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827C-512A-4069-95E1-7B15E2A8C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6888D-6AC3-4793-8B4D-1AF5F4316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D3F3-49A3-4ADB-A81A-A68A8F4E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F3D-C186-494F-8B12-BC0D5AED5E0A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1722-8B4C-4C89-975A-1F9FC17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578D-DE01-4E85-91CE-94B42AD2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C82-5826-46A8-8BF7-DA61922691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3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36D5-F27A-44F8-BE5C-E51B46D3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0D1C2-DF71-4465-9E8D-59EC7266A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5C91-C143-4AE4-86EA-FC4FCDD0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F3D-C186-494F-8B12-BC0D5AED5E0A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15FFD-297C-44BE-9918-FB6DAB37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A1E15-E8D9-4B29-BB4E-5121EE70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C82-5826-46A8-8BF7-DA61922691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03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FF8A8-C82B-4CDB-B3A8-AC96A37E9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C5E8F-52E1-4EEB-B160-F32CB0FE9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0A328-75DB-4519-9F7A-317E6329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F3D-C186-494F-8B12-BC0D5AED5E0A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E1FB-74D9-46A7-88BC-2A7F1DCA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EFFE-E70F-4D32-845B-252BAF16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C82-5826-46A8-8BF7-DA61922691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30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8974-3E80-4E52-B246-1018924F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DA57-C27C-4864-8255-17943BA1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7F3F-5D6A-47AC-98F7-D5662D97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F3D-C186-494F-8B12-BC0D5AED5E0A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552F-8231-432F-B5DC-C0B85E51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41926-FF2B-4F6A-99C0-158C403B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C82-5826-46A8-8BF7-DA61922691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50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B521-8B6B-47D5-B9C8-C1936245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7507-E6A5-4812-8B3F-C80324030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A263-51E9-4279-898A-6CEFAC91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F3D-C186-494F-8B12-BC0D5AED5E0A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950B-4279-4C12-8017-09447A9A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3F23-DB93-4DF3-81E6-2FF96F5D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C82-5826-46A8-8BF7-DA61922691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61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969-6A73-400A-9388-9973CAC4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12E1-7726-42B2-9848-7DA4106A0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3992-3E15-4E0C-B284-365C4076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1283-763E-4B0B-99DE-481D5EB9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F3D-C186-494F-8B12-BC0D5AED5E0A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028F3-2982-43EE-A9B9-BDAE2DD6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EB31E-3578-4066-89AD-D9340F1E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C82-5826-46A8-8BF7-DA61922691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069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3042-F74D-4AE9-91DC-010C691B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268AA-1E85-4F75-B0F3-BDF7C3DAC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56E91-EC2F-4101-9DCA-689B427A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8C973-62E3-4568-8A36-E0128BA2F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9FF9D-72D3-4E76-BCA2-02BD4192F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B04AF-3436-4E48-ACA3-C57C212E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F3D-C186-494F-8B12-BC0D5AED5E0A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6252E-3120-418F-BE15-9191E0CA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C9451-A9F3-44FB-A355-5A504982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C82-5826-46A8-8BF7-DA61922691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13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CBDA-EC15-48D3-8ABB-7F27F5B2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454DB-7DBC-4C6C-A642-EEE5ADC5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F3D-C186-494F-8B12-BC0D5AED5E0A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0FCD8-288A-477E-800A-0AC78609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351F8-5B08-4AE2-ABB5-3939962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C82-5826-46A8-8BF7-DA61922691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45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3F404-D2FB-46BB-8707-DE9710DF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F3D-C186-494F-8B12-BC0D5AED5E0A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0F96-F8C0-4EFF-A911-6C33F589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D3F88-3ACA-4578-A2FB-DEA87DB7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C82-5826-46A8-8BF7-DA61922691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102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F6BC-3F1E-4E78-AA8D-009CA7A2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564E-C3D6-47AA-A09B-EABDEC3F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47733-DFD1-4389-B4F0-E98A82FD4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64990-C84D-42BA-A1E1-CCB505F1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F3D-C186-494F-8B12-BC0D5AED5E0A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9A67F-65B5-4E2C-8B4B-A2AD4C4D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47F7E-9858-45A3-B957-E4D7EBA4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C82-5826-46A8-8BF7-DA61922691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86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81EF-9613-482D-918F-A1672AC7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19993-6B1F-4404-88E5-B866CD1E9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532F6-EE6C-40B3-BBDA-219C46110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C4A0B-95AB-4D8C-9574-3D441A6F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F3D-C186-494F-8B12-BC0D5AED5E0A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C7288-3747-4D03-99D9-82AAFA7F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E17AC-5AFA-435A-892D-472CE4E3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C82-5826-46A8-8BF7-DA61922691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4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714DB-C649-4E72-9DDF-A98C9146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C4EF5-A18D-4648-8863-ADC6D0D76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5FC6-9702-4569-AB5B-2D006399D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EF3D-C186-494F-8B12-BC0D5AED5E0A}" type="datetimeFigureOut">
              <a:rPr lang="nl-NL" smtClean="0"/>
              <a:t>16-2-2021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ADCE-C268-43F3-9F8A-FF8C98EDB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7D622-9CFD-44E7-B0F1-46FB5BF61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7C82-5826-46A8-8BF7-DA61922691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5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E65-38FB-471C-B38C-D81E1A79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97080" y="-377963"/>
            <a:ext cx="9144000" cy="2387600"/>
          </a:xfrm>
        </p:spPr>
        <p:txBody>
          <a:bodyPr/>
          <a:lstStyle/>
          <a:p>
            <a:r>
              <a:rPr lang="nl-NL" dirty="0"/>
              <a:t>Over 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1CFB2-EB1E-4787-9E48-1F6C84AA6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46772" y="2162537"/>
            <a:ext cx="9144000" cy="1655762"/>
          </a:xfrm>
        </p:spPr>
        <p:txBody>
          <a:bodyPr>
            <a:normAutofit/>
          </a:bodyPr>
          <a:lstStyle/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endParaRPr lang="nl-NL" sz="11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F6C128-5C8F-4886-B560-B504FB941121}"/>
              </a:ext>
            </a:extLst>
          </p:cNvPr>
          <p:cNvCxnSpPr>
            <a:cxnSpLocks/>
          </p:cNvCxnSpPr>
          <p:nvPr/>
        </p:nvCxnSpPr>
        <p:spPr>
          <a:xfrm>
            <a:off x="0" y="692633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49AF6A-D22C-4045-AAA8-F1266D5F6C84}"/>
              </a:ext>
            </a:extLst>
          </p:cNvPr>
          <p:cNvSpPr txBox="1"/>
          <p:nvPr/>
        </p:nvSpPr>
        <p:spPr>
          <a:xfrm>
            <a:off x="1294645" y="5103536"/>
            <a:ext cx="26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TOP 10 Text HREF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2465A-70D2-46B3-92D0-ED4E98CC1F8D}"/>
              </a:ext>
            </a:extLst>
          </p:cNvPr>
          <p:cNvSpPr txBox="1"/>
          <p:nvPr/>
        </p:nvSpPr>
        <p:spPr>
          <a:xfrm>
            <a:off x="5658415" y="5103536"/>
            <a:ext cx="31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Bookstore HREF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3E1457-81DE-4B7D-8D3E-5FF83E21F375}"/>
              </a:ext>
            </a:extLst>
          </p:cNvPr>
          <p:cNvCxnSpPr>
            <a:cxnSpLocks/>
          </p:cNvCxnSpPr>
          <p:nvPr/>
        </p:nvCxnSpPr>
        <p:spPr>
          <a:xfrm flipV="1">
            <a:off x="9497086" y="0"/>
            <a:ext cx="0" cy="6926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A86D2B-226D-4FCF-9D56-2FC92896181E}"/>
              </a:ext>
            </a:extLst>
          </p:cNvPr>
          <p:cNvSpPr txBox="1"/>
          <p:nvPr/>
        </p:nvSpPr>
        <p:spPr>
          <a:xfrm>
            <a:off x="10185149" y="175316"/>
            <a:ext cx="155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Search Functie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D98E7-DE78-40D6-AE8F-76AC29C2C185}"/>
              </a:ext>
            </a:extLst>
          </p:cNvPr>
          <p:cNvSpPr txBox="1"/>
          <p:nvPr/>
        </p:nvSpPr>
        <p:spPr>
          <a:xfrm>
            <a:off x="289711" y="1753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445DA2-7774-48E0-BC24-965C5C76F242}"/>
              </a:ext>
            </a:extLst>
          </p:cNvPr>
          <p:cNvCxnSpPr>
            <a:cxnSpLocks/>
          </p:cNvCxnSpPr>
          <p:nvPr/>
        </p:nvCxnSpPr>
        <p:spPr>
          <a:xfrm flipV="1">
            <a:off x="923218" y="0"/>
            <a:ext cx="163198" cy="69263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119F89-48A5-4679-B97B-663383F3C8A8}"/>
              </a:ext>
            </a:extLst>
          </p:cNvPr>
          <p:cNvSpPr txBox="1"/>
          <p:nvPr/>
        </p:nvSpPr>
        <p:spPr>
          <a:xfrm>
            <a:off x="1298974" y="19266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HREF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455B5-C310-4481-B77A-066D8E26DCB3}"/>
              </a:ext>
            </a:extLst>
          </p:cNvPr>
          <p:cNvSpPr txBox="1"/>
          <p:nvPr/>
        </p:nvSpPr>
        <p:spPr>
          <a:xfrm>
            <a:off x="2140871" y="192666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HREF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62816-4D57-400A-BFA8-F753636FD600}"/>
              </a:ext>
            </a:extLst>
          </p:cNvPr>
          <p:cNvSpPr txBox="1"/>
          <p:nvPr/>
        </p:nvSpPr>
        <p:spPr>
          <a:xfrm>
            <a:off x="2998853" y="177191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HREF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EDEE6-2024-4F7D-B247-0CC474D3C42F}"/>
              </a:ext>
            </a:extLst>
          </p:cNvPr>
          <p:cNvSpPr txBox="1"/>
          <p:nvPr/>
        </p:nvSpPr>
        <p:spPr>
          <a:xfrm>
            <a:off x="3858991" y="192666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HREF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7314F5-CC8A-450F-BAB8-CD1EE889D3F1}"/>
              </a:ext>
            </a:extLst>
          </p:cNvPr>
          <p:cNvCxnSpPr/>
          <p:nvPr/>
        </p:nvCxnSpPr>
        <p:spPr>
          <a:xfrm>
            <a:off x="0" y="6165367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E66EE6-0AA0-49F4-AF7A-E3D2BC14AF17}"/>
              </a:ext>
            </a:extLst>
          </p:cNvPr>
          <p:cNvSpPr txBox="1"/>
          <p:nvPr/>
        </p:nvSpPr>
        <p:spPr>
          <a:xfrm>
            <a:off x="5060887" y="6311477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Contact Informatie</a:t>
            </a:r>
          </a:p>
        </p:txBody>
      </p:sp>
      <p:pic>
        <p:nvPicPr>
          <p:cNvPr id="37" name="Picture 36" descr="A picture containing text, book, shelf, indoor&#10;&#10;Description automatically generated">
            <a:extLst>
              <a:ext uri="{FF2B5EF4-FFF2-40B4-BE49-F238E27FC236}">
                <a16:creationId xmlns:a16="http://schemas.microsoft.com/office/drawing/2014/main" id="{870084D8-7A4C-440F-AF99-3DF7D652C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86" y="1974975"/>
            <a:ext cx="3407121" cy="21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E65-38FB-471C-B38C-D81E1A79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65479" y="-847484"/>
            <a:ext cx="9144000" cy="2387600"/>
          </a:xfrm>
        </p:spPr>
        <p:txBody>
          <a:bodyPr>
            <a:normAutofit/>
          </a:bodyPr>
          <a:lstStyle/>
          <a:p>
            <a:r>
              <a:rPr lang="nl-NL" sz="2000" dirty="0"/>
              <a:t>            Book nummer 1 (LOTR)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1CFB2-EB1E-4787-9E48-1F6C84AA6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49517" y="1732784"/>
            <a:ext cx="4641410" cy="129651"/>
          </a:xfrm>
        </p:spPr>
        <p:txBody>
          <a:bodyPr>
            <a:normAutofit fontScale="25000" lnSpcReduction="20000"/>
          </a:bodyPr>
          <a:lstStyle/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endParaRPr lang="nl-NL" sz="11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F6C128-5C8F-4886-B560-B504FB941121}"/>
              </a:ext>
            </a:extLst>
          </p:cNvPr>
          <p:cNvCxnSpPr>
            <a:cxnSpLocks/>
          </p:cNvCxnSpPr>
          <p:nvPr/>
        </p:nvCxnSpPr>
        <p:spPr>
          <a:xfrm>
            <a:off x="0" y="692633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3E1457-81DE-4B7D-8D3E-5FF83E21F375}"/>
              </a:ext>
            </a:extLst>
          </p:cNvPr>
          <p:cNvCxnSpPr>
            <a:cxnSpLocks/>
          </p:cNvCxnSpPr>
          <p:nvPr/>
        </p:nvCxnSpPr>
        <p:spPr>
          <a:xfrm flipV="1">
            <a:off x="9497086" y="0"/>
            <a:ext cx="0" cy="6926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A86D2B-226D-4FCF-9D56-2FC92896181E}"/>
              </a:ext>
            </a:extLst>
          </p:cNvPr>
          <p:cNvSpPr txBox="1"/>
          <p:nvPr/>
        </p:nvSpPr>
        <p:spPr>
          <a:xfrm>
            <a:off x="10185149" y="175316"/>
            <a:ext cx="155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Search Functie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D98E7-DE78-40D6-AE8F-76AC29C2C185}"/>
              </a:ext>
            </a:extLst>
          </p:cNvPr>
          <p:cNvSpPr txBox="1"/>
          <p:nvPr/>
        </p:nvSpPr>
        <p:spPr>
          <a:xfrm>
            <a:off x="289711" y="1753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445DA2-7774-48E0-BC24-965C5C76F242}"/>
              </a:ext>
            </a:extLst>
          </p:cNvPr>
          <p:cNvCxnSpPr>
            <a:cxnSpLocks/>
          </p:cNvCxnSpPr>
          <p:nvPr/>
        </p:nvCxnSpPr>
        <p:spPr>
          <a:xfrm flipV="1">
            <a:off x="923218" y="0"/>
            <a:ext cx="163198" cy="69263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119F89-48A5-4679-B97B-663383F3C8A8}"/>
              </a:ext>
            </a:extLst>
          </p:cNvPr>
          <p:cNvSpPr txBox="1"/>
          <p:nvPr/>
        </p:nvSpPr>
        <p:spPr>
          <a:xfrm>
            <a:off x="1298974" y="19266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HREF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455B5-C310-4481-B77A-066D8E26DCB3}"/>
              </a:ext>
            </a:extLst>
          </p:cNvPr>
          <p:cNvSpPr txBox="1"/>
          <p:nvPr/>
        </p:nvSpPr>
        <p:spPr>
          <a:xfrm>
            <a:off x="2140871" y="192666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HREF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62816-4D57-400A-BFA8-F753636FD600}"/>
              </a:ext>
            </a:extLst>
          </p:cNvPr>
          <p:cNvSpPr txBox="1"/>
          <p:nvPr/>
        </p:nvSpPr>
        <p:spPr>
          <a:xfrm>
            <a:off x="2998853" y="177191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HREF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EDEE6-2024-4F7D-B247-0CC474D3C42F}"/>
              </a:ext>
            </a:extLst>
          </p:cNvPr>
          <p:cNvSpPr txBox="1"/>
          <p:nvPr/>
        </p:nvSpPr>
        <p:spPr>
          <a:xfrm>
            <a:off x="3858991" y="192666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HREF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7314F5-CC8A-450F-BAB8-CD1EE889D3F1}"/>
              </a:ext>
            </a:extLst>
          </p:cNvPr>
          <p:cNvCxnSpPr/>
          <p:nvPr/>
        </p:nvCxnSpPr>
        <p:spPr>
          <a:xfrm>
            <a:off x="0" y="6165367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E66EE6-0AA0-49F4-AF7A-E3D2BC14AF17}"/>
              </a:ext>
            </a:extLst>
          </p:cNvPr>
          <p:cNvSpPr txBox="1"/>
          <p:nvPr/>
        </p:nvSpPr>
        <p:spPr>
          <a:xfrm>
            <a:off x="4517679" y="6255984"/>
            <a:ext cx="8093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Contact Informatie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23C6FA-D032-429D-9C75-D1C19CF226F0}"/>
              </a:ext>
            </a:extLst>
          </p:cNvPr>
          <p:cNvCxnSpPr/>
          <p:nvPr/>
        </p:nvCxnSpPr>
        <p:spPr>
          <a:xfrm>
            <a:off x="534154" y="1540116"/>
            <a:ext cx="1874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209B7A4-9A34-480A-BC7F-A722B2E7A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" y="1342126"/>
            <a:ext cx="447967" cy="3733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CC6332-4C8F-4BAE-8405-1A86F1B19688}"/>
              </a:ext>
            </a:extLst>
          </p:cNvPr>
          <p:cNvSpPr txBox="1"/>
          <p:nvPr/>
        </p:nvSpPr>
        <p:spPr>
          <a:xfrm>
            <a:off x="3311305" y="1159447"/>
            <a:ext cx="7890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/>
              <a:t>Book nummer 1 (LOTR)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CFD946-F0BA-4A7D-A91E-7EC6414B9872}"/>
              </a:ext>
            </a:extLst>
          </p:cNvPr>
          <p:cNvCxnSpPr/>
          <p:nvPr/>
        </p:nvCxnSpPr>
        <p:spPr>
          <a:xfrm>
            <a:off x="3311305" y="1540116"/>
            <a:ext cx="2365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99B7FB-9D82-47CB-BA2B-A423C7DBC0DE}"/>
              </a:ext>
            </a:extLst>
          </p:cNvPr>
          <p:cNvSpPr txBox="1"/>
          <p:nvPr/>
        </p:nvSpPr>
        <p:spPr>
          <a:xfrm>
            <a:off x="479833" y="3187969"/>
            <a:ext cx="7890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/>
              <a:t>Book nummer 1 (LOTR)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72917E-9E40-479C-806B-C40CFC9CA41E}"/>
              </a:ext>
            </a:extLst>
          </p:cNvPr>
          <p:cNvSpPr txBox="1"/>
          <p:nvPr/>
        </p:nvSpPr>
        <p:spPr>
          <a:xfrm>
            <a:off x="3311305" y="3197320"/>
            <a:ext cx="7890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/>
              <a:t>Book nummer 1 (LOTR)</a:t>
            </a:r>
            <a:endParaRPr lang="nl-N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75D015-CB64-4E8D-B334-47C7C2A77662}"/>
              </a:ext>
            </a:extLst>
          </p:cNvPr>
          <p:cNvCxnSpPr/>
          <p:nvPr/>
        </p:nvCxnSpPr>
        <p:spPr>
          <a:xfrm>
            <a:off x="310170" y="3566652"/>
            <a:ext cx="2559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AAAC6C-BF31-4239-A392-6F49ABEB9DA1}"/>
              </a:ext>
            </a:extLst>
          </p:cNvPr>
          <p:cNvCxnSpPr/>
          <p:nvPr/>
        </p:nvCxnSpPr>
        <p:spPr>
          <a:xfrm flipV="1">
            <a:off x="3311305" y="3557301"/>
            <a:ext cx="2604861" cy="9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2E236A-98CA-4B9E-AA30-0AAB46555E08}"/>
              </a:ext>
            </a:extLst>
          </p:cNvPr>
          <p:cNvSpPr txBox="1"/>
          <p:nvPr/>
        </p:nvSpPr>
        <p:spPr>
          <a:xfrm>
            <a:off x="3630438" y="1602148"/>
            <a:ext cx="8718487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3BB6D3-B141-4920-B300-9A823B0A0B40}"/>
              </a:ext>
            </a:extLst>
          </p:cNvPr>
          <p:cNvSpPr txBox="1"/>
          <p:nvPr/>
        </p:nvSpPr>
        <p:spPr>
          <a:xfrm>
            <a:off x="778599" y="3642745"/>
            <a:ext cx="8718487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F59EFA-7C38-4B67-A838-1452EDA269BD}"/>
              </a:ext>
            </a:extLst>
          </p:cNvPr>
          <p:cNvSpPr txBox="1"/>
          <p:nvPr/>
        </p:nvSpPr>
        <p:spPr>
          <a:xfrm>
            <a:off x="3630438" y="3753614"/>
            <a:ext cx="8718487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  <a:p>
            <a:endParaRPr lang="nl-NL" sz="300" dirty="0"/>
          </a:p>
          <a:p>
            <a:endParaRPr lang="nl-NL" sz="300" dirty="0"/>
          </a:p>
          <a:p>
            <a:endParaRPr lang="nl-NL" sz="300" dirty="0"/>
          </a:p>
          <a:p>
            <a:r>
              <a:rPr lang="nl-NL" sz="300" dirty="0"/>
              <a:t>Lopius Surum Latium Deranum Textum Jestum Principum Corollum Teranum Inferiorium Sitarum</a:t>
            </a:r>
          </a:p>
        </p:txBody>
      </p:sp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D669E999-2C8D-49FE-8E23-58FE41E3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09" y="1213367"/>
            <a:ext cx="447967" cy="373306"/>
          </a:xfrm>
          <a:prstGeom prst="rect">
            <a:avLst/>
          </a:prstGeom>
        </p:spPr>
      </p:pic>
      <p:pic>
        <p:nvPicPr>
          <p:cNvPr id="42" name="Picture 41" descr="A picture containing logo&#10;&#10;Description automatically generated">
            <a:extLst>
              <a:ext uri="{FF2B5EF4-FFF2-40B4-BE49-F238E27FC236}">
                <a16:creationId xmlns:a16="http://schemas.microsoft.com/office/drawing/2014/main" id="{9E617AF5-3ABD-4CBC-A58C-E7F256E5E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" y="3278179"/>
            <a:ext cx="447967" cy="373306"/>
          </a:xfrm>
          <a:prstGeom prst="rect">
            <a:avLst/>
          </a:prstGeom>
        </p:spPr>
      </p:pic>
      <p:pic>
        <p:nvPicPr>
          <p:cNvPr id="43" name="Picture 42" descr="A picture containing logo&#10;&#10;Description automatically generated">
            <a:extLst>
              <a:ext uri="{FF2B5EF4-FFF2-40B4-BE49-F238E27FC236}">
                <a16:creationId xmlns:a16="http://schemas.microsoft.com/office/drawing/2014/main" id="{80EFBDA7-2B45-439F-8AFA-AA0333B13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08" y="3197320"/>
            <a:ext cx="447967" cy="373306"/>
          </a:xfrm>
          <a:prstGeom prst="rect">
            <a:avLst/>
          </a:prstGeom>
        </p:spPr>
      </p:pic>
      <p:pic>
        <p:nvPicPr>
          <p:cNvPr id="44" name="Picture 43" descr="Text&#10;&#10;Description automatically generated with medium confidence">
            <a:extLst>
              <a:ext uri="{FF2B5EF4-FFF2-40B4-BE49-F238E27FC236}">
                <a16:creationId xmlns:a16="http://schemas.microsoft.com/office/drawing/2014/main" id="{27ACF1EE-C4AC-44EB-8ABF-249D511DF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352" y="1715432"/>
            <a:ext cx="3488518" cy="21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9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E65-38FB-471C-B38C-D81E1A79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6824" y="-816468"/>
            <a:ext cx="9144000" cy="2387600"/>
          </a:xfrm>
        </p:spPr>
        <p:txBody>
          <a:bodyPr>
            <a:normAutofit/>
          </a:bodyPr>
          <a:lstStyle/>
          <a:p>
            <a:r>
              <a:rPr lang="nl-NL" sz="2800" dirty="0"/>
              <a:t>Fellowship of the 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1CFB2-EB1E-4787-9E48-1F6C84AA6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879" y="2212487"/>
            <a:ext cx="9144000" cy="1655762"/>
          </a:xfrm>
        </p:spPr>
        <p:txBody>
          <a:bodyPr>
            <a:normAutofit/>
          </a:bodyPr>
          <a:lstStyle/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r>
              <a:rPr lang="nl-NL" sz="1100" dirty="0"/>
              <a:t>Lopius Surum Latium Deranum Textum Jestum Principum Corollum Teranum Inferiorium Sitarum</a:t>
            </a:r>
          </a:p>
          <a:p>
            <a:endParaRPr lang="nl-NL" sz="11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F6C128-5C8F-4886-B560-B504FB941121}"/>
              </a:ext>
            </a:extLst>
          </p:cNvPr>
          <p:cNvCxnSpPr>
            <a:cxnSpLocks/>
          </p:cNvCxnSpPr>
          <p:nvPr/>
        </p:nvCxnSpPr>
        <p:spPr>
          <a:xfrm>
            <a:off x="0" y="692633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3E1457-81DE-4B7D-8D3E-5FF83E21F375}"/>
              </a:ext>
            </a:extLst>
          </p:cNvPr>
          <p:cNvCxnSpPr>
            <a:cxnSpLocks/>
          </p:cNvCxnSpPr>
          <p:nvPr/>
        </p:nvCxnSpPr>
        <p:spPr>
          <a:xfrm flipV="1">
            <a:off x="9497086" y="0"/>
            <a:ext cx="0" cy="6926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A86D2B-226D-4FCF-9D56-2FC92896181E}"/>
              </a:ext>
            </a:extLst>
          </p:cNvPr>
          <p:cNvSpPr txBox="1"/>
          <p:nvPr/>
        </p:nvSpPr>
        <p:spPr>
          <a:xfrm>
            <a:off x="10185149" y="175316"/>
            <a:ext cx="155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Search Functie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D98E7-DE78-40D6-AE8F-76AC29C2C185}"/>
              </a:ext>
            </a:extLst>
          </p:cNvPr>
          <p:cNvSpPr txBox="1"/>
          <p:nvPr/>
        </p:nvSpPr>
        <p:spPr>
          <a:xfrm>
            <a:off x="289711" y="1753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445DA2-7774-48E0-BC24-965C5C76F242}"/>
              </a:ext>
            </a:extLst>
          </p:cNvPr>
          <p:cNvCxnSpPr>
            <a:cxnSpLocks/>
          </p:cNvCxnSpPr>
          <p:nvPr/>
        </p:nvCxnSpPr>
        <p:spPr>
          <a:xfrm flipV="1">
            <a:off x="923218" y="0"/>
            <a:ext cx="163198" cy="69263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119F89-48A5-4679-B97B-663383F3C8A8}"/>
              </a:ext>
            </a:extLst>
          </p:cNvPr>
          <p:cNvSpPr txBox="1"/>
          <p:nvPr/>
        </p:nvSpPr>
        <p:spPr>
          <a:xfrm>
            <a:off x="1298974" y="19266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HREF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455B5-C310-4481-B77A-066D8E26DCB3}"/>
              </a:ext>
            </a:extLst>
          </p:cNvPr>
          <p:cNvSpPr txBox="1"/>
          <p:nvPr/>
        </p:nvSpPr>
        <p:spPr>
          <a:xfrm>
            <a:off x="2140871" y="192666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HREF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62816-4D57-400A-BFA8-F753636FD600}"/>
              </a:ext>
            </a:extLst>
          </p:cNvPr>
          <p:cNvSpPr txBox="1"/>
          <p:nvPr/>
        </p:nvSpPr>
        <p:spPr>
          <a:xfrm>
            <a:off x="2998853" y="177191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HREF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EDEE6-2024-4F7D-B247-0CC474D3C42F}"/>
              </a:ext>
            </a:extLst>
          </p:cNvPr>
          <p:cNvSpPr txBox="1"/>
          <p:nvPr/>
        </p:nvSpPr>
        <p:spPr>
          <a:xfrm>
            <a:off x="3858991" y="192666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HREF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7314F5-CC8A-450F-BAB8-CD1EE889D3F1}"/>
              </a:ext>
            </a:extLst>
          </p:cNvPr>
          <p:cNvCxnSpPr/>
          <p:nvPr/>
        </p:nvCxnSpPr>
        <p:spPr>
          <a:xfrm>
            <a:off x="0" y="6165367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E66EE6-0AA0-49F4-AF7A-E3D2BC14AF17}"/>
              </a:ext>
            </a:extLst>
          </p:cNvPr>
          <p:cNvSpPr txBox="1"/>
          <p:nvPr/>
        </p:nvSpPr>
        <p:spPr>
          <a:xfrm>
            <a:off x="5060887" y="6311477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Contact Informatie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089EE932-E296-453C-87C9-B0EB7728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329"/>
            <a:ext cx="1568768" cy="130730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9988E-A3D3-4679-A919-7DDB272B7EE9}"/>
              </a:ext>
            </a:extLst>
          </p:cNvPr>
          <p:cNvCxnSpPr/>
          <p:nvPr/>
        </p:nvCxnSpPr>
        <p:spPr>
          <a:xfrm>
            <a:off x="1890944" y="1571132"/>
            <a:ext cx="342678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4F008AF3-75D1-4D6C-B271-0D5F770B6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29" y="1653228"/>
            <a:ext cx="1913894" cy="29658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6810DB-30F9-4B80-BE1F-645A7F3E1B93}"/>
              </a:ext>
            </a:extLst>
          </p:cNvPr>
          <p:cNvSpPr txBox="1"/>
          <p:nvPr/>
        </p:nvSpPr>
        <p:spPr>
          <a:xfrm>
            <a:off x="4992955" y="162834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Price - ?????$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02A0DA-EE1E-4930-8619-8A893F9B1085}"/>
              </a:ext>
            </a:extLst>
          </p:cNvPr>
          <p:cNvCxnSpPr/>
          <p:nvPr/>
        </p:nvCxnSpPr>
        <p:spPr>
          <a:xfrm>
            <a:off x="4998128" y="1954767"/>
            <a:ext cx="83450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963722-2785-4BD2-A18D-1EA638127ECD}"/>
              </a:ext>
            </a:extLst>
          </p:cNvPr>
          <p:cNvCxnSpPr/>
          <p:nvPr/>
        </p:nvCxnSpPr>
        <p:spPr>
          <a:xfrm>
            <a:off x="4847208" y="3986074"/>
            <a:ext cx="594803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39D2E9-A4A9-42FA-BCAE-0B77714E1E0F}"/>
              </a:ext>
            </a:extLst>
          </p:cNvPr>
          <p:cNvSpPr txBox="1"/>
          <p:nvPr/>
        </p:nvSpPr>
        <p:spPr>
          <a:xfrm>
            <a:off x="7732225" y="4249737"/>
            <a:ext cx="110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Recensies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7FEF2F-4A1E-4000-B84B-337955A17F16}"/>
              </a:ext>
            </a:extLst>
          </p:cNvPr>
          <p:cNvCxnSpPr/>
          <p:nvPr/>
        </p:nvCxnSpPr>
        <p:spPr>
          <a:xfrm flipV="1">
            <a:off x="6365289" y="4014358"/>
            <a:ext cx="0" cy="74472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3389F0-71DF-4D55-BEB6-F4590C14E3D8}"/>
              </a:ext>
            </a:extLst>
          </p:cNvPr>
          <p:cNvSpPr txBox="1"/>
          <p:nvPr/>
        </p:nvSpPr>
        <p:spPr>
          <a:xfrm>
            <a:off x="4981118" y="4242842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Like - Dislike</a:t>
            </a:r>
          </a:p>
        </p:txBody>
      </p:sp>
    </p:spTree>
    <p:extLst>
      <p:ext uri="{BB962C8B-B14F-4D97-AF65-F5344CB8AC3E}">
        <p14:creationId xmlns:p14="http://schemas.microsoft.com/office/powerpoint/2010/main" val="243606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E65-38FB-471C-B38C-D81E1A79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98942" y="-410811"/>
            <a:ext cx="9144000" cy="2387600"/>
          </a:xfrm>
        </p:spPr>
        <p:txBody>
          <a:bodyPr/>
          <a:lstStyle/>
          <a:p>
            <a:r>
              <a:rPr lang="nl-NL" dirty="0"/>
              <a:t>Contact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F6C128-5C8F-4886-B560-B504FB941121}"/>
              </a:ext>
            </a:extLst>
          </p:cNvPr>
          <p:cNvCxnSpPr>
            <a:cxnSpLocks/>
          </p:cNvCxnSpPr>
          <p:nvPr/>
        </p:nvCxnSpPr>
        <p:spPr>
          <a:xfrm>
            <a:off x="0" y="692633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49AF6A-D22C-4045-AAA8-F1266D5F6C84}"/>
              </a:ext>
            </a:extLst>
          </p:cNvPr>
          <p:cNvSpPr txBox="1"/>
          <p:nvPr/>
        </p:nvSpPr>
        <p:spPr>
          <a:xfrm>
            <a:off x="534154" y="2064868"/>
            <a:ext cx="26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3E1457-81DE-4B7D-8D3E-5FF83E21F375}"/>
              </a:ext>
            </a:extLst>
          </p:cNvPr>
          <p:cNvCxnSpPr>
            <a:cxnSpLocks/>
          </p:cNvCxnSpPr>
          <p:nvPr/>
        </p:nvCxnSpPr>
        <p:spPr>
          <a:xfrm flipV="1">
            <a:off x="9497086" y="0"/>
            <a:ext cx="0" cy="6926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A86D2B-226D-4FCF-9D56-2FC92896181E}"/>
              </a:ext>
            </a:extLst>
          </p:cNvPr>
          <p:cNvSpPr txBox="1"/>
          <p:nvPr/>
        </p:nvSpPr>
        <p:spPr>
          <a:xfrm>
            <a:off x="10185149" y="175316"/>
            <a:ext cx="155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Search Functie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D98E7-DE78-40D6-AE8F-76AC29C2C185}"/>
              </a:ext>
            </a:extLst>
          </p:cNvPr>
          <p:cNvSpPr txBox="1"/>
          <p:nvPr/>
        </p:nvSpPr>
        <p:spPr>
          <a:xfrm>
            <a:off x="289711" y="1753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445DA2-7774-48E0-BC24-965C5C76F242}"/>
              </a:ext>
            </a:extLst>
          </p:cNvPr>
          <p:cNvCxnSpPr>
            <a:cxnSpLocks/>
          </p:cNvCxnSpPr>
          <p:nvPr/>
        </p:nvCxnSpPr>
        <p:spPr>
          <a:xfrm flipV="1">
            <a:off x="923218" y="0"/>
            <a:ext cx="163198" cy="69263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119F89-48A5-4679-B97B-663383F3C8A8}"/>
              </a:ext>
            </a:extLst>
          </p:cNvPr>
          <p:cNvSpPr txBox="1"/>
          <p:nvPr/>
        </p:nvSpPr>
        <p:spPr>
          <a:xfrm>
            <a:off x="1298974" y="19266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HREF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455B5-C310-4481-B77A-066D8E26DCB3}"/>
              </a:ext>
            </a:extLst>
          </p:cNvPr>
          <p:cNvSpPr txBox="1"/>
          <p:nvPr/>
        </p:nvSpPr>
        <p:spPr>
          <a:xfrm>
            <a:off x="2140871" y="192666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HREF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62816-4D57-400A-BFA8-F753636FD600}"/>
              </a:ext>
            </a:extLst>
          </p:cNvPr>
          <p:cNvSpPr txBox="1"/>
          <p:nvPr/>
        </p:nvSpPr>
        <p:spPr>
          <a:xfrm>
            <a:off x="2998853" y="177191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HREF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EDEE6-2024-4F7D-B247-0CC474D3C42F}"/>
              </a:ext>
            </a:extLst>
          </p:cNvPr>
          <p:cNvSpPr txBox="1"/>
          <p:nvPr/>
        </p:nvSpPr>
        <p:spPr>
          <a:xfrm>
            <a:off x="3858991" y="192666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HREF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7314F5-CC8A-450F-BAB8-CD1EE889D3F1}"/>
              </a:ext>
            </a:extLst>
          </p:cNvPr>
          <p:cNvCxnSpPr/>
          <p:nvPr/>
        </p:nvCxnSpPr>
        <p:spPr>
          <a:xfrm>
            <a:off x="0" y="6165367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E66EE6-0AA0-49F4-AF7A-E3D2BC14AF17}"/>
              </a:ext>
            </a:extLst>
          </p:cNvPr>
          <p:cNvSpPr txBox="1"/>
          <p:nvPr/>
        </p:nvSpPr>
        <p:spPr>
          <a:xfrm>
            <a:off x="5060887" y="6311477"/>
            <a:ext cx="755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Contact Informatie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43CF56D9-93D9-44E9-B328-2F41C34C8C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3721211" y="2565520"/>
            <a:ext cx="914400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/>
              <a:t>Email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4529E3-6A9C-404A-BF98-6468CBE24868}"/>
              </a:ext>
            </a:extLst>
          </p:cNvPr>
          <p:cNvSpPr txBox="1"/>
          <p:nvPr/>
        </p:nvSpPr>
        <p:spPr>
          <a:xfrm>
            <a:off x="534154" y="3080233"/>
            <a:ext cx="773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Reden van Contact</a:t>
            </a:r>
            <a:endParaRPr lang="nl-NL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2E228-A1CF-451C-BA22-9753A26FFA1D}"/>
              </a:ext>
            </a:extLst>
          </p:cNvPr>
          <p:cNvSpPr txBox="1"/>
          <p:nvPr/>
        </p:nvSpPr>
        <p:spPr>
          <a:xfrm>
            <a:off x="534154" y="3595674"/>
            <a:ext cx="787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/>
              <a:t>Onderwerp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181905-7616-4E9C-854D-97E545C84B11}"/>
              </a:ext>
            </a:extLst>
          </p:cNvPr>
          <p:cNvSpPr txBox="1"/>
          <p:nvPr/>
        </p:nvSpPr>
        <p:spPr>
          <a:xfrm>
            <a:off x="534154" y="4183677"/>
            <a:ext cx="787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/>
              <a:t>Bericht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4D1CA-D3D8-49C5-8AB3-C7D5E83D305F}"/>
              </a:ext>
            </a:extLst>
          </p:cNvPr>
          <p:cNvSpPr/>
          <p:nvPr/>
        </p:nvSpPr>
        <p:spPr>
          <a:xfrm>
            <a:off x="2694913" y="2107424"/>
            <a:ext cx="2293546" cy="32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9B2403-962C-45CF-95F5-56DE2BC60FA8}"/>
              </a:ext>
            </a:extLst>
          </p:cNvPr>
          <p:cNvSpPr/>
          <p:nvPr/>
        </p:nvSpPr>
        <p:spPr>
          <a:xfrm>
            <a:off x="2694913" y="2622294"/>
            <a:ext cx="2293546" cy="32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DE10F-D985-4856-9333-31E568D0E66E}"/>
              </a:ext>
            </a:extLst>
          </p:cNvPr>
          <p:cNvSpPr/>
          <p:nvPr/>
        </p:nvSpPr>
        <p:spPr>
          <a:xfrm>
            <a:off x="2694913" y="3119501"/>
            <a:ext cx="2293546" cy="32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AAACA8-BBAB-4B02-9775-4F169304BDDA}"/>
              </a:ext>
            </a:extLst>
          </p:cNvPr>
          <p:cNvSpPr/>
          <p:nvPr/>
        </p:nvSpPr>
        <p:spPr>
          <a:xfrm>
            <a:off x="2694913" y="3664948"/>
            <a:ext cx="2293546" cy="32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0D8EE1-AABD-4569-963C-20B5C182A951}"/>
              </a:ext>
            </a:extLst>
          </p:cNvPr>
          <p:cNvSpPr/>
          <p:nvPr/>
        </p:nvSpPr>
        <p:spPr>
          <a:xfrm>
            <a:off x="2694913" y="4206058"/>
            <a:ext cx="2293546" cy="145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4F6618-7311-438E-9FBD-EC6F68E37D0F}"/>
              </a:ext>
            </a:extLst>
          </p:cNvPr>
          <p:cNvSpPr txBox="1"/>
          <p:nvPr/>
        </p:nvSpPr>
        <p:spPr>
          <a:xfrm>
            <a:off x="5187635" y="5480201"/>
            <a:ext cx="787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Verstuur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19151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501</Words>
  <Application>Microsoft Office PowerPoint</Application>
  <PresentationFormat>Widescreen</PresentationFormat>
  <Paragraphs>121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Over ons</vt:lpstr>
      <vt:lpstr>            Book nummer 1 (LOTR)</vt:lpstr>
      <vt:lpstr>Fellowship of the Ring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ons</dc:title>
  <dc:creator>Omer, Dylaan</dc:creator>
  <cp:lastModifiedBy>Omer, Dylaan</cp:lastModifiedBy>
  <cp:revision>4</cp:revision>
  <dcterms:created xsi:type="dcterms:W3CDTF">2021-02-16T07:37:02Z</dcterms:created>
  <dcterms:modified xsi:type="dcterms:W3CDTF">2021-02-16T08:14:09Z</dcterms:modified>
</cp:coreProperties>
</file>