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ylan Neal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23T18:43:33.143" idx="1">
    <p:pos x="196" y="725"/>
    <p:text>source - American Heart Association: https://pubmed.ncbi.nlm.nih.gov/19704096/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23T18:43:33.143" idx="3">
    <p:pos x="196" y="825"/>
    <p:text>source - American Heart Association: https://pubmed.ncbi.nlm.nih.gov/19704096/</p:text>
  </p:cm>
  <p:cm authorId="0" dt="2020-08-23T18:43:45.326" idx="2">
    <p:pos x="196" y="725"/>
    <p:text>source - MayoClinic:
https://www.mayoclinic.org/healthy-lifestyle/nutrition-and-healthy-eating/in-depth/caffeine/art-20045678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23T18:43:33.143" idx="6">
    <p:pos x="196" y="825"/>
    <p:text>source - American Heart Association: https://pubmed.ncbi.nlm.nih.gov/19704096/</p:text>
  </p:cm>
  <p:cm authorId="0" dt="2020-08-23T18:43:45.326" idx="4">
    <p:pos x="196" y="725"/>
    <p:text>source - MayoClinic:
https://www.mayoclinic.org/healthy-lifestyle/nutrition-and-healthy-eating/in-depth/caffeine/art-20045678</p:text>
  </p:cm>
  <p:cm authorId="0" dt="2020-08-23T18:45:40.942" idx="5">
    <p:pos x="2880" y="725"/>
    <p:text>source - MayoClinic:
https://www.mayoclinic.org/diseases-conditions/high-blood-cholesterol/expert-answers/cholesterol/faq-20058468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23T18:43:33.143" idx="9">
    <p:pos x="196" y="825"/>
    <p:text>source - American Heart Association: https://pubmed.ncbi.nlm.nih.gov/19704096/</p:text>
  </p:cm>
  <p:cm authorId="0" dt="2020-08-23T18:43:45.326" idx="8">
    <p:pos x="196" y="725"/>
    <p:text>source - MayoClinic:
https://www.mayoclinic.org/healthy-lifestyle/nutrition-and-healthy-eating/in-depth/caffeine/art-20045678</p:text>
  </p:cm>
  <p:cm authorId="0" dt="2020-08-23T18:45:40.942" idx="7">
    <p:pos x="2880" y="725"/>
    <p:text>source - MayoClinic:
https://www.mayoclinic.org/diseases-conditions/high-blood-cholesterol/expert-answers/cholesterol/faq-20058468</p:text>
  </p:cm>
  <p:cm authorId="0" dt="2020-08-23T18:51:14.991" idx="10">
    <p:pos x="2880" y="825"/>
    <p:text>source - Health.gov:
https://health.gov/our-work/food-nutrition/2015-2020-dietary-guidelines/guidelines/appendix-2/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77ee1a8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77ee1a8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277ee1a8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277ee1a8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77ee1a8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277ee1a8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77ee1a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77ee1a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277ee1a8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277ee1a8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77ee1a8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77ee1a8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277ee1a8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277ee1a8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277ee1a8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277ee1a8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277ee1a8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277ee1a8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277ee1a8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277ee1a8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77ee1a8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77ee1a8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Coffee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Staying Healthy at Starbucks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Data - Sugar vs Caffeine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162" y="1017725"/>
            <a:ext cx="4817675" cy="38058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 l="23925" t="6489" b="65010"/>
          <a:stretch/>
        </p:blipFill>
        <p:spPr>
          <a:xfrm>
            <a:off x="3315700" y="1264625"/>
            <a:ext cx="3665125" cy="10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Healthiest Options: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Coffee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Classic Espresso Drinks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Healthiest Options: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Coffee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 Espresso Drinks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Unhealthiest Options: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Frappuccino Blended Coffee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Frappuccino Blended Creme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Signature Espresso Drinks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Smoothies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Nutritional Guidance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Added Sugar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Men: 37.5 g/day max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Women: 25.0 g/day max</a:t>
            </a:r>
            <a:br>
              <a:rPr lang="en"/>
            </a:b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Nutritional Guidance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Sugar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Men: 37.5 g/day max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Women: 25.0 g/day max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Caffeine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400 mg/day max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385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Nutritional Guidance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Sugar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Men: 37.5 g/day max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Women: 25.0 g/day max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Caffeine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400 mg/day max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Cholesterol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300 mg/day max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Nutritional Guidance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Added Sugar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Men: 37.5 g/day max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Women: 25.0 g/day max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Caffeine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400 mg/day max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Cholesterol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300 mg/day max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Calories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Men: 2,000 - 3,200/day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Women: 1,600 - 2,400/day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by Beverage Category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3855"/>
          <a:stretch/>
        </p:blipFill>
        <p:spPr>
          <a:xfrm>
            <a:off x="2456313" y="1570587"/>
            <a:ext cx="4231375" cy="2002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Data - Sugar vs Cholesterol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28" y="1017725"/>
            <a:ext cx="3896946" cy="36375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Data - Sugar vs Calories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38" y="1017719"/>
            <a:ext cx="3931536" cy="36375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Data - Sugar vs Caffeine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38" y="1017719"/>
            <a:ext cx="3931536" cy="36375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Morning Coffee</vt:lpstr>
      <vt:lpstr>Nutritional Guidance</vt:lpstr>
      <vt:lpstr>Nutritional Guidance</vt:lpstr>
      <vt:lpstr>Nutritional Guidance</vt:lpstr>
      <vt:lpstr>Nutritional Guidance</vt:lpstr>
      <vt:lpstr>Data by Beverage Category</vt:lpstr>
      <vt:lpstr>Visualizing Data - Sugar vs Cholesterol </vt:lpstr>
      <vt:lpstr>Visualizing Data - Sugar vs Calories </vt:lpstr>
      <vt:lpstr>Visualizing Data - Sugar vs Caffeine </vt:lpstr>
      <vt:lpstr>Visualizing Data - Sugar vs Caffeine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Morning Coffee</dc:title>
  <dc:creator>Dylan Neal</dc:creator>
  <cp:lastModifiedBy>Dylan Neal</cp:lastModifiedBy>
  <cp:revision>1</cp:revision>
  <dcterms:modified xsi:type="dcterms:W3CDTF">2020-08-23T19:38:31Z</dcterms:modified>
</cp:coreProperties>
</file>