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7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Big Mountain Resort Profit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/>
              <a:t>Dylan Neal</a:t>
            </a:r>
          </a:p>
          <a:p>
            <a:r>
              <a:rPr lang="en-US" dirty="0"/>
              <a:t>Springboard Data Science Career Track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AE0A-0F73-4CE2-ADE2-4DE2CA5C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1C72-6A3A-465E-9F24-D1807D10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Big Mountain Resort has recently installed an additional chair lift to help increase distribution of visitors across the mountain. The chair increases operating costs by $1.54 M. The current profit margin is 9.2%, and investors would like to keep it there.</a:t>
            </a:r>
          </a:p>
        </p:txBody>
      </p:sp>
    </p:spTree>
    <p:extLst>
      <p:ext uri="{BB962C8B-B14F-4D97-AF65-F5344CB8AC3E}">
        <p14:creationId xmlns:p14="http://schemas.microsoft.com/office/powerpoint/2010/main" val="214232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E11E-CBE3-47CA-A0B4-3800E9F7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3B5A-947E-47E2-B63A-068D8CB3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price of adult weekend tickets should be increased from $81.00 to </a:t>
            </a:r>
            <a:r>
              <a:rPr lang="en-US" u="sng" dirty="0"/>
              <a:t>$93.20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Assuming no drop in weekend attendance, this would represent an approximate 15% increase in revenue from adult weekend tickets.</a:t>
            </a:r>
          </a:p>
        </p:txBody>
      </p:sp>
    </p:spTree>
    <p:extLst>
      <p:ext uri="{BB962C8B-B14F-4D97-AF65-F5344CB8AC3E}">
        <p14:creationId xmlns:p14="http://schemas.microsoft.com/office/powerpoint/2010/main" val="28790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669-3CD3-462C-8D68-BCB6322D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C563-E1E3-44EB-8205-02BF7BB2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regression model was implemented in order to predict what the appropriate price of adult weekend tickets should be at Big Mountain Resort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data was scrubbed before model execution to fill null values, remove duplicates, and perform minimal outlier removal.</a:t>
            </a:r>
          </a:p>
        </p:txBody>
      </p:sp>
    </p:spTree>
    <p:extLst>
      <p:ext uri="{BB962C8B-B14F-4D97-AF65-F5344CB8AC3E}">
        <p14:creationId xmlns:p14="http://schemas.microsoft.com/office/powerpoint/2010/main" val="108166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18E2E-D7D3-4AD6-9F6B-3052AFDC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Modeling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29EA-EAA8-45E6-A616-57226ACC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1"/>
            <a:ext cx="6889687" cy="5920363"/>
          </a:xfrm>
        </p:spPr>
        <p:txBody>
          <a:bodyPr anchor="ctr">
            <a:normAutofit/>
          </a:bodyPr>
          <a:lstStyle/>
          <a:p>
            <a:r>
              <a:rPr lang="en-US" dirty="0"/>
              <a:t>Explained Variance and Mean Absolute Error for the model are displayed below in table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sz="1200" dirty="0"/>
              <a:t>Table 1</a:t>
            </a:r>
          </a:p>
          <a:p>
            <a:r>
              <a:rPr lang="en-US" dirty="0"/>
              <a:t>An explained variance score of 1 is optimal</a:t>
            </a:r>
          </a:p>
          <a:p>
            <a:r>
              <a:rPr lang="en-US" dirty="0"/>
              <a:t>Mean absolute error should be as low as possible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07D24-4D5F-425F-9658-33C272E97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131" y="3072437"/>
            <a:ext cx="3770976" cy="10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5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21479-18B5-4FB2-A5BB-A210BAA1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ACA4-E64F-4D8F-9823-41114FCA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Support for increasing adult weekend ticket price can be shown in figure 1. Figure 1 is a scatter plot of adult weekday ticket prices and adult weekend ticket prices for other ski resorts. For adult weekday prices &lt;$100, it is common to have weekend prices that are $20 - $40 higher.</a:t>
            </a:r>
          </a:p>
          <a:p>
            <a:r>
              <a:rPr lang="en-US" dirty="0"/>
              <a:t>Big Mountain Resort’s Adult Weekday Ticket Price is $81.00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47D2EEE-2473-4E51-9A6C-8885BA61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309127"/>
            <a:ext cx="4065464" cy="2905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714EF-7E8B-4493-BCF2-831CAD6B2697}"/>
              </a:ext>
            </a:extLst>
          </p:cNvPr>
          <p:cNvSpPr txBox="1"/>
          <p:nvPr/>
        </p:nvSpPr>
        <p:spPr>
          <a:xfrm>
            <a:off x="8743043" y="5304043"/>
            <a:ext cx="71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11942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63C3-C1CB-45F9-A91B-5C15005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FA0A-DC1E-4BB8-98E2-36A70ADD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15% increase in revenue from adult weekend ticket prices could protect the current 9.2% profit margin. A few considerations should be taken:</a:t>
            </a:r>
          </a:p>
          <a:p>
            <a:pPr lvl="1"/>
            <a:r>
              <a:rPr lang="en-US" dirty="0"/>
              <a:t>Increasing ticket prices could result in fewer ticket sales</a:t>
            </a:r>
          </a:p>
          <a:p>
            <a:pPr lvl="1"/>
            <a:r>
              <a:rPr lang="en-US" dirty="0"/>
              <a:t>Without additional data (projected weekend ticket sales, total projected profits) it is difficult to tell if the increased weekend ticket revenue will </a:t>
            </a:r>
            <a:r>
              <a:rPr lang="en-US"/>
              <a:t>be sufficient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46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Big Mountain Resort Profit Recovery</vt:lpstr>
      <vt:lpstr>Problem Identification</vt:lpstr>
      <vt:lpstr>Recommendation and Key Findings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2020-06-07T00:09:39Z</dcterms:created>
  <dcterms:modified xsi:type="dcterms:W3CDTF">2020-06-07T00:19:28Z</dcterms:modified>
</cp:coreProperties>
</file>