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Retail Sales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fontScale="55000" lnSpcReduction="2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Dylan C Neal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Springboard Data Science Career Track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09/03/20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{75895BEB-3DAA-419A-8BA9-4C844AE9CDC4}tf56160789_win32</Template>
  <TotalTime>44</TotalTime>
  <Words>37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1_RetrospectVTI</vt:lpstr>
      <vt:lpstr>Retail Sales Forecasting</vt:lpstr>
      <vt:lpstr>Your best quote that reflects your approach… “It’s one small step for man, one giant leap for mankind.”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Dylan Neal</dc:creator>
  <cp:lastModifiedBy>Dylan Neal</cp:lastModifiedBy>
  <cp:revision>4</cp:revision>
  <dcterms:created xsi:type="dcterms:W3CDTF">2020-09-03T23:19:44Z</dcterms:created>
  <dcterms:modified xsi:type="dcterms:W3CDTF">2020-09-04T00:04:28Z</dcterms:modified>
</cp:coreProperties>
</file>