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FABB-6680-435E-AC2B-6AB65417B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CSGO </a:t>
            </a:r>
            <a:br>
              <a:rPr lang="en-GB" dirty="0"/>
            </a:br>
            <a:r>
              <a:rPr lang="en-GB" dirty="0"/>
              <a:t>Leader boards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A7A59-4EB8-4E00-ACD5-02395C0B67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Dylan Grimes </a:t>
            </a:r>
          </a:p>
        </p:txBody>
      </p:sp>
    </p:spTree>
    <p:extLst>
      <p:ext uri="{BB962C8B-B14F-4D97-AF65-F5344CB8AC3E}">
        <p14:creationId xmlns:p14="http://schemas.microsoft.com/office/powerpoint/2010/main" val="1125686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D202-B1E4-4E7B-A0C2-91439C5E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DevOps and CI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D8C1DF-AE3A-4B56-B31F-1B68A66C6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1919745"/>
            <a:ext cx="8594725" cy="4169448"/>
          </a:xfrm>
        </p:spPr>
      </p:pic>
    </p:spTree>
    <p:extLst>
      <p:ext uri="{BB962C8B-B14F-4D97-AF65-F5344CB8AC3E}">
        <p14:creationId xmlns:p14="http://schemas.microsoft.com/office/powerpoint/2010/main" val="974578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1F53-741F-4D09-93F8-D61C4C60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D10CC-3E16-47B0-8DA3-605D63D89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362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441C-8E2C-414D-BB4B-A0C71A0CA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103438"/>
            <a:ext cx="9692640" cy="1325562"/>
          </a:xfrm>
        </p:spPr>
        <p:txBody>
          <a:bodyPr/>
          <a:lstStyle/>
          <a:p>
            <a:r>
              <a:rPr lang="en-GB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790081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D9AA-950D-4B85-8006-8C20F2BA6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88" y="1738480"/>
            <a:ext cx="9692640" cy="1325562"/>
          </a:xfrm>
        </p:spPr>
        <p:txBody>
          <a:bodyPr/>
          <a:lstStyle/>
          <a:p>
            <a:r>
              <a:rPr lang="en-GB" dirty="0"/>
              <a:t>Questions and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EE3E8-EE98-4B88-A0A2-6D0EC7BFE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488" y="3429000"/>
            <a:ext cx="8595360" cy="3116095"/>
          </a:xfrm>
        </p:spPr>
        <p:txBody>
          <a:bodyPr>
            <a:normAutofit/>
          </a:bodyPr>
          <a:lstStyle/>
          <a:p>
            <a:r>
              <a:rPr lang="en-GB" sz="2800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26243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D24B-0241-4741-9C28-6E7D79DB1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DB3EC-430E-496B-ACE5-402D901B1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Solo project</a:t>
            </a:r>
          </a:p>
          <a:p>
            <a:r>
              <a:rPr lang="en-GB" dirty="0"/>
              <a:t>CRUD functionality</a:t>
            </a:r>
          </a:p>
          <a:p>
            <a:r>
              <a:rPr lang="en-GB" dirty="0"/>
              <a:t>OOP based application</a:t>
            </a:r>
          </a:p>
        </p:txBody>
      </p:sp>
    </p:spTree>
    <p:extLst>
      <p:ext uri="{BB962C8B-B14F-4D97-AF65-F5344CB8AC3E}">
        <p14:creationId xmlns:p14="http://schemas.microsoft.com/office/powerpoint/2010/main" val="264346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D90D6-2174-482A-855B-5AB75FA6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GB"/>
              <a:t>Solution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92C9B6-A5FF-474D-9008-4A00AA62E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2370560"/>
            <a:ext cx="8594725" cy="3267817"/>
          </a:xfrm>
        </p:spPr>
      </p:pic>
    </p:spTree>
    <p:extLst>
      <p:ext uri="{BB962C8B-B14F-4D97-AF65-F5344CB8AC3E}">
        <p14:creationId xmlns:p14="http://schemas.microsoft.com/office/powerpoint/2010/main" val="8231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8EBD1-76A0-4555-BE70-1FB697F1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- Selenium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0399105-DD3E-4DCA-84AA-2B4FF2277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2681676"/>
            <a:ext cx="8594725" cy="2645585"/>
          </a:xfrm>
        </p:spPr>
      </p:pic>
    </p:spTree>
    <p:extLst>
      <p:ext uri="{BB962C8B-B14F-4D97-AF65-F5344CB8AC3E}">
        <p14:creationId xmlns:p14="http://schemas.microsoft.com/office/powerpoint/2010/main" val="3529740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29E04-3A87-43C2-9F02-45E947C1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- </a:t>
            </a:r>
            <a:r>
              <a:rPr lang="en-GB" dirty="0" err="1"/>
              <a:t>Codacy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B79FB1-814C-4A37-84FB-62C841792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972675"/>
            <a:ext cx="5881873" cy="35694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747B45-FC25-479E-BFFE-5788F0288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808" y="2385547"/>
            <a:ext cx="5956862" cy="356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53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0C97-92E6-4618-8D8C-EA63F087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Wireframes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53CD39-E567-4262-848C-D98BA9F4D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938302"/>
            <a:ext cx="8594725" cy="23504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B3BA77-BE59-42AA-BD60-388AF006B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153" y="4224251"/>
            <a:ext cx="3134162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7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49DD6-25AF-4361-9AD3-2F0AB718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– Leader boards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44E936-7ECF-46B4-9936-CFE525C92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1894158"/>
            <a:ext cx="5677999" cy="27883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A840CB-E345-4E39-A6DF-1E268AF2A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633" y="3066466"/>
            <a:ext cx="5790857" cy="278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2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1332-5CBA-4169-BD26-633D18B5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– Add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8CEF01-82C3-48B8-984B-3B80EC2E0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488" y="1691322"/>
            <a:ext cx="4401201" cy="34465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05C2AF-0233-4C94-89CD-A2B80B182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599" y="2563715"/>
            <a:ext cx="4952297" cy="389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20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025BC-6F03-4649-A53A-5F64A2D9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– Modify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35935A-35DD-40D7-AFC5-2BEEE08E6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488" y="1691322"/>
            <a:ext cx="4405269" cy="35872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8FD57E-5387-4727-B8C3-C90688494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024" y="2555631"/>
            <a:ext cx="465336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8696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88</TotalTime>
  <Words>44</Words>
  <Application>Microsoft Office PowerPoint</Application>
  <PresentationFormat>Widescreen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Schoolbook</vt:lpstr>
      <vt:lpstr>Wingdings 2</vt:lpstr>
      <vt:lpstr>View</vt:lpstr>
      <vt:lpstr>CSGO  Leader boards</vt:lpstr>
      <vt:lpstr>The Brief</vt:lpstr>
      <vt:lpstr>Solution</vt:lpstr>
      <vt:lpstr>Testing - Selenium</vt:lpstr>
      <vt:lpstr>Testing - Codacy</vt:lpstr>
      <vt:lpstr>Wireframes</vt:lpstr>
      <vt:lpstr>Solution – Leader boards</vt:lpstr>
      <vt:lpstr>Solution – Add functions</vt:lpstr>
      <vt:lpstr>Solution – Modify functions</vt:lpstr>
      <vt:lpstr>DevOps and CI</vt:lpstr>
      <vt:lpstr>Summary</vt:lpstr>
      <vt:lpstr>Demonstration</vt:lpstr>
      <vt:lpstr>Questions and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CSGO  Leader boards</dc:title>
  <dc:creator>Dylan Grimes</dc:creator>
  <cp:lastModifiedBy>Dylan Grimes</cp:lastModifiedBy>
  <cp:revision>5</cp:revision>
  <dcterms:created xsi:type="dcterms:W3CDTF">2019-09-26T23:13:02Z</dcterms:created>
  <dcterms:modified xsi:type="dcterms:W3CDTF">2019-09-27T00:43:08Z</dcterms:modified>
</cp:coreProperties>
</file>