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7511-0707-5890-FE06-A92ADCDFA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C4A9-04E5-0765-0331-1F4420B3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8E3A-FA7F-88A8-5D3E-833FB50B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E5B9-DF10-0937-0AEC-BBC6460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6275-8545-D0DB-9149-FEA71BF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0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AB9-F9EF-C301-3194-E572ECF7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B25C-9EB5-9531-519F-CB9966E78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AA656-2E61-A800-E7E0-61F0A3AA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E5D6-358E-3B6B-8A46-FEA05D4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3B47-C85C-1D8A-8505-17A89180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6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76ED0-28E3-CA76-BC9F-D0308519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8E6C-A6F0-6EF6-DD38-BABEDD28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BA75-0438-3271-1E76-DDEB488D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CA6D-BCC5-E3F9-DA19-E960ACC2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D29A-E5F5-8867-1B5D-08E41D90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0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9736-0C98-16E7-0105-D4F34893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94F4-8EC9-7DCC-E9A2-B5FBFC42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7A48-188C-07A3-CAD5-C5B96DD1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10C0-D43D-DCCB-7709-03853389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9460-47F1-EFF2-A2B8-B12C156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3514-7582-893F-3D6F-E3FA95A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AFF0-A276-0186-AF4B-2E73460B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DF2F-8AA2-E900-BE7F-86442810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556F-53B3-59F6-AB4A-43E053B0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C499-C32E-3BAB-7EC0-A4BC085A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30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38F-877E-8CC0-968A-8BA3A5FF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CEAD-B3F8-226E-C7EE-009C0C5A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2DA8D-11BF-C61C-9BAE-D200F330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C984-02AE-CA66-235E-0369618C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D3FA-CEA9-FE10-6945-E2456E90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A9F3-1F90-1DE9-CE71-212D448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3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DCA1-F8C3-836A-5597-A86644C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D8E25-0ACD-71C4-D36E-2D2DA4B8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1225-2B0E-AE8D-7353-01D90AF1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E31F5-E3A8-8460-E001-4B1971BA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AB417-CEE6-4896-624F-95C4C26B2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3B69F-12A7-DAC6-DAE7-A5A2A6A7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34DC7-2ECF-94B7-EA15-CED626EF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14D44-68BB-2893-4824-D099FAFE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1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54C5-60C9-956A-4D5A-924B8049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E420-EF86-5004-F6D0-083851A9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D0BEE-81FE-96E5-0DB2-272371DC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283BF-8622-DB5A-EA4F-843BFD72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1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8D9DE-A737-CD3C-64C7-15B22C1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6C12C-8D5C-FD10-48BC-4FDD3126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7DB8-36AF-974C-3231-1D74F8A4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9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9A87-CDB1-F89A-0393-1BA49A4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80A0-3024-CD85-B31C-EA0B59F3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DE96-9FDF-E14B-5280-79D34B9C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A0B7-0A7F-5DFC-CBED-AF40E6FB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E3EF-44A3-3C94-D077-CD9A251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E285-93BD-7E2F-3320-F462B3DD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57FE-C735-2ED6-0E66-164B9103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287C1-69EF-CC2A-C5C6-1283E1246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D87D-224C-E7B7-42F9-17F9F02D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6AE8-9175-4D72-BCB4-7815ABC3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194F-2116-506F-034A-9F9CDBF4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5691-C05C-D539-26A2-D3BE6D41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AD882-7B31-EFA7-5359-B70C06B0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17D5-886F-4B37-5340-AB569059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FCAF-19B2-1056-3ACB-C484E260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9DD7-8618-4892-AD77-F3908D95C210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1447-CD1B-65BF-80D2-6B460300A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84AA-08E0-A305-B94B-E3A17D74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212E-B35B-48B0-9139-0816C78529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24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6349206" cy="55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233956"/>
            <a:ext cx="63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</p:spTree>
    <p:extLst>
      <p:ext uri="{BB962C8B-B14F-4D97-AF65-F5344CB8AC3E}">
        <p14:creationId xmlns:p14="http://schemas.microsoft.com/office/powerpoint/2010/main" val="20965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C71F5-A002-8F44-051B-58F90658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3149635"/>
            <a:ext cx="2275754" cy="797214"/>
          </a:xfrm>
          <a:prstGeom prst="rect">
            <a:avLst/>
          </a:prstGeom>
          <a:solidFill>
            <a:srgbClr val="00A2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CFA2-F643-573E-FE1C-17FB28565B59}"/>
              </a:ext>
            </a:extLst>
          </p:cNvPr>
          <p:cNvSpPr txBox="1"/>
          <p:nvPr/>
        </p:nvSpPr>
        <p:spPr>
          <a:xfrm>
            <a:off x="2921397" y="3355255"/>
            <a:ext cx="227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13740A-72FA-5A8B-03A9-2984F993A5BF}"/>
              </a:ext>
            </a:extLst>
          </p:cNvPr>
          <p:cNvSpPr/>
          <p:nvPr/>
        </p:nvSpPr>
        <p:spPr>
          <a:xfrm>
            <a:off x="5638799" y="3149635"/>
            <a:ext cx="2600131" cy="914400"/>
          </a:xfrm>
          <a:prstGeom prst="roundRect">
            <a:avLst/>
          </a:prstGeom>
          <a:solidFill>
            <a:srgbClr val="00A2FF"/>
          </a:solidFill>
          <a:ln>
            <a:solidFill>
              <a:srgbClr val="00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Launch Periodic</a:t>
            </a:r>
          </a:p>
        </p:txBody>
      </p:sp>
    </p:spTree>
    <p:extLst>
      <p:ext uri="{BB962C8B-B14F-4D97-AF65-F5344CB8AC3E}">
        <p14:creationId xmlns:p14="http://schemas.microsoft.com/office/powerpoint/2010/main" val="25998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86D6-7197-1321-9309-0572DD10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7E81-BFBB-6718-E021-1D11C164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1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 HEDGES</dc:creator>
  <cp:lastModifiedBy>Dyl HEDGES</cp:lastModifiedBy>
  <cp:revision>2</cp:revision>
  <dcterms:created xsi:type="dcterms:W3CDTF">2023-10-26T19:51:23Z</dcterms:created>
  <dcterms:modified xsi:type="dcterms:W3CDTF">2023-10-30T16:49:45Z</dcterms:modified>
</cp:coreProperties>
</file>