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ED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5F6-6AD4-A910-66A9-C7FACDE2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736C-F35F-E641-FC24-62A35BD5A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AF3F-89EC-5B52-04CD-8869B40B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24B8-E06D-3F74-7283-930284C3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BC56-AD14-275C-DA69-DA12843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9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92AC-FA2E-E290-F303-DC75C60D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62F7-60F2-100A-CE64-9D7C330DA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83F6-87DD-D01C-A561-36446CB3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D57C-604F-FF41-FF56-B6B5B073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F1D6-0740-2AA0-B2E1-4C93DF57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8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89B80-0EDE-8000-E872-62DBA3230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BDC26-8149-7E38-5837-76E65628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1CC7-403F-4024-BC04-E462B29B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D72A-8B90-D485-DAB0-94208253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97C8-56D7-BD80-DFB4-63A89FF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26E0-8412-84F0-24F2-74ADA10E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B2FD-277F-F9DF-9C3F-E24F0CB8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1A65-7351-41C1-AFD3-266B8935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D0A53-AB19-FDC9-07B0-239CD781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DF53-4944-BDEB-3AD3-87E65A4D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7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26D3-BE9F-F201-D63E-69CEDC31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64C1-530B-4E1A-F2DE-9E998979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1C27-FFE0-520E-EB05-14D806DF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B326-476D-0C14-A60D-D125C55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90B8B-1A5F-5B9B-E859-594F75E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4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E8E2-F9C7-CCB3-9F43-81D24042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3240-9A80-56E6-6887-9F0D6948B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1A8AD-2C64-534A-4721-916C4387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7C046-BB02-FC95-8EBD-E442F9E4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DD7E-0EFA-9FDD-7D15-BB614AF1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95B3-773A-E2A7-6171-46C48DDC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2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FBA5-AF68-1526-7735-5ACF351E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F0A2-9B45-FEEB-6EB8-A97EB0F0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8AFB7-895B-46D4-B9F0-8334AF36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638FC-D6F0-2D2A-A06F-55D158F44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6457F-1526-D3E0-454C-5C60A924F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79600-8FC3-DEE8-B83B-C8864873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A02FB-5076-EEEF-EF89-F4CDE255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58A80-255D-67CA-6665-F4204ADD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41BD-87F1-C78B-5BD0-500EFD62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4032B-9458-AE71-3BAC-427E59D7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9E5C8-6260-5C24-AED8-BD52742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0E3E4-7B98-EB0E-638F-8F334AC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82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6ABD5-7EE7-C235-C604-B0480D30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E50E9-2D0D-3CF0-43DB-D558E48E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5519E-39C3-F306-2792-FD092E2A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23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44CE-64A7-6A5B-E94C-8350D580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BE59-46CA-5416-F21E-CF596232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26133-E591-97C8-0978-59DB8A41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D270A-82E3-CE08-6C1E-8C60291A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7914-2165-95E6-F41B-78F58F43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48BE4-568F-1F1A-8474-BAACA4CA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8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57A5-0827-7AE1-4755-BCF5313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72055-EC94-01F0-7A6C-20BFA6AF6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488C7-8E77-9579-B690-10129ECB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F6640-5CF1-28EF-D809-3A5E94FE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6E31-B81C-83DB-28B9-0D32EDB6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BFE2E-9286-497C-6E63-99CB542C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04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7FF6C-36C5-A3C1-1099-8965613C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7AB9-6D73-7260-98C8-07A56F25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A24D-A29D-78D8-B109-509B24627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5D03-6E80-4110-8FF6-F5BF8B58E9AB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AE8F-A580-7B7F-47A2-40D2040D5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5224-0A75-9C89-F39B-A261DD77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B270-7ABD-4C82-926F-7165670F3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9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593B2C-08CE-2237-0082-E853EEEC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2" y="2067455"/>
            <a:ext cx="6349206" cy="55873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3FEF7-7B48-9352-4B50-A66FA8ABBCE2}"/>
              </a:ext>
            </a:extLst>
          </p:cNvPr>
          <p:cNvSpPr/>
          <p:nvPr/>
        </p:nvSpPr>
        <p:spPr>
          <a:xfrm>
            <a:off x="2768368" y="3347206"/>
            <a:ext cx="2558642" cy="822121"/>
          </a:xfrm>
          <a:prstGeom prst="roundRect">
            <a:avLst/>
          </a:prstGeom>
          <a:solidFill>
            <a:srgbClr val="EDF8FF"/>
          </a:solidFill>
          <a:ln>
            <a:solidFill>
              <a:srgbClr val="EDF8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00A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your order</a:t>
            </a:r>
          </a:p>
        </p:txBody>
      </p:sp>
    </p:spTree>
    <p:extLst>
      <p:ext uri="{BB962C8B-B14F-4D97-AF65-F5344CB8AC3E}">
        <p14:creationId xmlns:p14="http://schemas.microsoft.com/office/powerpoint/2010/main" val="35186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C71F5-A002-8F44-051B-58F90658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3149635"/>
            <a:ext cx="6349206" cy="55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CFA2-F643-573E-FE1C-17FB28565B59}"/>
              </a:ext>
            </a:extLst>
          </p:cNvPr>
          <p:cNvSpPr txBox="1"/>
          <p:nvPr/>
        </p:nvSpPr>
        <p:spPr>
          <a:xfrm>
            <a:off x="2921397" y="3233956"/>
            <a:ext cx="634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Periodic</a:t>
            </a:r>
          </a:p>
        </p:txBody>
      </p:sp>
    </p:spTree>
    <p:extLst>
      <p:ext uri="{BB962C8B-B14F-4D97-AF65-F5344CB8AC3E}">
        <p14:creationId xmlns:p14="http://schemas.microsoft.com/office/powerpoint/2010/main" val="20965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C71F5-A002-8F44-051B-58F90658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3149635"/>
            <a:ext cx="2275754" cy="797214"/>
          </a:xfrm>
          <a:prstGeom prst="rect">
            <a:avLst/>
          </a:prstGeom>
          <a:solidFill>
            <a:srgbClr val="00A2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CFA2-F643-573E-FE1C-17FB28565B59}"/>
              </a:ext>
            </a:extLst>
          </p:cNvPr>
          <p:cNvSpPr txBox="1"/>
          <p:nvPr/>
        </p:nvSpPr>
        <p:spPr>
          <a:xfrm>
            <a:off x="2921397" y="3355255"/>
            <a:ext cx="227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Periodic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13740A-72FA-5A8B-03A9-2984F993A5BF}"/>
              </a:ext>
            </a:extLst>
          </p:cNvPr>
          <p:cNvSpPr/>
          <p:nvPr/>
        </p:nvSpPr>
        <p:spPr>
          <a:xfrm>
            <a:off x="9095063" y="3149635"/>
            <a:ext cx="2600131" cy="574952"/>
          </a:xfrm>
          <a:prstGeom prst="roundRect">
            <a:avLst/>
          </a:prstGeom>
          <a:solidFill>
            <a:srgbClr val="00A2FF"/>
          </a:solidFill>
          <a:ln>
            <a:solidFill>
              <a:srgbClr val="00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View your order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57CC1-634C-3EA5-F8BB-8F8277BCC0AC}"/>
              </a:ext>
            </a:extLst>
          </p:cNvPr>
          <p:cNvSpPr/>
          <p:nvPr/>
        </p:nvSpPr>
        <p:spPr>
          <a:xfrm>
            <a:off x="5791199" y="3302035"/>
            <a:ext cx="2600131" cy="914400"/>
          </a:xfrm>
          <a:prstGeom prst="roundRect">
            <a:avLst/>
          </a:prstGeom>
          <a:solidFill>
            <a:srgbClr val="00A2FF"/>
          </a:solidFill>
          <a:ln>
            <a:solidFill>
              <a:srgbClr val="00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View your order</a:t>
            </a:r>
          </a:p>
        </p:txBody>
      </p:sp>
    </p:spTree>
    <p:extLst>
      <p:ext uri="{BB962C8B-B14F-4D97-AF65-F5344CB8AC3E}">
        <p14:creationId xmlns:p14="http://schemas.microsoft.com/office/powerpoint/2010/main" val="25998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8BCAF7-F0BE-048F-46DC-92BABE1CF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8"/>
          <a:stretch/>
        </p:blipFill>
        <p:spPr>
          <a:xfrm>
            <a:off x="2921397" y="2819476"/>
            <a:ext cx="214555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8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C71F5-A002-8F44-051B-58F90658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3149635"/>
            <a:ext cx="2275754" cy="797214"/>
          </a:xfrm>
          <a:prstGeom prst="rect">
            <a:avLst/>
          </a:prstGeom>
          <a:solidFill>
            <a:srgbClr val="00A2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CFA2-F643-573E-FE1C-17FB28565B59}"/>
              </a:ext>
            </a:extLst>
          </p:cNvPr>
          <p:cNvSpPr txBox="1"/>
          <p:nvPr/>
        </p:nvSpPr>
        <p:spPr>
          <a:xfrm>
            <a:off x="2921397" y="3355255"/>
            <a:ext cx="227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Periodic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13740A-72FA-5A8B-03A9-2984F993A5BF}"/>
              </a:ext>
            </a:extLst>
          </p:cNvPr>
          <p:cNvSpPr/>
          <p:nvPr/>
        </p:nvSpPr>
        <p:spPr>
          <a:xfrm>
            <a:off x="9095063" y="3149635"/>
            <a:ext cx="2600131" cy="574952"/>
          </a:xfrm>
          <a:prstGeom prst="roundRect">
            <a:avLst/>
          </a:prstGeom>
          <a:solidFill>
            <a:srgbClr val="00A2FF"/>
          </a:solidFill>
          <a:ln>
            <a:solidFill>
              <a:srgbClr val="00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View your order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57CC1-634C-3EA5-F8BB-8F8277BCC0AC}"/>
              </a:ext>
            </a:extLst>
          </p:cNvPr>
          <p:cNvSpPr/>
          <p:nvPr/>
        </p:nvSpPr>
        <p:spPr>
          <a:xfrm>
            <a:off x="3301999" y="1117635"/>
            <a:ext cx="3454401" cy="914400"/>
          </a:xfrm>
          <a:prstGeom prst="roundRect">
            <a:avLst/>
          </a:prstGeom>
          <a:solidFill>
            <a:srgbClr val="00A2FF"/>
          </a:solidFill>
          <a:ln>
            <a:solidFill>
              <a:srgbClr val="00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Go to your appointment</a:t>
            </a:r>
          </a:p>
        </p:txBody>
      </p:sp>
    </p:spTree>
    <p:extLst>
      <p:ext uri="{BB962C8B-B14F-4D97-AF65-F5344CB8AC3E}">
        <p14:creationId xmlns:p14="http://schemas.microsoft.com/office/powerpoint/2010/main" val="167583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 HEDGES</dc:creator>
  <cp:lastModifiedBy>Dyl HEDGES</cp:lastModifiedBy>
  <cp:revision>3</cp:revision>
  <dcterms:created xsi:type="dcterms:W3CDTF">2023-11-01T12:46:23Z</dcterms:created>
  <dcterms:modified xsi:type="dcterms:W3CDTF">2023-11-02T15:15:15Z</dcterms:modified>
</cp:coreProperties>
</file>