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-43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900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s://en.wikipedia.org/wiki/Zork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161ed07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161ed07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161ed07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161ed07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https://en.wikipedia.org/wiki/Zork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161ed07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161ed07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RoundTable Presentation</a:t>
            </a:r>
            <a:endParaRPr sz="36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Dylan Henry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1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25" y="668114"/>
            <a:ext cx="2907825" cy="3953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2 (Zork Esque Game)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925" y="1276202"/>
            <a:ext cx="4210999" cy="3441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3 (Impossible Game)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50" y="1334159"/>
            <a:ext cx="3995850" cy="3137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Macintosh PowerPoint</Application>
  <PresentationFormat>On-screen Show (16:9)</PresentationFormat>
  <Paragraphs>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Luxe</vt:lpstr>
      <vt:lpstr>RoundTable Presentation</vt:lpstr>
      <vt:lpstr>Idea 1</vt:lpstr>
      <vt:lpstr>Idea 2 (Zork Esque Game)</vt:lpstr>
      <vt:lpstr>Idea 3 (Impossible Game)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RoundTable Presentation</dc:title>
  <cp:lastModifiedBy>Michael Henry</cp:lastModifiedBy>
  <cp:revision>2</cp:revision>
  <dcterms:modified xsi:type="dcterms:W3CDTF">2019-11-12T19:02:29Z</dcterms:modified>
</cp:coreProperties>
</file>