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91" r:id="rId4"/>
    <p:sldId id="287" r:id="rId5"/>
    <p:sldId id="290" r:id="rId6"/>
    <p:sldId id="288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lin0904/librapid" TargetMode="External"/><Relationship Id="rId3" Type="http://schemas.openxmlformats.org/officeDocument/2006/relationships/hyperlink" Target="https://github.com/search?q=SIO_LOOPBACK_FAST_PATH&amp;type=Code&amp;utf8=%E2%9C%93" TargetMode="External"/><Relationship Id="rId7" Type="http://schemas.openxmlformats.org/officeDocument/2006/relationships/hyperlink" Target="http://qiita.com/ksato9700/items/ed839a6db6a671fd31e6#socket" TargetMode="External"/><Relationship Id="rId2" Type="http://schemas.openxmlformats.org/officeDocument/2006/relationships/hyperlink" Target="http://www.drdobbs.com/windows/the-new-socket-apis-in-windows-8/240148403?pgno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windows/desktop/jj841212(v=vs.85).aspx" TargetMode="External"/><Relationship Id="rId5" Type="http://schemas.openxmlformats.org/officeDocument/2006/relationships/hyperlink" Target="http://stackoverflow.com/questions/31742501/fast-loopback-on-windows-10-with-weird-hyperthreading-results" TargetMode="External"/><Relationship Id="rId4" Type="http://schemas.openxmlformats.org/officeDocument/2006/relationships/hyperlink" Target="https://blogs.technet.microsoft.com/wincat/2012/12/05/fast-tcp-loopback-performance-and-low-latency-with-windows-server-2012-tcp-loopback-fast-pat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NIC Teaming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가상 </a:t>
            </a:r>
            <a:r>
              <a:rPr lang="ko-KR" altLang="en-US" sz="2400" dirty="0" err="1"/>
              <a:t>머신으로</a:t>
            </a:r>
            <a:r>
              <a:rPr lang="ko-KR" altLang="en-US" sz="2400" dirty="0"/>
              <a:t> 게임서버를 서비스할 때 가장 걱정되는 것은 네트웍 병목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CPU</a:t>
            </a:r>
            <a:r>
              <a:rPr lang="ko-KR" altLang="en-US" sz="2400" dirty="0"/>
              <a:t>와 </a:t>
            </a:r>
            <a:r>
              <a:rPr lang="en-US" altLang="ko-KR" sz="2400" dirty="0"/>
              <a:t>RAM</a:t>
            </a:r>
            <a:r>
              <a:rPr lang="ko-KR" altLang="en-US" sz="2400" dirty="0"/>
              <a:t>은 늘리면 되지만</a:t>
            </a:r>
            <a:r>
              <a:rPr lang="en-US" altLang="ko-KR" sz="2400" dirty="0"/>
              <a:t>...</a:t>
            </a:r>
          </a:p>
          <a:p>
            <a:endParaRPr lang="en-US" altLang="ko-KR" sz="2400" dirty="0"/>
          </a:p>
          <a:p>
            <a:r>
              <a:rPr lang="ko-KR" altLang="en-US" sz="2400" dirty="0"/>
              <a:t>NIC </a:t>
            </a:r>
            <a:r>
              <a:rPr lang="ko-KR" altLang="en-US" sz="2400" dirty="0" err="1"/>
              <a:t>Traming은</a:t>
            </a:r>
            <a:r>
              <a:rPr lang="ko-KR" altLang="en-US" sz="2400" dirty="0"/>
              <a:t> 이 문제를 해결해 준다.</a:t>
            </a:r>
          </a:p>
          <a:p>
            <a:endParaRPr lang="en-US" altLang="ko-KR" sz="2400" dirty="0"/>
          </a:p>
          <a:p>
            <a:r>
              <a:rPr lang="ko-KR" altLang="en-US" sz="2400" dirty="0"/>
              <a:t>NIC </a:t>
            </a:r>
            <a:r>
              <a:rPr lang="ko-KR" altLang="en-US" sz="2400" dirty="0" err="1"/>
              <a:t>Traming은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NIC를</a:t>
            </a:r>
            <a:r>
              <a:rPr lang="ko-KR" altLang="en-US" sz="2400" dirty="0"/>
              <a:t> 모아서 사용할 수 있어서 </a:t>
            </a:r>
            <a:r>
              <a:rPr lang="ko-KR" altLang="en-US" sz="2400" dirty="0" err="1"/>
              <a:t>쓰루풋</a:t>
            </a:r>
            <a:r>
              <a:rPr lang="ko-KR" altLang="en-US" sz="2400" dirty="0"/>
              <a:t> 향상과 가용성 향상</a:t>
            </a:r>
            <a:r>
              <a:rPr lang="en-US" altLang="ko-KR" sz="2400" dirty="0"/>
              <a:t>(</a:t>
            </a:r>
            <a:r>
              <a:rPr lang="ko-KR" altLang="en-US" sz="2400" dirty="0"/>
              <a:t>하나의 </a:t>
            </a:r>
            <a:r>
              <a:rPr lang="en-US" altLang="ko-KR" sz="2400" dirty="0"/>
              <a:t>NIC</a:t>
            </a:r>
            <a:r>
              <a:rPr lang="ko-KR" altLang="en-US" sz="2400" dirty="0"/>
              <a:t>에 문제가 발생해도 다른 </a:t>
            </a:r>
            <a:r>
              <a:rPr lang="en-US" altLang="ko-KR" sz="2400" dirty="0"/>
              <a:t>NIC</a:t>
            </a:r>
            <a:r>
              <a:rPr lang="ko-KR" altLang="en-US" sz="2400" dirty="0"/>
              <a:t>을 통해서 네트워크 통신 가능</a:t>
            </a:r>
            <a:r>
              <a:rPr lang="en-US" altLang="ko-KR" sz="2400" dirty="0"/>
              <a:t>)</a:t>
            </a:r>
            <a:r>
              <a:rPr lang="ko-KR" altLang="en-US" sz="2400" dirty="0"/>
              <a:t>을 얻을 수 있다.</a:t>
            </a:r>
          </a:p>
          <a:p>
            <a:r>
              <a:rPr lang="ko-KR" altLang="en-US" sz="2400" dirty="0"/>
              <a:t>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NIC Teaming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8171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/>
              <a:t>http://sfixer.tistory.com/entry/%EA%B1%B0%EA%BE%B8%EB%A1%9C-%EC%8B%9C%EC%9E%91%ED%95%98%EB%8A%94-%EC%8B%9C%EC%8A%A4%ED%85%9C-%ED%94%84%EB%A1%9C%EA%B7%B8%EB%9E%98%EB%B0%8D-poll-%ED%95%A8%EC%88%98-%EC%98%88%EC%A0%9C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/>
              <a:t>http://robelias.tistory.com/2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poll()</a:t>
            </a:r>
            <a:r>
              <a:rPr lang="ko-KR" altLang="en-US" sz="2400" dirty="0"/>
              <a:t>を利用したデータ受信プログラム </a:t>
            </a:r>
          </a:p>
          <a:p>
            <a:r>
              <a:rPr lang="en-US" altLang="ko-KR" sz="2400" dirty="0"/>
              <a:t>http://www.geekpage.jp/programming/linux-network/book/08/8-18.php</a:t>
            </a:r>
          </a:p>
          <a:p>
            <a:endParaRPr lang="en-US" altLang="ko-KR" sz="2400" dirty="0"/>
          </a:p>
          <a:p>
            <a:r>
              <a:rPr lang="en-US" altLang="ko-KR" sz="2400" dirty="0"/>
              <a:t>select() </a:t>
            </a:r>
            <a:r>
              <a:rPr lang="ko-KR" altLang="en-US" sz="2400" dirty="0" err="1"/>
              <a:t>ではなく</a:t>
            </a:r>
            <a:r>
              <a:rPr lang="ko-KR" altLang="en-US" sz="2400" dirty="0"/>
              <a:t> </a:t>
            </a:r>
            <a:r>
              <a:rPr lang="en-US" altLang="ko-KR" sz="2400" dirty="0"/>
              <a:t>poll() </a:t>
            </a:r>
            <a:r>
              <a:rPr lang="ko-KR" altLang="en-US" sz="2400" dirty="0"/>
              <a:t>の使用</a:t>
            </a:r>
          </a:p>
          <a:p>
            <a:r>
              <a:rPr lang="en-US" altLang="ko-KR" sz="2400" dirty="0"/>
              <a:t>http://www.ibm.com/support/knowledgecenter/ja/ssw_i5_54/rzab6/poll.htm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ソケットプログラミング</a:t>
            </a:r>
            <a:r>
              <a:rPr lang="ko-KR" altLang="en-US" sz="2400" dirty="0"/>
              <a:t> </a:t>
            </a:r>
            <a:r>
              <a:rPr lang="en-US" altLang="ko-KR" sz="2400" dirty="0"/>
              <a:t>- TCP/IP</a:t>
            </a:r>
            <a:r>
              <a:rPr lang="ko-KR" altLang="en-US" sz="2400" dirty="0" err="1"/>
              <a:t>サーバの</a:t>
            </a:r>
            <a:endParaRPr lang="ko-KR" altLang="en-US" sz="2400" dirty="0"/>
          </a:p>
          <a:p>
            <a:r>
              <a:rPr lang="en-US" altLang="ko-KR" sz="2400" dirty="0"/>
              <a:t>http://d.hatena.ne.jp/shibason/20090620/1245489616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5. select </a:t>
            </a:r>
            <a:r>
              <a:rPr lang="ko-KR" altLang="en-US" dirty="0"/>
              <a:t>와 </a:t>
            </a:r>
            <a:r>
              <a:rPr lang="en-US" altLang="ko-KR" dirty="0"/>
              <a:t>poll </a:t>
            </a:r>
            <a:r>
              <a:rPr lang="ko-KR" altLang="en-US" dirty="0"/>
              <a:t>비교</a:t>
            </a:r>
          </a:p>
          <a:p>
            <a:endParaRPr lang="ko-KR" altLang="en-US" dirty="0"/>
          </a:p>
          <a:p>
            <a:r>
              <a:rPr lang="en-US" altLang="ko-KR" dirty="0"/>
              <a:t>- 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r>
              <a:rPr lang="en-US" altLang="ko-KR" dirty="0"/>
              <a:t>     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https://github.com/pauldotknopf/WindowsSDK7-Samples/tree/master/netds/winsock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9374" y="973799"/>
            <a:ext cx="12047167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</a:rPr>
              <a:t>fast loopback</a:t>
            </a:r>
            <a:endParaRPr lang="en-US" altLang="ko-KR" dirty="0"/>
          </a:p>
          <a:p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http://www.drdobbs.com/windows/the-new-socket-apis-in-windows-8/240148403?pgno=3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https://github.com/search?q=SIO_LOOPBACK_FAST_PATH&amp;type=Code&amp;utf8=%E2%9C%93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TCP Loopback Performance and Low Latency with Windows Server 2012 TCP Loopback Fast Path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https://blogs.technet.microsoft.com/wincat/2012/12/05/fast-tcp-loopback-performance-and-low-latency-with-windows-server-2012-tcp-loopback-fast-path/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Loopback on Windows 10 with weird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HyperThreading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http://stackoverflow.com/questions/31742501/fast-loopback-on-windows-10-with-weird-hyperthreading-results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SIO_LOOPBACK_FAST_PATH control code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https://msdn.microsoft.com/en-us/library/windows/desktop/jj841212(v=vs.85).aspx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Python3.6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の新機能</a:t>
            </a:r>
            <a:b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http://qiita.com/ksato9700/items/ed839a6db6a671fd31e6#socket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. Optimization Windows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Tcp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Server Library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8"/>
              </a:rPr>
              <a:t>https://github.com/billlin0904/librapid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467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36</cp:revision>
  <dcterms:created xsi:type="dcterms:W3CDTF">2015-02-21T05:04:34Z</dcterms:created>
  <dcterms:modified xsi:type="dcterms:W3CDTF">2017-02-03T16:04:33Z</dcterms:modified>
</cp:coreProperties>
</file>