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56" r:id="rId3"/>
    <p:sldId id="296" r:id="rId4"/>
    <p:sldId id="295" r:id="rId5"/>
    <p:sldId id="297" r:id="rId6"/>
    <p:sldId id="294" r:id="rId7"/>
    <p:sldId id="302" r:id="rId8"/>
    <p:sldId id="303" r:id="rId9"/>
    <p:sldId id="304" r:id="rId10"/>
    <p:sldId id="305" r:id="rId11"/>
    <p:sldId id="301" r:id="rId12"/>
    <p:sldId id="287" r:id="rId13"/>
    <p:sldId id="293" r:id="rId14"/>
    <p:sldId id="298" r:id="rId15"/>
    <p:sldId id="299" r:id="rId16"/>
    <p:sldId id="300" r:id="rId17"/>
    <p:sldId id="306" r:id="rId18"/>
    <p:sldId id="307" r:id="rId19"/>
    <p:sldId id="292" r:id="rId20"/>
    <p:sldId id="291" r:id="rId21"/>
    <p:sldId id="308" r:id="rId22"/>
    <p:sldId id="289" r:id="rId23"/>
    <p:sldId id="290" r:id="rId24"/>
    <p:sldId id="288" r:id="rId25"/>
    <p:sldId id="30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lin0904/librapid" TargetMode="External"/><Relationship Id="rId3" Type="http://schemas.openxmlformats.org/officeDocument/2006/relationships/hyperlink" Target="https://github.com/search?q=SIO_LOOPBACK_FAST_PATH&amp;type=Code&amp;utf8=%E2%9C%93" TargetMode="External"/><Relationship Id="rId7" Type="http://schemas.openxmlformats.org/officeDocument/2006/relationships/hyperlink" Target="http://qiita.com/ksato9700/items/ed839a6db6a671fd31e6#socket" TargetMode="External"/><Relationship Id="rId2" Type="http://schemas.openxmlformats.org/officeDocument/2006/relationships/hyperlink" Target="http://www.drdobbs.com/windows/the-new-socket-apis-in-windows-8/240148403?pgno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windows/desktop/jj841212(v=vs.85).aspx" TargetMode="External"/><Relationship Id="rId5" Type="http://schemas.openxmlformats.org/officeDocument/2006/relationships/hyperlink" Target="http://stackoverflow.com/questions/31742501/fast-loopback-on-windows-10-with-weird-hyperthreading-results" TargetMode="External"/><Relationship Id="rId4" Type="http://schemas.openxmlformats.org/officeDocument/2006/relationships/hyperlink" Target="https://blogs.technet.microsoft.com/wincat/2012/12/05/fast-tcp-loopback-performance-and-low-latency-with-windows-server-2012-tcp-loopback-fast-path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naver.com/cestlavie_01/2209097329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ㅊㅌㅊㅌㅊ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9190" y="2741704"/>
            <a:ext cx="10691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구글 번역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https://blogs.msdn.microsoft.com/wndp/2006/10/26/wsapoll-a-new-winsock-api-to-simplify-porting-poll-applications-to-winsock/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9190" y="42814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https://msdn.microsoft.com/ko-kr/library/windows/desktop/ms741669(v=vs.85).aspx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ㅌㅌㅌㅌㅌ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ㅊㅌㅊㅌㅊ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ㅌㅌㅌㅌㅌ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ㅊㅌㅊㅌㅊ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6" y="3463550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47" y="3419168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3994" y="5564037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26085" y="5762885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76705" y="1514151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https://github.com/pauldotknopf/WindowsSDK7-Samples/tree/master/netds/winsock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509779" y="3244334"/>
            <a:ext cx="5172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http://www.dreamy.pe.kr/zbxe/CodeClip/119393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49387" y="4499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http://wiki.nex32.net/%EC%9A%A9%EC%96%B4/%EC%9C%A0%EB%8B%89%EC%8A%A4_%EB%8F%84%EB%A9%94%EC%9D%B8_%EC%86%8C%EC%BC%93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9374" y="973799"/>
            <a:ext cx="12047167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</a:rPr>
              <a:t>fast loopback</a:t>
            </a:r>
            <a:endParaRPr lang="en-US" altLang="ko-KR" dirty="0"/>
          </a:p>
          <a:p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http://www.drdobbs.com/windows/the-new-socket-apis-in-windows-8/240148403?pgno=3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https://github.com/search?q=SIO_LOOPBACK_FAST_PATH&amp;type=Code&amp;utf8=%E2%9C%93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TCP Loopback Performance and Low Latency with Windows Server 2012 TCP Loopback Fast Path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https://blogs.technet.microsoft.com/wincat/2012/12/05/fast-tcp-loopback-performance-and-low-latency-with-windows-server-2012-tcp-loopback-fast-path/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Loopback on Windows 10 with weird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HyperThreading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http://stackoverflow.com/questions/31742501/fast-loopback-on-windows-10-with-weird-hyperthreading-results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SIO_LOOPBACK_FAST_PATH control code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https://msdn.microsoft.com/en-us/library/windows/desktop/jj841212(v=vs.85).aspx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Python3.6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の新機能</a:t>
            </a:r>
            <a:b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http://qiita.com/ksato9700/items/ed839a6db6a671fd31e6#socket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. Optimization Windows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Tcp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Server Library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8"/>
              </a:rPr>
              <a:t>https://github.com/billlin0904/librapid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926</Words>
  <Application>Microsoft Office PowerPoint</Application>
  <PresentationFormat>와이드스크린</PresentationFormat>
  <Paragraphs>92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58</cp:revision>
  <dcterms:created xsi:type="dcterms:W3CDTF">2015-02-21T05:04:34Z</dcterms:created>
  <dcterms:modified xsi:type="dcterms:W3CDTF">2017-02-04T08:11:29Z</dcterms:modified>
</cp:coreProperties>
</file>