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0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FF57-7B96-46A9-9CF7-50A582B9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129C6-0AA6-41B7-8AD7-41D5E7FC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51B7-9296-454F-A885-92389E32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FFDA-C977-46E2-A990-DDF9B1EB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94A2-0923-4A96-9D68-92249B93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8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E11-B3EF-4EAC-8672-672497E2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A4C4-8BFF-4B49-9E11-4ABAD5437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ECEC-CB3A-4010-BF72-738F0E6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28504-55C5-4282-9383-272612B2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0953-1BC5-4A7F-B48F-E27F894F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5CCA3-1AD4-4406-AB2D-BC319706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FA61B-62F2-424A-938A-ED106984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7C2A-45AD-4C95-952D-FC0777DC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4FEB-8D75-4659-86D4-95BC4113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781C-359C-48C5-AAFE-69D09F02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1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5824-12DA-46C6-9F19-B9AB4688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0049-3892-4C02-AA07-29639CF7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139-7192-45BF-9E2F-35CC83F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5A11-A54D-466A-A6D6-69A109BB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40DF-53C7-4CD8-8570-7B04E305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C5CC-82E1-45B0-90F8-85D66DA7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91DBE-3BA6-4CEB-8997-20FCA683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0981-5629-42C1-9408-0D4FEC58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456C-DC5B-45D0-AB9F-C8B6D252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F358-6AB3-4668-9166-6A9042E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A44F-172A-4620-944D-7628C25E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FE69-C37A-421A-B2CE-B4EBEB41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FB268-761A-4BA7-BE4F-82A6637E5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7831D-BD1D-4F49-9E85-DEA5DC8C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89EA-BE43-4F3B-BE3A-220A66E3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E4FD-A1F4-4EC6-A014-816A052D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2545-F7D2-43BD-BA82-C1727833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4D9B-577C-4D7E-B500-3BC4D79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B1089-024B-41DE-88BB-EF7EF11F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68386-DECA-4C5E-865A-97AED9785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0FDBA-A6D3-4855-AEE1-5DDB1BB24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18EC4-B43A-4E5F-AC93-58A0EB81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B2543-923E-4548-8E84-797DF948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B6EC9-6026-4FFC-B0C8-A8567F7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A32E-2920-4B17-B307-B257291F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10D15-7FE2-4B6D-91C5-CE67EC2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92131-EFCB-411C-B620-B2865354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BB967-1C37-4D96-8CEF-B2CD095A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2DD55-8164-4724-8B51-4C78B19B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3D599-4E6E-4A55-86FA-F2C89969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81E6-DF23-41FD-A1D2-2B6530AA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D1A0-BF4A-4ED0-891D-F1E5B106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552C-288B-41BF-8164-5FC133FF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FE90-C365-44FA-BA2D-49A6F493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CF8FC-8735-4649-9010-FEC4E845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39D64-CB39-47EA-8B78-EDC4A7D5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4352E-9178-4B63-9D29-A488D0FF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A2DD-B9BC-41FA-AC9F-8EE675E1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EFAE5-BADB-4DD0-A8B1-496EE2B33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9E776-ABA4-4644-852A-E27D8BB83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C6EC8-1DAA-4FDD-BE5B-921316CF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C54C-6351-45C6-91DB-E70F556F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AB2A8-9742-4B54-BA00-7F759324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4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44929-C6B0-407D-A12A-C03A1E17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BD1A9-6FAA-4C55-81DA-951CFB4A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C24E-9560-4269-97DD-F27DBAA0F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DAB6-8C84-4070-A6CE-6AD5178D271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28A4-7CE5-42BC-B8BE-A2E0A07C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5169-24D2-423F-A6A6-D6E2C109E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BF7E-2022-4857-8C65-6246C50D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A0B963-3A27-401F-AC50-0DCEAE6BA8B5}"/>
              </a:ext>
            </a:extLst>
          </p:cNvPr>
          <p:cNvSpPr/>
          <p:nvPr/>
        </p:nvSpPr>
        <p:spPr>
          <a:xfrm>
            <a:off x="0" y="1"/>
            <a:ext cx="12192000" cy="363690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Lab Reviews 2021: Details, Pricing, &amp;amp; Features | G2">
            <a:extLst>
              <a:ext uri="{FF2B5EF4-FFF2-40B4-BE49-F238E27FC236}">
                <a16:creationId xmlns:a16="http://schemas.microsoft.com/office/drawing/2014/main" id="{296DE636-8462-49D7-8F4D-4E3FBE4D2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3" r="18005" b="388"/>
          <a:stretch/>
        </p:blipFill>
        <p:spPr bwMode="auto">
          <a:xfrm>
            <a:off x="154203" y="57999"/>
            <a:ext cx="305793" cy="24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12B69E-D35E-4372-8949-5FEA76DE22AD}"/>
              </a:ext>
            </a:extLst>
          </p:cNvPr>
          <p:cNvSpPr txBox="1"/>
          <p:nvPr/>
        </p:nvSpPr>
        <p:spPr>
          <a:xfrm>
            <a:off x="374271" y="43345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DevSecOps with GitLab </a:t>
            </a:r>
            <a:r>
              <a:rPr lang="en-SG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(v14.4)</a:t>
            </a:r>
            <a:r>
              <a:rPr lang="en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9F1C5-DF1B-4698-B53B-A10859913CC8}"/>
              </a:ext>
            </a:extLst>
          </p:cNvPr>
          <p:cNvSpPr/>
          <p:nvPr/>
        </p:nvSpPr>
        <p:spPr>
          <a:xfrm>
            <a:off x="154202" y="474217"/>
            <a:ext cx="3698707" cy="2455414"/>
          </a:xfrm>
          <a:prstGeom prst="rect">
            <a:avLst/>
          </a:prstGeom>
          <a:ln w="1905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C0A4DC-90CB-443B-8E6D-2AB52C2C8F06}"/>
              </a:ext>
            </a:extLst>
          </p:cNvPr>
          <p:cNvSpPr/>
          <p:nvPr/>
        </p:nvSpPr>
        <p:spPr>
          <a:xfrm>
            <a:off x="154202" y="3151572"/>
            <a:ext cx="5699141" cy="3412723"/>
          </a:xfrm>
          <a:prstGeom prst="rect">
            <a:avLst/>
          </a:prstGeom>
          <a:ln w="1905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E00A6-472A-41F5-8E22-050B4DAA3B31}"/>
              </a:ext>
            </a:extLst>
          </p:cNvPr>
          <p:cNvSpPr/>
          <p:nvPr/>
        </p:nvSpPr>
        <p:spPr>
          <a:xfrm>
            <a:off x="9144000" y="474217"/>
            <a:ext cx="2651141" cy="2455414"/>
          </a:xfrm>
          <a:prstGeom prst="rect">
            <a:avLst/>
          </a:prstGeom>
          <a:ln w="1905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1B8E0-5EE8-4238-9E04-8249914A9EB7}"/>
              </a:ext>
            </a:extLst>
          </p:cNvPr>
          <p:cNvSpPr/>
          <p:nvPr/>
        </p:nvSpPr>
        <p:spPr>
          <a:xfrm>
            <a:off x="6096000" y="3151573"/>
            <a:ext cx="5699141" cy="3412723"/>
          </a:xfrm>
          <a:prstGeom prst="rect">
            <a:avLst/>
          </a:prstGeom>
          <a:ln w="1905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514421-F52B-407C-AB1E-9C10E3A8C2E6}"/>
              </a:ext>
            </a:extLst>
          </p:cNvPr>
          <p:cNvSpPr/>
          <p:nvPr/>
        </p:nvSpPr>
        <p:spPr>
          <a:xfrm>
            <a:off x="4131842" y="457278"/>
            <a:ext cx="4713641" cy="2455414"/>
          </a:xfrm>
          <a:prstGeom prst="rect">
            <a:avLst/>
          </a:prstGeom>
          <a:ln w="1905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94325-7E21-434A-A03F-D04AA1DB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5" y="3635084"/>
            <a:ext cx="5629794" cy="27787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B7336E-F0E1-488A-A0DE-C51E005D6628}"/>
              </a:ext>
            </a:extLst>
          </p:cNvPr>
          <p:cNvSpPr/>
          <p:nvPr/>
        </p:nvSpPr>
        <p:spPr>
          <a:xfrm>
            <a:off x="154202" y="3154871"/>
            <a:ext cx="5699141" cy="329787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3653C-A704-4347-8D86-9614B257032C}"/>
              </a:ext>
            </a:extLst>
          </p:cNvPr>
          <p:cNvSpPr txBox="1"/>
          <p:nvPr/>
        </p:nvSpPr>
        <p:spPr>
          <a:xfrm>
            <a:off x="182655" y="3172925"/>
            <a:ext cx="5652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GitLab Toolchain  </a:t>
            </a:r>
            <a:endParaRPr lang="en-US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80D7E7-B696-4353-B8FB-683BEFFA2F71}"/>
              </a:ext>
            </a:extLst>
          </p:cNvPr>
          <p:cNvSpPr/>
          <p:nvPr/>
        </p:nvSpPr>
        <p:spPr>
          <a:xfrm>
            <a:off x="6096000" y="3160104"/>
            <a:ext cx="5699141" cy="329787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AFBA3B-1478-4246-952A-CCA4BD75C674}"/>
              </a:ext>
            </a:extLst>
          </p:cNvPr>
          <p:cNvSpPr txBox="1"/>
          <p:nvPr/>
        </p:nvSpPr>
        <p:spPr>
          <a:xfrm>
            <a:off x="6123248" y="3184799"/>
            <a:ext cx="56522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GitLab CI/CD</a:t>
            </a:r>
            <a:endParaRPr lang="en-US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34" name="Picture 10" descr="Deeper look into the basic CI/CD workflow">
            <a:extLst>
              <a:ext uri="{FF2B5EF4-FFF2-40B4-BE49-F238E27FC236}">
                <a16:creationId xmlns:a16="http://schemas.microsoft.com/office/drawing/2014/main" id="{6541ECA4-480C-4045-B29C-1C7D4DEB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00" y="3544906"/>
            <a:ext cx="4696339" cy="29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6DA1A2B-BB62-42EB-A364-6E889B7D28F9}"/>
              </a:ext>
            </a:extLst>
          </p:cNvPr>
          <p:cNvSpPr/>
          <p:nvPr/>
        </p:nvSpPr>
        <p:spPr>
          <a:xfrm>
            <a:off x="154202" y="470770"/>
            <a:ext cx="3698707" cy="329787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AD0A36-CA5B-4B66-A9F1-0A8EC16B8A78}"/>
              </a:ext>
            </a:extLst>
          </p:cNvPr>
          <p:cNvSpPr/>
          <p:nvPr/>
        </p:nvSpPr>
        <p:spPr>
          <a:xfrm>
            <a:off x="4131842" y="457278"/>
            <a:ext cx="4713641" cy="343279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8F3BD3-FC13-4B84-8D1D-B2D526C46CDD}"/>
              </a:ext>
            </a:extLst>
          </p:cNvPr>
          <p:cNvSpPr/>
          <p:nvPr/>
        </p:nvSpPr>
        <p:spPr>
          <a:xfrm>
            <a:off x="9150524" y="478390"/>
            <a:ext cx="2651141" cy="329787"/>
          </a:xfrm>
          <a:prstGeom prst="rect">
            <a:avLst/>
          </a:prstGeom>
          <a:solidFill>
            <a:srgbClr val="380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DA620-E759-46AA-9417-1140544DABA8}"/>
              </a:ext>
            </a:extLst>
          </p:cNvPr>
          <p:cNvSpPr txBox="1"/>
          <p:nvPr/>
        </p:nvSpPr>
        <p:spPr>
          <a:xfrm>
            <a:off x="197502" y="497163"/>
            <a:ext cx="36121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 is GitLab?</a:t>
            </a:r>
            <a:endParaRPr lang="en-US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9C292-81D2-4651-926E-E7D3E4F0D08B}"/>
              </a:ext>
            </a:extLst>
          </p:cNvPr>
          <p:cNvSpPr txBox="1"/>
          <p:nvPr/>
        </p:nvSpPr>
        <p:spPr>
          <a:xfrm>
            <a:off x="4167522" y="502541"/>
            <a:ext cx="46032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Benefits of GitLab</a:t>
            </a:r>
            <a:endParaRPr lang="en-US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B79C79-A2CD-409F-BAB0-B2C667F51614}"/>
              </a:ext>
            </a:extLst>
          </p:cNvPr>
          <p:cNvSpPr txBox="1"/>
          <p:nvPr/>
        </p:nvSpPr>
        <p:spPr>
          <a:xfrm>
            <a:off x="9158144" y="503909"/>
            <a:ext cx="2614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Constantly Updating</a:t>
            </a:r>
            <a:endParaRPr lang="en-US" sz="1200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B0984687-9F3A-4C44-A68D-F9B1123CB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817" y="1195194"/>
            <a:ext cx="769620" cy="769620"/>
          </a:xfrm>
          <a:prstGeom prst="rect">
            <a:avLst/>
          </a:prstGeom>
        </p:spPr>
      </p:pic>
      <p:pic>
        <p:nvPicPr>
          <p:cNvPr id="27" name="Graphic 26" descr="Badge 1 with solid fill">
            <a:extLst>
              <a:ext uri="{FF2B5EF4-FFF2-40B4-BE49-F238E27FC236}">
                <a16:creationId xmlns:a16="http://schemas.microsoft.com/office/drawing/2014/main" id="{9913A437-3B38-41DF-8748-3A2350687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9126" y="1214331"/>
            <a:ext cx="769620" cy="7696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2CE9615-E004-442D-836B-2EFA47371833}"/>
              </a:ext>
            </a:extLst>
          </p:cNvPr>
          <p:cNvSpPr txBox="1"/>
          <p:nvPr/>
        </p:nvSpPr>
        <p:spPr>
          <a:xfrm>
            <a:off x="307099" y="1961228"/>
            <a:ext cx="1467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380D75"/>
                </a:solidFill>
              </a:rPr>
              <a:t>Complete</a:t>
            </a:r>
            <a:r>
              <a:rPr lang="en-US" sz="1200" b="1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DevOps Platform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323B4C-1045-492B-A82B-054729DC2AAB}"/>
              </a:ext>
            </a:extLst>
          </p:cNvPr>
          <p:cNvSpPr txBox="1"/>
          <p:nvPr/>
        </p:nvSpPr>
        <p:spPr>
          <a:xfrm>
            <a:off x="2080004" y="1961227"/>
            <a:ext cx="1467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Delivered as a </a:t>
            </a:r>
            <a:r>
              <a:rPr lang="en-US" sz="1200" b="1" dirty="0">
                <a:solidFill>
                  <a:srgbClr val="380D75"/>
                </a:solidFill>
              </a:rPr>
              <a:t>Single</a:t>
            </a:r>
            <a:r>
              <a:rPr lang="en-US" sz="12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Application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EFA275-12AB-4323-8884-0D1DE79B017B}"/>
              </a:ext>
            </a:extLst>
          </p:cNvPr>
          <p:cNvSpPr txBox="1"/>
          <p:nvPr/>
        </p:nvSpPr>
        <p:spPr>
          <a:xfrm>
            <a:off x="4133588" y="1925665"/>
            <a:ext cx="1467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Work more efficiently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48EA54-3FA6-4024-9286-BF6586C5A61B}"/>
              </a:ext>
            </a:extLst>
          </p:cNvPr>
          <p:cNvSpPr txBox="1"/>
          <p:nvPr/>
        </p:nvSpPr>
        <p:spPr>
          <a:xfrm>
            <a:off x="5711276" y="1958959"/>
            <a:ext cx="1467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Deliver better software faster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C541AA-9D3D-470A-976E-022AD779EB8C}"/>
              </a:ext>
            </a:extLst>
          </p:cNvPr>
          <p:cNvSpPr txBox="1"/>
          <p:nvPr/>
        </p:nvSpPr>
        <p:spPr>
          <a:xfrm>
            <a:off x="7328398" y="1927143"/>
            <a:ext cx="1467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Reduce </a:t>
            </a:r>
          </a:p>
          <a:p>
            <a:pPr algn="ctr"/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risk and cost</a:t>
            </a:r>
          </a:p>
        </p:txBody>
      </p:sp>
      <p:pic>
        <p:nvPicPr>
          <p:cNvPr id="42" name="Graphic 41" descr="Upward trend with solid fill">
            <a:extLst>
              <a:ext uri="{FF2B5EF4-FFF2-40B4-BE49-F238E27FC236}">
                <a16:creationId xmlns:a16="http://schemas.microsoft.com/office/drawing/2014/main" id="{573F7042-DCC6-479C-A190-0AC055E07B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2217" y="1180845"/>
            <a:ext cx="769620" cy="769620"/>
          </a:xfrm>
          <a:prstGeom prst="rect">
            <a:avLst/>
          </a:prstGeom>
        </p:spPr>
      </p:pic>
      <p:pic>
        <p:nvPicPr>
          <p:cNvPr id="44" name="Graphic 43" descr="Stopwatch with solid fill">
            <a:extLst>
              <a:ext uri="{FF2B5EF4-FFF2-40B4-BE49-F238E27FC236}">
                <a16:creationId xmlns:a16="http://schemas.microsoft.com/office/drawing/2014/main" id="{3F6059A8-6FB4-4FF0-86B3-A4A5EA5E71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80823" y="1196896"/>
            <a:ext cx="728769" cy="728769"/>
          </a:xfrm>
          <a:prstGeom prst="rect">
            <a:avLst/>
          </a:prstGeom>
        </p:spPr>
      </p:pic>
      <p:pic>
        <p:nvPicPr>
          <p:cNvPr id="54" name="Graphic 53" descr="Coins with solid fill">
            <a:extLst>
              <a:ext uri="{FF2B5EF4-FFF2-40B4-BE49-F238E27FC236}">
                <a16:creationId xmlns:a16="http://schemas.microsoft.com/office/drawing/2014/main" id="{E418EF18-FC8A-4821-9FDD-BBFF39EED0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77520" y="1189098"/>
            <a:ext cx="769620" cy="769620"/>
          </a:xfrm>
          <a:prstGeom prst="rect">
            <a:avLst/>
          </a:prstGeom>
        </p:spPr>
      </p:pic>
      <p:pic>
        <p:nvPicPr>
          <p:cNvPr id="56" name="Graphic 55" descr="Repeat with solid fill">
            <a:extLst>
              <a:ext uri="{FF2B5EF4-FFF2-40B4-BE49-F238E27FC236}">
                <a16:creationId xmlns:a16="http://schemas.microsoft.com/office/drawing/2014/main" id="{B4C9E995-60AA-4080-895B-26FC1E1F51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18894" y="1088750"/>
            <a:ext cx="914400" cy="914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AA68668-0B1C-45B2-BD11-50E5988E1E77}"/>
              </a:ext>
            </a:extLst>
          </p:cNvPr>
          <p:cNvSpPr txBox="1"/>
          <p:nvPr/>
        </p:nvSpPr>
        <p:spPr>
          <a:xfrm>
            <a:off x="9468137" y="1968963"/>
            <a:ext cx="201591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380D75"/>
                </a:solidFill>
                <a:effectLst/>
                <a:latin typeface="Source Sans Pro" panose="020B0503030403020204" pitchFamily="34" charset="0"/>
              </a:rPr>
              <a:t>14.4</a:t>
            </a:r>
          </a:p>
          <a:p>
            <a:pPr algn="ctr"/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New features every month</a:t>
            </a:r>
            <a:b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US" sz="12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A0B963-3A27-401F-AC50-0DCEAE6BA8B5}"/>
              </a:ext>
            </a:extLst>
          </p:cNvPr>
          <p:cNvSpPr/>
          <p:nvPr/>
        </p:nvSpPr>
        <p:spPr>
          <a:xfrm>
            <a:off x="0" y="1"/>
            <a:ext cx="12192000" cy="363690"/>
          </a:xfrm>
          <a:prstGeom prst="rect">
            <a:avLst/>
          </a:prstGeom>
          <a:solidFill>
            <a:srgbClr val="380D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tLab Reviews 2021: Details, Pricing, &amp;amp; Features | G2">
            <a:extLst>
              <a:ext uri="{FF2B5EF4-FFF2-40B4-BE49-F238E27FC236}">
                <a16:creationId xmlns:a16="http://schemas.microsoft.com/office/drawing/2014/main" id="{296DE636-8462-49D7-8F4D-4E3FBE4D2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3" r="18005" b="388"/>
          <a:stretch/>
        </p:blipFill>
        <p:spPr bwMode="auto">
          <a:xfrm>
            <a:off x="154203" y="57999"/>
            <a:ext cx="305793" cy="24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12B69E-D35E-4372-8949-5FEA76DE22AD}"/>
              </a:ext>
            </a:extLst>
          </p:cNvPr>
          <p:cNvSpPr txBox="1"/>
          <p:nvPr/>
        </p:nvSpPr>
        <p:spPr>
          <a:xfrm>
            <a:off x="374271" y="43345"/>
            <a:ext cx="60989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>
                <a:solidFill>
                  <a:schemeClr val="bg1"/>
                </a:solidFill>
              </a:rPr>
              <a:t>DevSecOps with GitLab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2420F-0F26-4E66-A688-E1361D534E29}"/>
              </a:ext>
            </a:extLst>
          </p:cNvPr>
          <p:cNvGrpSpPr/>
          <p:nvPr/>
        </p:nvGrpSpPr>
        <p:grpSpPr>
          <a:xfrm>
            <a:off x="0" y="706429"/>
            <a:ext cx="12192000" cy="6017793"/>
            <a:chOff x="0" y="706429"/>
            <a:chExt cx="12192000" cy="60177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7CBBEB-651D-4B4B-A10C-2A2044031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706429"/>
              <a:ext cx="12192000" cy="601779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8CF236-283B-4D41-AEFA-961AFEDBA8AE}"/>
                </a:ext>
              </a:extLst>
            </p:cNvPr>
            <p:cNvSpPr/>
            <p:nvPr/>
          </p:nvSpPr>
          <p:spPr>
            <a:xfrm>
              <a:off x="6096000" y="706429"/>
              <a:ext cx="1209964" cy="5934515"/>
            </a:xfrm>
            <a:prstGeom prst="rect">
              <a:avLst/>
            </a:prstGeom>
            <a:noFill/>
            <a:ln w="38100">
              <a:solidFill>
                <a:srgbClr val="380D7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848F2-3EEA-4BD5-B583-0AFDD76D62CD}"/>
              </a:ext>
            </a:extLst>
          </p:cNvPr>
          <p:cNvSpPr/>
          <p:nvPr/>
        </p:nvSpPr>
        <p:spPr>
          <a:xfrm>
            <a:off x="2510901" y="1941905"/>
            <a:ext cx="1164987" cy="2630096"/>
          </a:xfrm>
          <a:prstGeom prst="rect">
            <a:avLst/>
          </a:prstGeom>
          <a:noFill/>
          <a:ln w="3810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AE095E-A08F-4B27-9192-D7EC3243D3A3}"/>
              </a:ext>
            </a:extLst>
          </p:cNvPr>
          <p:cNvSpPr/>
          <p:nvPr/>
        </p:nvSpPr>
        <p:spPr>
          <a:xfrm>
            <a:off x="3675888" y="1941905"/>
            <a:ext cx="1209964" cy="1487095"/>
          </a:xfrm>
          <a:prstGeom prst="rect">
            <a:avLst/>
          </a:prstGeom>
          <a:noFill/>
          <a:ln w="3810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8717D4-04D8-45A7-BFAD-1A613622A2C3}"/>
              </a:ext>
            </a:extLst>
          </p:cNvPr>
          <p:cNvSpPr/>
          <p:nvPr/>
        </p:nvSpPr>
        <p:spPr>
          <a:xfrm>
            <a:off x="4885852" y="2740481"/>
            <a:ext cx="1209964" cy="688519"/>
          </a:xfrm>
          <a:prstGeom prst="rect">
            <a:avLst/>
          </a:prstGeom>
          <a:noFill/>
          <a:ln w="3810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84866F-4949-4F83-A0F6-D67E5BCF2895}"/>
              </a:ext>
            </a:extLst>
          </p:cNvPr>
          <p:cNvSpPr/>
          <p:nvPr/>
        </p:nvSpPr>
        <p:spPr>
          <a:xfrm>
            <a:off x="8516112" y="2472257"/>
            <a:ext cx="1209964" cy="1380415"/>
          </a:xfrm>
          <a:prstGeom prst="rect">
            <a:avLst/>
          </a:prstGeom>
          <a:noFill/>
          <a:ln w="38100">
            <a:solidFill>
              <a:srgbClr val="380D7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LIEW HOCK CONG</dc:creator>
  <cp:lastModifiedBy>DYLAN LIEW HOCK CONG</cp:lastModifiedBy>
  <cp:revision>11</cp:revision>
  <dcterms:created xsi:type="dcterms:W3CDTF">2021-10-27T02:15:48Z</dcterms:created>
  <dcterms:modified xsi:type="dcterms:W3CDTF">2021-10-27T04:09:48Z</dcterms:modified>
</cp:coreProperties>
</file>