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3"/>
  </p:notesMasterIdLst>
  <p:handoutMasterIdLst>
    <p:handoutMasterId r:id="rId14"/>
  </p:handoutMasterIdLst>
  <p:sldIdLst>
    <p:sldId id="449" r:id="rId5"/>
    <p:sldId id="470" r:id="rId6"/>
    <p:sldId id="1077" r:id="rId7"/>
    <p:sldId id="1078" r:id="rId8"/>
    <p:sldId id="1079" r:id="rId9"/>
    <p:sldId id="1080" r:id="rId10"/>
    <p:sldId id="1081" r:id="rId11"/>
    <p:sldId id="1082" r:id="rId12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470"/>
            <p14:sldId id="1077"/>
            <p14:sldId id="1078"/>
            <p14:sldId id="1079"/>
            <p14:sldId id="1080"/>
            <p14:sldId id="1081"/>
            <p14:sldId id="10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21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215" userDrawn="1">
          <p15:clr>
            <a:srgbClr val="A4A3A4"/>
          </p15:clr>
        </p15:guide>
        <p15:guide id="10" pos="4524" userDrawn="1">
          <p15:clr>
            <a:srgbClr val="A4A3A4"/>
          </p15:clr>
        </p15:guide>
        <p15:guide id="11" pos="2823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0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혜민" initials="오혜" lastIdx="1" clrIdx="0">
    <p:extLst>
      <p:ext uri="{19B8F6BF-5375-455C-9EA6-DF929625EA0E}">
        <p15:presenceInfo xmlns:p15="http://schemas.microsoft.com/office/powerpoint/2012/main" userId="4f3d3f133eec96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B1"/>
    <a:srgbClr val="FF0000"/>
    <a:srgbClr val="FFD581"/>
    <a:srgbClr val="FFE2A7"/>
    <a:srgbClr val="FF7C80"/>
    <a:srgbClr val="FFEFEF"/>
    <a:srgbClr val="B5CD69"/>
    <a:srgbClr val="FFF2D9"/>
    <a:srgbClr val="FFCC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6149" autoAdjust="0"/>
  </p:normalViewPr>
  <p:slideViewPr>
    <p:cSldViewPr>
      <p:cViewPr varScale="1">
        <p:scale>
          <a:sx n="106" d="100"/>
          <a:sy n="106" d="100"/>
        </p:scale>
        <p:origin x="1878" y="108"/>
      </p:cViewPr>
      <p:guideLst>
        <p:guide orient="horz" pos="492"/>
        <p:guide orient="horz" pos="686"/>
        <p:guide orient="horz" pos="1122"/>
        <p:guide orient="horz" pos="3521"/>
        <p:guide orient="horz" pos="4199"/>
        <p:guide orient="horz" pos="3921"/>
        <p:guide orient="horz" pos="1952"/>
        <p:guide pos="5551"/>
        <p:guide pos="215"/>
        <p:guide pos="4524"/>
        <p:guide pos="2823"/>
        <p:guide pos="1557"/>
        <p:guide pos="3050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1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8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4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93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2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BF91DF-5DCE-4ED9-7B88-DD9A162117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8" y="6394747"/>
            <a:ext cx="1161349" cy="3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67C52F-F51A-FDC2-5D27-FC859B3B9A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8" y="6394747"/>
            <a:ext cx="1161349" cy="3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002060"/>
                </a:solidFill>
                <a:ea typeface="맑은 고딕" panose="020B0503020000020004" pitchFamily="50" charset="-127"/>
              </a:rPr>
              <a:t>2023.05.08.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899087"/>
            <a:ext cx="6982034" cy="1568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산 업 인 공 지 능 개 론</a:t>
            </a:r>
            <a:endParaRPr lang="en-US" altLang="ko-KR" sz="32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38100" marR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- </a:t>
            </a:r>
            <a:r>
              <a:rPr lang="ko-KR" altLang="en-US" sz="20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과제 </a:t>
            </a:r>
            <a:r>
              <a:rPr lang="en-US" altLang="ko-KR" sz="20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20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앙상블모델 이용 </a:t>
            </a:r>
            <a:r>
              <a:rPr lang="en-US" altLang="ko-KR" sz="20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XGBoost, LightGBM </a:t>
            </a:r>
            <a:r>
              <a:rPr lang="ko-KR" altLang="en-US" sz="20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실습 코드</a:t>
            </a:r>
            <a:r>
              <a:rPr lang="en-US" altLang="ko-KR" sz="20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-</a:t>
            </a:r>
            <a:endParaRPr lang="ko-KR" altLang="en-US" sz="2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8F115-80D2-6E91-1486-0B13E961FFAC}"/>
              </a:ext>
            </a:extLst>
          </p:cNvPr>
          <p:cNvSpPr txBox="1"/>
          <p:nvPr/>
        </p:nvSpPr>
        <p:spPr>
          <a:xfrm>
            <a:off x="6732024" y="5589024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solidFill>
                  <a:srgbClr val="002060"/>
                </a:solidFill>
                <a:ea typeface="맑은 고딕" panose="020B0503020000020004" pitchFamily="50" charset="-127"/>
              </a:rPr>
              <a:t>오혜민</a:t>
            </a:r>
            <a:r>
              <a:rPr lang="en-US" altLang="ko-KR" sz="1600">
                <a:solidFill>
                  <a:srgbClr val="002060"/>
                </a:solidFill>
                <a:ea typeface="맑은 고딕" panose="020B0503020000020004" pitchFamily="50" charset="-127"/>
              </a:rPr>
              <a:t>(2023254013)</a:t>
            </a:r>
            <a:endParaRPr lang="en-US" altLang="ko-KR" sz="1600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894B1F4-E9B1-DFE8-EEF7-22301D3AB758}"/>
              </a:ext>
            </a:extLst>
          </p:cNvPr>
          <p:cNvCxnSpPr>
            <a:stCxn id="9" idx="1"/>
          </p:cNvCxnSpPr>
          <p:nvPr/>
        </p:nvCxnSpPr>
        <p:spPr bwMode="auto">
          <a:xfrm>
            <a:off x="1151962" y="2683405"/>
            <a:ext cx="7020078" cy="115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advTm="835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en-US" altLang="ko-KR"/>
              <a:t>1. XGBoosting </a:t>
            </a:r>
            <a:r>
              <a:rPr lang="ko-KR" altLang="en-US"/>
              <a:t>코드 실습 </a:t>
            </a:r>
            <a:r>
              <a:rPr lang="en-US" altLang="ko-KR"/>
              <a:t>(1/3)</a:t>
            </a:r>
            <a:endParaRPr lang="en-GB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C4AC6-FEE0-9860-7409-925638EA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47" y="1098543"/>
            <a:ext cx="8042031" cy="33232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&lt;</a:t>
            </a:r>
            <a:r>
              <a:rPr lang="ko-KR" altLang="en-US"/>
              <a:t>실습 실행코드 </a:t>
            </a:r>
            <a:r>
              <a:rPr lang="en-US" altLang="ko-KR"/>
              <a:t>(1/2)&gt;</a:t>
            </a:r>
            <a:endParaRPr lang="ko-KR" altLang="en-US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F1E79-757F-8396-792E-64CA9EA9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7" y="1700875"/>
            <a:ext cx="8002117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72064"/>
      </p:ext>
    </p:extLst>
  </p:cSld>
  <p:clrMapOvr>
    <a:masterClrMapping/>
  </p:clrMapOvr>
  <p:transition advTm="5042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en-US" altLang="ko-KR"/>
              <a:t>1. XGBoosting </a:t>
            </a:r>
            <a:r>
              <a:rPr lang="ko-KR" altLang="en-US"/>
              <a:t>코드 실습 </a:t>
            </a:r>
            <a:r>
              <a:rPr lang="en-US" altLang="ko-KR"/>
              <a:t>(2/3)</a:t>
            </a:r>
            <a:endParaRPr lang="en-GB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C4AC6-FEE0-9860-7409-925638EA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47" y="1098027"/>
            <a:ext cx="8042031" cy="33232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&lt;</a:t>
            </a:r>
            <a:r>
              <a:rPr lang="ko-KR" altLang="en-US"/>
              <a:t>실습 코드 실행결과</a:t>
            </a:r>
            <a:r>
              <a:rPr lang="en-US" altLang="ko-KR"/>
              <a:t>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79373-8742-1F20-2D88-3232FD51F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74" y="1758478"/>
            <a:ext cx="5792008" cy="231489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5828933"/>
      </p:ext>
    </p:extLst>
  </p:cSld>
  <p:clrMapOvr>
    <a:masterClrMapping/>
  </p:clrMapOvr>
  <p:transition advTm="5042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en-US" altLang="ko-KR"/>
              <a:t>1. XGBoosting </a:t>
            </a:r>
            <a:r>
              <a:rPr lang="ko-KR" altLang="en-US"/>
              <a:t>코드 실습 </a:t>
            </a:r>
            <a:r>
              <a:rPr lang="en-US" altLang="ko-KR"/>
              <a:t>(3/3)</a:t>
            </a:r>
            <a:endParaRPr lang="en-GB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C4AC6-FEE0-9860-7409-925638EA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47" y="1098543"/>
            <a:ext cx="8042031" cy="350435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&lt;</a:t>
            </a:r>
            <a:r>
              <a:rPr lang="ko-KR" altLang="en-US"/>
              <a:t>실습 실행코드 </a:t>
            </a:r>
            <a:r>
              <a:rPr lang="en-US" altLang="ko-KR"/>
              <a:t>(2/2)</a:t>
            </a:r>
            <a:r>
              <a:rPr lang="ko-KR" altLang="en-US"/>
              <a:t> 및 실행결과</a:t>
            </a:r>
            <a:r>
              <a:rPr lang="en-US" altLang="ko-KR"/>
              <a:t>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153371-6360-AE25-ECEF-2EFC5759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82" y="1754140"/>
            <a:ext cx="8456531" cy="1498706"/>
          </a:xfrm>
          <a:prstGeom prst="rect">
            <a:avLst/>
          </a:prstGeom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1CE37228-7D02-A388-485D-0DC3871D44A3}"/>
              </a:ext>
            </a:extLst>
          </p:cNvPr>
          <p:cNvSpPr txBox="1">
            <a:spLocks/>
          </p:cNvSpPr>
          <p:nvPr/>
        </p:nvSpPr>
        <p:spPr bwMode="auto">
          <a:xfrm>
            <a:off x="359550" y="1426149"/>
            <a:ext cx="8042031" cy="35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sz="1100" kern="0"/>
              <a:t>-&gt; RMSE: 10.423243</a:t>
            </a:r>
            <a:endParaRPr lang="ko-KR" altLang="en-US" sz="1050" kern="0"/>
          </a:p>
        </p:txBody>
      </p:sp>
    </p:spTree>
    <p:extLst>
      <p:ext uri="{BB962C8B-B14F-4D97-AF65-F5344CB8AC3E}">
        <p14:creationId xmlns:p14="http://schemas.microsoft.com/office/powerpoint/2010/main" val="2695010891"/>
      </p:ext>
    </p:extLst>
  </p:cSld>
  <p:clrMapOvr>
    <a:masterClrMapping/>
  </p:clrMapOvr>
  <p:transition advTm="5042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en-US" altLang="ko-KR"/>
              <a:t>2. LightGBM </a:t>
            </a:r>
            <a:r>
              <a:rPr lang="ko-KR" altLang="en-US"/>
              <a:t>코드 실습 </a:t>
            </a:r>
            <a:r>
              <a:rPr lang="en-US" altLang="ko-KR"/>
              <a:t>(1/4)</a:t>
            </a:r>
            <a:endParaRPr lang="en-GB" altLang="ko-KR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DA258F4A-C790-C92D-36BE-CADFF36E8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47" y="1098543"/>
            <a:ext cx="8042031" cy="33232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&lt;</a:t>
            </a:r>
            <a:r>
              <a:rPr lang="ko-KR" altLang="en-US"/>
              <a:t>실습 실행코드</a:t>
            </a:r>
            <a:r>
              <a:rPr lang="en-US" altLang="ko-KR"/>
              <a:t>&gt;</a:t>
            </a:r>
            <a:endParaRPr lang="ko-KR" alt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23DB02-2A95-1A87-564C-2BBA1682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53" y="1390722"/>
            <a:ext cx="6050045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78788"/>
      </p:ext>
    </p:extLst>
  </p:cSld>
  <p:clrMapOvr>
    <a:masterClrMapping/>
  </p:clrMapOvr>
  <p:transition advTm="5042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en-US" altLang="ko-KR"/>
              <a:t>2. LightGBM </a:t>
            </a:r>
            <a:r>
              <a:rPr lang="ko-KR" altLang="en-US"/>
              <a:t>코드 실습 </a:t>
            </a:r>
            <a:r>
              <a:rPr lang="en-US" altLang="ko-KR"/>
              <a:t>(2/4)</a:t>
            </a:r>
            <a:endParaRPr lang="en-GB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A80475-91A1-94E1-0591-7CEE4034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64" y="1760271"/>
            <a:ext cx="4848902" cy="18195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3BF0D805-6310-E237-C82D-EABA03E1A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47" y="1098027"/>
            <a:ext cx="8042031" cy="33232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&lt;</a:t>
            </a:r>
            <a:r>
              <a:rPr lang="ko-KR" altLang="en-US"/>
              <a:t>실습 코드 실행결과 </a:t>
            </a:r>
            <a:r>
              <a:rPr lang="en-US" altLang="ko-KR"/>
              <a:t>(1/3)&gt;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55144681"/>
      </p:ext>
    </p:extLst>
  </p:cSld>
  <p:clrMapOvr>
    <a:masterClrMapping/>
  </p:clrMapOvr>
  <p:transition advTm="5042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en-US" altLang="ko-KR"/>
              <a:t>2. LightGBM </a:t>
            </a:r>
            <a:r>
              <a:rPr lang="ko-KR" altLang="en-US"/>
              <a:t>코드 실습 </a:t>
            </a:r>
            <a:r>
              <a:rPr lang="en-US" altLang="ko-KR"/>
              <a:t>(3/4)</a:t>
            </a:r>
            <a:endParaRPr lang="en-GB" altLang="ko-KR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3BF0D805-6310-E237-C82D-EABA03E1A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47" y="1098027"/>
            <a:ext cx="8042031" cy="33232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&lt;</a:t>
            </a:r>
            <a:r>
              <a:rPr lang="ko-KR" altLang="en-US"/>
              <a:t>실습 코드 실행결과 </a:t>
            </a:r>
            <a:r>
              <a:rPr lang="en-US" altLang="ko-KR"/>
              <a:t>(2/3)&gt;</a:t>
            </a:r>
            <a:endParaRPr lang="ko-KR" altLang="en-US" sz="14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26A878-91B0-5DF7-6590-12002179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39" y="1489708"/>
            <a:ext cx="6173061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78969"/>
      </p:ext>
    </p:extLst>
  </p:cSld>
  <p:clrMapOvr>
    <a:masterClrMapping/>
  </p:clrMapOvr>
  <p:transition advTm="5042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en-US" altLang="ko-KR"/>
              <a:t>2. LightGBM </a:t>
            </a:r>
            <a:r>
              <a:rPr lang="ko-KR" altLang="en-US"/>
              <a:t>코드 실습 </a:t>
            </a:r>
            <a:r>
              <a:rPr lang="en-US" altLang="ko-KR"/>
              <a:t>(4/4)</a:t>
            </a:r>
            <a:endParaRPr lang="en-GB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D36A89-2098-41A9-1CED-39F9153B9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68" y="1305028"/>
            <a:ext cx="4509082" cy="4824002"/>
          </a:xfrm>
          <a:prstGeom prst="rect">
            <a:avLst/>
          </a:prstGeom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3BF0D805-6310-E237-C82D-EABA03E1A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47" y="1098027"/>
            <a:ext cx="8042031" cy="33232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&lt;</a:t>
            </a:r>
            <a:r>
              <a:rPr lang="ko-KR" altLang="en-US"/>
              <a:t>실습 코드 실행결과 </a:t>
            </a:r>
            <a:r>
              <a:rPr lang="en-US" altLang="ko-KR"/>
              <a:t>(3/3)&gt;</a:t>
            </a:r>
            <a:endParaRPr lang="ko-KR" altLang="en-US" sz="14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8D7A92-051B-A05E-ECC8-C70BF8102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04" y="1427559"/>
            <a:ext cx="3877949" cy="8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98250"/>
      </p:ext>
    </p:extLst>
  </p:cSld>
  <p:clrMapOvr>
    <a:masterClrMapping/>
  </p:clrMapOvr>
  <p:transition advTm="50420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43647</TotalTime>
  <Words>130</Words>
  <Application>Microsoft Office PowerPoint</Application>
  <PresentationFormat>화면 슬라이드 쇼(4:3)</PresentationFormat>
  <Paragraphs>20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Corbel</vt:lpstr>
      <vt:lpstr>Wingdings</vt:lpstr>
      <vt:lpstr>1_Default Design</vt:lpstr>
      <vt:lpstr>PowerPoint 프레젠테이션</vt:lpstr>
      <vt:lpstr>1. XGBoosting 코드 실습 (1/3)</vt:lpstr>
      <vt:lpstr>1. XGBoosting 코드 실습 (2/3)</vt:lpstr>
      <vt:lpstr>1. XGBoosting 코드 실습 (3/3)</vt:lpstr>
      <vt:lpstr>2. LightGBM 코드 실습 (1/4)</vt:lpstr>
      <vt:lpstr>2. LightGBM 코드 실습 (2/4)</vt:lpstr>
      <vt:lpstr>2. LightGBM 코드 실습 (3/4)</vt:lpstr>
      <vt:lpstr>2. LightGBM 코드 실습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오 혜민</cp:lastModifiedBy>
  <cp:revision>3219</cp:revision>
  <cp:lastPrinted>2006-07-05T10:01:35Z</cp:lastPrinted>
  <dcterms:created xsi:type="dcterms:W3CDTF">2004-08-18T11:28:05Z</dcterms:created>
  <dcterms:modified xsi:type="dcterms:W3CDTF">2023-05-07T07:49:05Z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