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c09c7b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c09c7b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c09c7ba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c09c7ba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c09c7ba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c09c7ba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Kraken (The goat)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25"/>
              <a:t>PROS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Highest torque (Double the other motors)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Ships mid-December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Highest power at 40 amps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Integrated motor controller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30% discount off of any accessory we need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Won’t get smashed against the floor 👍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Highest peak efficiency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Integrates with all CTRE software and hardware 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Option for FOC for increased performance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Good QC</a:t>
            </a:r>
            <a:endParaRPr sz="14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25"/>
              <a:t>CONS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Shaft is </a:t>
            </a:r>
            <a:r>
              <a:rPr lang="en" sz="1425"/>
              <a:t>permanent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Need to buy accesories (15t gears)</a:t>
            </a:r>
            <a:endParaRPr sz="14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Falcon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0575" y="113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Integrated motor controller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Already compatible with the current ecosystem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Already have accessories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expensive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not buy currently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Terrible QC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Nuff’ said 😎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Vortex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9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QC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Comparable to Falcons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torque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Non-integrated motor 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Unknown release 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