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56faf1e3e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56faf1e3e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56faf1e3e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56faf1e3e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56faf1e3e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56faf1e3e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56faf1e3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56faf1e3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56faf1e3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56faf1e3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c56faf1e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c56faf1e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c85e12a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c85e12a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c85e12a6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c85e12a6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6611105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6611105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56faf1e3e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56faf1e3e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56faf1e3e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56faf1e3e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www.cybervie.com/blog/easy-and-better-man-in-the-middle-using-bettercap/" TargetMode="External"/><Relationship Id="rId5" Type="http://schemas.openxmlformats.org/officeDocument/2006/relationships/hyperlink" Target="https://github.com/rerange/aircrack/blob/master/wordlist.tx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XJN_S92CqtV1bC3btKqXCZq1igVjoUj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83500" y="318150"/>
            <a:ext cx="5260500" cy="39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PenTesting WiFi Networks and Connected Devices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587850" y="4244850"/>
            <a:ext cx="5851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Strube and Grant Trotter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3025"/>
            <a:ext cx="3639700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Vulnerabilities Found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Users on the network are very </a:t>
            </a:r>
            <a:r>
              <a:rPr lang="en">
                <a:solidFill>
                  <a:schemeClr val="lt1"/>
                </a:solidFill>
              </a:rPr>
              <a:t>exploitable</a:t>
            </a:r>
            <a:r>
              <a:rPr lang="en">
                <a:solidFill>
                  <a:schemeClr val="lt1"/>
                </a:solidFill>
              </a:rPr>
              <a:t> using PenTesting tools.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D</a:t>
            </a:r>
            <a:r>
              <a:rPr lang="en">
                <a:solidFill>
                  <a:schemeClr val="lt1"/>
                </a:solidFill>
              </a:rPr>
              <a:t>evices on the network</a:t>
            </a:r>
            <a:r>
              <a:rPr lang="en">
                <a:solidFill>
                  <a:schemeClr val="lt1"/>
                </a:solidFill>
              </a:rPr>
              <a:t> are s</a:t>
            </a:r>
            <a:r>
              <a:rPr lang="en">
                <a:solidFill>
                  <a:schemeClr val="lt1"/>
                </a:solidFill>
              </a:rPr>
              <a:t>usceptible</a:t>
            </a:r>
            <a:r>
              <a:rPr lang="en">
                <a:solidFill>
                  <a:schemeClr val="lt1"/>
                </a:solidFill>
              </a:rPr>
              <a:t> to DNS spoofing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Mitigations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Personal </a:t>
            </a:r>
            <a:r>
              <a:rPr lang="en">
                <a:solidFill>
                  <a:srgbClr val="FFFFFF"/>
                </a:solidFill>
              </a:rPr>
              <a:t>firewalls</a:t>
            </a:r>
            <a:r>
              <a:rPr lang="en">
                <a:solidFill>
                  <a:srgbClr val="FFFFFF"/>
                </a:solidFill>
              </a:rPr>
              <a:t> to prevent eavesdropping and </a:t>
            </a:r>
            <a:r>
              <a:rPr lang="en">
                <a:solidFill>
                  <a:srgbClr val="FFFFFF"/>
                </a:solidFill>
              </a:rPr>
              <a:t>packet</a:t>
            </a:r>
            <a:r>
              <a:rPr lang="en">
                <a:solidFill>
                  <a:srgbClr val="FFFFFF"/>
                </a:solidFill>
              </a:rPr>
              <a:t> sniffing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VPN’s are a good way to protect your local network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Internet providers can use DNSSEC to encrypt DNS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DNS filtering services to prevent known malicious and unwanted content.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Bibliography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Easy and Better Man-In-The-Middle Using Bettercap - CYBERVIE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https://github.com/rerange/aircrack/blob/master/wordlist.txt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https://www.proofpoint.com/us/threat-reference/dns-spoofing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Disclaimer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All networks and devices PenTested were personally owned by all group members.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WiFi Hacking 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Bettercap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Kali Linux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Alternatives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Nessus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WireShark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BeEF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Aircrack-ng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FFFF"/>
                </a:solidFill>
              </a:rPr>
              <a:t>WiFi Security Basics</a:t>
            </a:r>
            <a:endParaRPr sz="2420"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WEP is the former standard for WiFi security, but because of many vulnerabilities found within it, the standard has been changed to WPA/WPA2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The type of security a network uses does not matter if it has a weak password.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6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FFFF"/>
                </a:solidFill>
              </a:rPr>
              <a:t>Wifi Tools Breakdown</a:t>
            </a:r>
            <a:endParaRPr sz="242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339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Aircrack-ng:  Contains </a:t>
            </a:r>
            <a:r>
              <a:rPr lang="en">
                <a:solidFill>
                  <a:srgbClr val="FFFFFF"/>
                </a:solidFill>
              </a:rPr>
              <a:t>tools</a:t>
            </a:r>
            <a:r>
              <a:rPr lang="en">
                <a:solidFill>
                  <a:srgbClr val="FFFFFF"/>
                </a:solidFill>
              </a:rPr>
              <a:t> that assess </a:t>
            </a:r>
            <a:r>
              <a:rPr lang="en">
                <a:solidFill>
                  <a:srgbClr val="FFFFFF"/>
                </a:solidFill>
              </a:rPr>
              <a:t>WiFi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security, focusing more on the monitoring, attacking, testing and password cracking.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For our initial Demonstration we planned on using aircrack-ng to monitor our local network and attack a targeted device on said network. Our focus would have been the vulnerabilities of a device and its network.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However, we found our local networks to be more secure than anticipated, and bettercap would be a better tool to exploit them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6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FFFF"/>
                </a:solidFill>
              </a:rPr>
              <a:t>WiFi Tools Breakdown</a:t>
            </a:r>
            <a:endParaRPr sz="242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39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Bettercap</a:t>
            </a:r>
            <a:r>
              <a:rPr lang="en">
                <a:solidFill>
                  <a:srgbClr val="FFFFFF"/>
                </a:solidFill>
              </a:rPr>
              <a:t>: This </a:t>
            </a:r>
            <a:r>
              <a:rPr lang="en">
                <a:solidFill>
                  <a:srgbClr val="FFFFFF"/>
                </a:solidFill>
              </a:rPr>
              <a:t>tool</a:t>
            </a:r>
            <a:r>
              <a:rPr lang="en">
                <a:solidFill>
                  <a:srgbClr val="FFFFFF"/>
                </a:solidFill>
              </a:rPr>
              <a:t> is considered a “does it all” or a “Swiss Army </a:t>
            </a:r>
            <a:r>
              <a:rPr lang="en">
                <a:solidFill>
                  <a:srgbClr val="FFFFFF"/>
                </a:solidFill>
              </a:rPr>
              <a:t>knife</a:t>
            </a:r>
            <a:r>
              <a:rPr lang="en">
                <a:solidFill>
                  <a:srgbClr val="FFFFFF"/>
                </a:solidFill>
              </a:rPr>
              <a:t>” of WiFi, Bluetooth and IPv4/IPv6 network </a:t>
            </a:r>
            <a:r>
              <a:rPr lang="en">
                <a:solidFill>
                  <a:srgbClr val="FFFFFF"/>
                </a:solidFill>
              </a:rPr>
              <a:t>reconnaissance.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For our demonstration we will use bettercap to sniff data from our local network and then target a device on the network and exploit it using DNS spoofing to cause the device to go to a web app containing notional malware.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6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solidFill>
                  <a:srgbClr val="FFFFFF"/>
                </a:solidFill>
              </a:rPr>
              <a:t>Demonstration Walkthrough</a:t>
            </a:r>
            <a:endParaRPr sz="2420">
              <a:solidFill>
                <a:srgbClr val="FFFFFF"/>
              </a:solidFill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03622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Using a Kali Linux VM, we will use bettercap to locate local networks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After targeting a specific network, we will access a network device’s IP, and use it to sniff for network data.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With this data we can see the devices frequented domains, and use them to further </a:t>
            </a:r>
            <a:r>
              <a:rPr lang="en">
                <a:solidFill>
                  <a:srgbClr val="FFFFFF"/>
                </a:solidFill>
              </a:rPr>
              <a:t>exploit</a:t>
            </a:r>
            <a:r>
              <a:rPr lang="en">
                <a:solidFill>
                  <a:srgbClr val="FFFFFF"/>
                </a:solidFill>
              </a:rPr>
              <a:t> the device.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We will then run a </a:t>
            </a:r>
            <a:r>
              <a:rPr lang="en">
                <a:solidFill>
                  <a:srgbClr val="FFFFFF"/>
                </a:solidFill>
              </a:rPr>
              <a:t>web app, and redirect dns traffic from the target device to our designed web app containing malware.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AutoNum type="arabicPeriod"/>
            </a:pPr>
            <a:r>
              <a:rPr lang="en">
                <a:solidFill>
                  <a:srgbClr val="FFFFFF"/>
                </a:solidFill>
              </a:rPr>
              <a:t>From there, the device is under our influence</a:t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Project_4_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682"/>
            <a:ext cx="9144002" cy="5106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Effects of the Attack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discovered that the network did not have any direct vulnerabilities with </a:t>
            </a:r>
            <a:r>
              <a:rPr lang="en">
                <a:solidFill>
                  <a:schemeClr val="lt1"/>
                </a:solidFill>
              </a:rPr>
              <a:t>aircrack-ng.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We were able to successfully redirect DNS traffic from targeted device to our web app containing malware.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