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002060"/>
                </a:solidFill>
                <a:latin typeface="Calibri"/>
              </a:rPr>
              <a:t>RSU4.1 Interface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Test Cases and Usage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Niraj Vasant Altekar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06/05/2019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5566680" y="6225840"/>
            <a:ext cx="1057680" cy="63144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5813280" y="6492960"/>
            <a:ext cx="564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BE84536-B1D8-47D8-B485-0DAA47A50F5F}" type="slidenum">
              <a:rPr b="0" lang="en-US" sz="2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19" name="Picture 5" descr=""/>
          <p:cNvPicPr/>
          <p:nvPr/>
        </p:nvPicPr>
        <p:blipFill>
          <a:blip r:embed="rId1"/>
          <a:srcRect l="12361" t="35053" r="11665" b="36718"/>
          <a:stretch/>
        </p:blipFill>
        <p:spPr>
          <a:xfrm>
            <a:off x="630360" y="6060960"/>
            <a:ext cx="1959840" cy="448920"/>
          </a:xfrm>
          <a:prstGeom prst="rect">
            <a:avLst/>
          </a:prstGeom>
          <a:ln>
            <a:noFill/>
          </a:ln>
        </p:spPr>
      </p:pic>
      <p:pic>
        <p:nvPicPr>
          <p:cNvPr id="120" name="Picture 6" descr=""/>
          <p:cNvPicPr/>
          <p:nvPr/>
        </p:nvPicPr>
        <p:blipFill>
          <a:blip r:embed="rId2"/>
          <a:stretch/>
        </p:blipFill>
        <p:spPr>
          <a:xfrm>
            <a:off x="10667880" y="582012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121" name="Picture 8" descr=""/>
          <p:cNvPicPr/>
          <p:nvPr/>
        </p:nvPicPr>
        <p:blipFill>
          <a:blip r:embed="rId3"/>
          <a:stretch/>
        </p:blipFill>
        <p:spPr>
          <a:xfrm>
            <a:off x="3830760" y="280080"/>
            <a:ext cx="4529880" cy="128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Calibri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Objectives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Definitions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5566680" y="6225840"/>
            <a:ext cx="1057680" cy="63144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Picture 8" descr=""/>
          <p:cNvPicPr/>
          <p:nvPr/>
        </p:nvPicPr>
        <p:blipFill>
          <a:blip r:embed="rId1"/>
          <a:srcRect l="12361" t="35053" r="11665" b="36718"/>
          <a:stretch/>
        </p:blipFill>
        <p:spPr>
          <a:xfrm>
            <a:off x="630360" y="6060960"/>
            <a:ext cx="1959840" cy="448920"/>
          </a:xfrm>
          <a:prstGeom prst="rect">
            <a:avLst/>
          </a:prstGeom>
          <a:ln>
            <a:noFill/>
          </a:ln>
        </p:spPr>
      </p:pic>
      <p:pic>
        <p:nvPicPr>
          <p:cNvPr id="126" name="Picture 9" descr=""/>
          <p:cNvPicPr/>
          <p:nvPr/>
        </p:nvPicPr>
        <p:blipFill>
          <a:blip r:embed="rId2"/>
          <a:stretch/>
        </p:blipFill>
        <p:spPr>
          <a:xfrm>
            <a:off x="10667880" y="582012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5627520" y="6492960"/>
            <a:ext cx="93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56DA9E6-A0FC-4009-9568-404BB836193A}" type="slidenum">
              <a:rPr b="0" lang="en-US" sz="2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Calibri"/>
              </a:rPr>
              <a:t>&lt;Header-Single Column&gt;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&lt;Column&gt;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566680" y="6225840"/>
            <a:ext cx="1057680" cy="63144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8" descr=""/>
          <p:cNvPicPr/>
          <p:nvPr/>
        </p:nvPicPr>
        <p:blipFill>
          <a:blip r:embed="rId1"/>
          <a:srcRect l="12361" t="35053" r="11665" b="36718"/>
          <a:stretch/>
        </p:blipFill>
        <p:spPr>
          <a:xfrm>
            <a:off x="630360" y="6060960"/>
            <a:ext cx="1959840" cy="448920"/>
          </a:xfrm>
          <a:prstGeom prst="rect">
            <a:avLst/>
          </a:prstGeom>
          <a:ln>
            <a:noFill/>
          </a:ln>
        </p:spPr>
      </p:pic>
      <p:pic>
        <p:nvPicPr>
          <p:cNvPr id="132" name="Picture 9" descr=""/>
          <p:cNvPicPr/>
          <p:nvPr/>
        </p:nvPicPr>
        <p:blipFill>
          <a:blip r:embed="rId2"/>
          <a:stretch/>
        </p:blipFill>
        <p:spPr>
          <a:xfrm>
            <a:off x="10667880" y="582012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5627520" y="6492960"/>
            <a:ext cx="93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815DFD4-32FD-467A-8E63-5832F673E93F}" type="slidenum">
              <a:rPr b="0" lang="en-US" sz="2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D65A5FB-8968-4EF7-8349-43DD315A14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566680" y="6225840"/>
            <a:ext cx="1057680" cy="63144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6" name="Picture 10" descr=""/>
          <p:cNvPicPr/>
          <p:nvPr/>
        </p:nvPicPr>
        <p:blipFill>
          <a:blip r:embed="rId1"/>
          <a:srcRect l="12361" t="35053" r="11665" b="36718"/>
          <a:stretch/>
        </p:blipFill>
        <p:spPr>
          <a:xfrm>
            <a:off x="630360" y="6060960"/>
            <a:ext cx="1959840" cy="448920"/>
          </a:xfrm>
          <a:prstGeom prst="rect">
            <a:avLst/>
          </a:prstGeom>
          <a:ln>
            <a:noFill/>
          </a:ln>
        </p:spPr>
      </p:pic>
      <p:pic>
        <p:nvPicPr>
          <p:cNvPr id="137" name="Picture 11" descr=""/>
          <p:cNvPicPr/>
          <p:nvPr/>
        </p:nvPicPr>
        <p:blipFill>
          <a:blip r:embed="rId2"/>
          <a:stretch/>
        </p:blipFill>
        <p:spPr>
          <a:xfrm>
            <a:off x="10667880" y="582012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5627520" y="6492960"/>
            <a:ext cx="93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4E407FF-D100-4160-A4BD-C0EA6B0D0370}" type="slidenum"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Calibri"/>
              </a:rPr>
              <a:t>&lt;Header-Two Columns&gt;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&lt;Column1&gt;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&lt;Column2&gt;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LibreOffice/6.0.7.3$Linux_X86_64 LibreOffice_project/00m0$Build-3</Application>
  <Words>33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2019-05-23T17:17:00Z</dcterms:created>
  <dc:creator>Altekar, Niraj Vasant - (nvaltekar)</dc:creator>
  <dc:description/>
  <dc:language>en-US</dc:language>
  <cp:lastModifiedBy/>
  <dcterms:modified xsi:type="dcterms:W3CDTF">2019-06-05T20:56:09Z</dcterms:modified>
  <cp:revision>8</cp:revision>
  <dc:subject/>
  <dc:title>RSU-4.1 Interface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