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43D0E-63B6-4E50-86FC-A1320AD6F5D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5690E-B055-4D5F-920A-D9B94E0E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B230-DCF9-4C98-B76D-8EB7346BA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6492E-7B8B-4A50-A5B5-C058DDED7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8DD0-97CF-4750-A04D-4F436170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FA06-1579-43FB-BE05-3B97692B9D5D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2B08-6C1B-457C-B39C-9459008F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103C-F85C-4C14-BF8F-DA4DBF93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1E2F-E9E0-4911-B428-4B7F3588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C8E47-1D00-4E78-A20F-BB666D8F6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B6F0-6DA4-4724-8980-BAB0A6D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294-9CE2-44FC-A153-FBFCBC7BE90B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B031D-427D-4D7B-A9DA-418B1EB6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E7ECD-519D-42B8-9B36-2A6D7677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C25BA-FAD4-4491-90FC-8930C3F9F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F71DF-2AB0-4EC8-9DB7-ECE7B2BC6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E306-C510-40BE-87A4-35DFA6C6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4CFA-4FCA-4E3F-9F5B-7C5AF9DBE336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B870-3286-4B7E-B92A-6249A5CC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4548-2F4E-4CC8-B2A0-4668015C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2F6E-4FB9-473B-B172-61409E21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7B4A-1B1C-46E7-9E74-8AD0E667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D1FA-FA04-45BB-8B9C-68EE6C5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31F4-F35A-4727-910B-E9EC0334260F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08FB-E92A-429A-9A55-FF7F3813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883BF-01CC-4902-A585-465076A4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4DB8-C7E3-4E43-B6E2-224C9BC9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B7245-B140-488D-BC4C-1FEDC227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696D7-8834-4C50-8AB4-29AF3E66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9C15-1916-4B14-9E85-776D102ADA4F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C76D-54C2-43FB-B9F2-2299D96B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1106-9C92-4E3A-963E-C0A72AEF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5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A7CF-5F79-4020-B163-489D797B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C043-A7A0-43B2-BBDA-8BBC107F4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D14F7-2A92-49C8-B6A8-559AD8298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EE87F-2A18-483F-A752-9106A6BE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6BA7-5B50-4956-A52A-9A60D53DDED2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C7B7-1749-4AEE-A537-FFDE3B55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E930-9173-45D5-B67C-0D913F1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2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E2-0B5F-404F-B245-E49E8685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FC57B-FE04-464B-BE1B-9EBA3382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ADCCC-540D-4C26-A0F9-01F722BC0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05254-DC9D-4290-89A1-D606DE784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2B770-8E11-44C3-8963-CE13D3EE9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11831-1B11-488E-86B0-86C2CAAB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B9D-76C1-48CD-B8FE-2093A20DE478}" type="datetime1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6ADAF-EEC3-4489-A44B-6656FE7B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7CEEC-2CC6-4F1E-B133-09E8F020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8C27-8FC7-4908-9FFE-CBCA8B22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32EB7-72A3-4126-B106-031FECBC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E5D9-F644-4C04-9191-325709C6C496}" type="datetime1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DECBC-DD09-48C8-87EA-5B4F8D17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F07BE-5A4E-46E1-997C-A0A41DE9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E470D-E808-4040-9BDA-FE0F4836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7D96-A994-47BA-A3CD-89CC295311F0}" type="datetime1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BE585-B1B7-4F97-B93C-EAE96A4C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43106-A208-49D5-A1E5-0F429CC0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4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15B4-9062-4FB5-B1F7-CC20083A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407E-1720-45EC-9D78-72E8C02E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A140-7452-46DC-AB5F-5C3D94FE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C3BC9-FB04-4F18-91F6-5FE43A85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F6-9B55-433F-A65C-648E34FCDB6D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BBE62-3132-47B6-AC5F-ACAC1011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A85D0-13DA-489D-BC85-757191C8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BD9E-EBC7-4641-BEA8-2F3418E2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EBD34-9D56-4B66-8DB1-8CB015D14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03A-7F65-4A01-9069-2ECEA4AA8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E5CC-A57B-49EA-8075-E91A0129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4D6-CDFF-4EEC-A4CD-629E257DC55E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75BCA-60B0-4545-AC75-D23099CA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C852-F3D7-4A10-91CA-382BB78C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57556-1098-4862-A7E5-1506FD59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2A5AF-73E7-4625-AAC1-60047413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9A46-C7E1-4F7E-9AEA-1E3CA5474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F3C8-0C37-4433-BE40-3BB713E84149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1062-4ADB-4DDB-AC36-E304EE4D2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9CD9-4E6D-4A7B-ACCB-F711ADADA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4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CB6F-B3C0-48DB-83B5-8A6BC34C2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RSU4.1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EE9B8-EC05-41FF-9F40-EC63656A0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Test and 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Niraj Vasant Altekar</a:t>
            </a:r>
          </a:p>
          <a:p>
            <a:r>
              <a:rPr lang="en-US" dirty="0">
                <a:solidFill>
                  <a:srgbClr val="002060"/>
                </a:solidFill>
              </a:rPr>
              <a:t>05/23/2019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60A4B9-63E1-4D8B-B54D-C905B0DCA591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3DAE-5171-47E1-B6D0-8725BE03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3339" y="6492875"/>
            <a:ext cx="565320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1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E88F4-BA40-42D0-8CDB-838603E31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952FD-DB8A-4341-9E88-A7E29E21F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7CA95-9D7B-46CE-8EBE-1A2D82D6A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761" y="279916"/>
            <a:ext cx="4530478" cy="12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9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8689A-740A-403C-9854-31C6D5FC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10</a:t>
            </a:fld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D9F0ED0-47B7-46E4-9EC6-D7DE7AF1F9FA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B0524E-CB34-4A99-92FF-07FFF08BC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859AD-3453-49B8-ABE2-0436F752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B0E1568-B016-48D3-B36D-E3A93A620A43}"/>
              </a:ext>
            </a:extLst>
          </p:cNvPr>
          <p:cNvSpPr txBox="1">
            <a:spLocks/>
          </p:cNvSpPr>
          <p:nvPr/>
        </p:nvSpPr>
        <p:spPr>
          <a:xfrm>
            <a:off x="5627472" y="6492875"/>
            <a:ext cx="937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10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A3651E-72D7-47C8-9D85-AE4BF86F2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Configure IMMEDIATE-FORWARD application (continued):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Configure </a:t>
            </a:r>
            <a:r>
              <a:rPr lang="en-US" dirty="0" err="1">
                <a:solidFill>
                  <a:srgbClr val="002060"/>
                </a:solidFill>
              </a:rPr>
              <a:t>tx</a:t>
            </a:r>
            <a:r>
              <a:rPr lang="en-US" dirty="0">
                <a:solidFill>
                  <a:srgbClr val="002060"/>
                </a:solidFill>
              </a:rPr>
              <a:t>-channel (172..184 – even channels):</a:t>
            </a: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Review the new configuration: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If the configuration is set up as required, update the configuration to bring it into effect: 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To check the received and forwarded packages, type:</a:t>
            </a: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If required, listener port of the RSU can be changed by (not recommended):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F09CB34-8407-4CA0-91D4-1CD2C97A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MRP to RSU– RSU Configuration (3)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8E666-9B4F-45DA-91D1-45EE30034150}"/>
              </a:ext>
            </a:extLst>
          </p:cNvPr>
          <p:cNvSpPr txBox="1"/>
          <p:nvPr/>
        </p:nvSpPr>
        <p:spPr>
          <a:xfrm>
            <a:off x="1610884" y="2675593"/>
            <a:ext cx="699971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immediate-forward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0x8002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tx-channel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172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D2D9B-A5E9-4170-977A-DF1DA0C5869E}"/>
              </a:ext>
            </a:extLst>
          </p:cNvPr>
          <p:cNvSpPr txBox="1"/>
          <p:nvPr/>
        </p:nvSpPr>
        <p:spPr>
          <a:xfrm>
            <a:off x="5497083" y="3090446"/>
            <a:ext cx="448511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immediate-forward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792122-69C1-46B0-9AFC-33A8A442A717}"/>
              </a:ext>
            </a:extLst>
          </p:cNvPr>
          <p:cNvSpPr txBox="1"/>
          <p:nvPr/>
        </p:nvSpPr>
        <p:spPr>
          <a:xfrm>
            <a:off x="3059519" y="3843854"/>
            <a:ext cx="501439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immediate-forward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updateconf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5704B-B9DA-4BED-97E1-9F36BC6154E0}"/>
              </a:ext>
            </a:extLst>
          </p:cNvPr>
          <p:cNvSpPr txBox="1"/>
          <p:nvPr/>
        </p:nvSpPr>
        <p:spPr>
          <a:xfrm>
            <a:off x="1610885" y="4568339"/>
            <a:ext cx="495364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system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-stats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immediate-forward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173FD5-BB6D-48E5-9CFF-D253B8C4DA1B}"/>
              </a:ext>
            </a:extLst>
          </p:cNvPr>
          <p:cNvSpPr txBox="1"/>
          <p:nvPr/>
        </p:nvSpPr>
        <p:spPr>
          <a:xfrm>
            <a:off x="1610884" y="5336590"/>
            <a:ext cx="947621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system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-stats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immediate-forward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listenerport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4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RSU to MRP (BSMs/SRMs)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RSU configuration to forward messages received over DSRC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Receiving client on MRP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MRP to RSU (MAP/RSM/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Sending client on MRP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RSU configuration to receive packets from MRP and broadcast over DSRC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RSU to Other/Other to RSU (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 – Signal Controller)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RSU configuration to receive 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 blob from the controller and broadcast over DSRC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Signal controller configuration to forward 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 blob to RSU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Summary and generalization for other messages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3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CB6F-B3C0-48DB-83B5-8A6BC34C2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Test-1: RSU to MRP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EE9B8-EC05-41FF-9F40-EC63656A0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1.1. Basic Safety Message</a:t>
            </a:r>
          </a:p>
          <a:p>
            <a:r>
              <a:rPr lang="en-US" dirty="0">
                <a:solidFill>
                  <a:srgbClr val="002060"/>
                </a:solidFill>
              </a:rPr>
              <a:t>1.2. Signal Request Message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60A4B9-63E1-4D8B-B54D-C905B0DCA591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3DAE-5171-47E1-B6D0-8725BE03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3339" y="6492875"/>
            <a:ext cx="565320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3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E88F4-BA40-42D0-8CDB-838603E31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952FD-DB8A-4341-9E88-A7E29E21F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5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8689A-740A-403C-9854-31C6D5FC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4</a:t>
            </a:fld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D9F0ED0-47B7-46E4-9EC6-D7DE7AF1F9FA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B0524E-CB34-4A99-92FF-07FFF08BC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859AD-3453-49B8-ABE2-0436F752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B0E1568-B016-48D3-B36D-E3A93A620A43}"/>
              </a:ext>
            </a:extLst>
          </p:cNvPr>
          <p:cNvSpPr txBox="1">
            <a:spLocks/>
          </p:cNvSpPr>
          <p:nvPr/>
        </p:nvSpPr>
        <p:spPr>
          <a:xfrm>
            <a:off x="5627472" y="6492875"/>
            <a:ext cx="937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A3651E-72D7-47C8-9D85-AE4BF86F2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RSU can forward the packets received over DSRC to a specified IP and port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IP and ports need to be configured for each message (distinguished by PSID)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DSRC-MESSAGE-FORWARD application hosts the configuration information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Example for BSMs is discussed.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F09CB34-8407-4CA0-91D4-1CD2C97A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RSU to MRP – RSU Configuration (1)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0A5081-0143-4B71-9452-8C479003BCCF}"/>
              </a:ext>
            </a:extLst>
          </p:cNvPr>
          <p:cNvGrpSpPr/>
          <p:nvPr/>
        </p:nvGrpSpPr>
        <p:grpSpPr>
          <a:xfrm>
            <a:off x="6091035" y="1581631"/>
            <a:ext cx="5186564" cy="2042585"/>
            <a:chOff x="6095999" y="1504873"/>
            <a:chExt cx="5186564" cy="20425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67F136-B41C-411C-A6CB-C948B8D0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999" y="1504873"/>
              <a:ext cx="5186564" cy="20425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88D5F9-5B97-45BE-9CB1-BA7D0008DA57}"/>
                </a:ext>
              </a:extLst>
            </p:cNvPr>
            <p:cNvSpPr/>
            <p:nvPr/>
          </p:nvSpPr>
          <p:spPr>
            <a:xfrm>
              <a:off x="6116970" y="2959894"/>
              <a:ext cx="2493629" cy="4905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8A00D2-14E6-4825-9708-E85546748FBE}"/>
                </a:ext>
              </a:extLst>
            </p:cNvPr>
            <p:cNvSpPr/>
            <p:nvPr/>
          </p:nvSpPr>
          <p:spPr>
            <a:xfrm>
              <a:off x="6116970" y="2114454"/>
              <a:ext cx="1998330" cy="1362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5B9D93-71DC-4CFD-9E14-E19DCE0816D1}"/>
                </a:ext>
              </a:extLst>
            </p:cNvPr>
            <p:cNvSpPr/>
            <p:nvPr/>
          </p:nvSpPr>
          <p:spPr>
            <a:xfrm>
              <a:off x="9194335" y="2153483"/>
              <a:ext cx="1904300" cy="3103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Configuration</a:t>
              </a:r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360E75-8FA1-4FB3-9C9E-899367FA06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95999" y="3717989"/>
            <a:ext cx="5181600" cy="1970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0F73CD-3C72-461F-BC4F-1B0A1CA6CFE5}"/>
              </a:ext>
            </a:extLst>
          </p:cNvPr>
          <p:cNvSpPr/>
          <p:nvPr/>
        </p:nvSpPr>
        <p:spPr>
          <a:xfrm>
            <a:off x="7197754" y="5301844"/>
            <a:ext cx="419450" cy="310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E04B24-2DED-4A28-A41C-9428537FAEEA}"/>
              </a:ext>
            </a:extLst>
          </p:cNvPr>
          <p:cNvSpPr/>
          <p:nvPr/>
        </p:nvSpPr>
        <p:spPr>
          <a:xfrm>
            <a:off x="8400875" y="5301843"/>
            <a:ext cx="419450" cy="310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E096BC-E168-400D-9C79-45CA888D0AE6}"/>
              </a:ext>
            </a:extLst>
          </p:cNvPr>
          <p:cNvSpPr/>
          <p:nvPr/>
        </p:nvSpPr>
        <p:spPr>
          <a:xfrm>
            <a:off x="9527797" y="5301843"/>
            <a:ext cx="419450" cy="310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E72720-6F2F-499E-ADF3-BC26F295C9BB}"/>
              </a:ext>
            </a:extLst>
          </p:cNvPr>
          <p:cNvSpPr/>
          <p:nvPr/>
        </p:nvSpPr>
        <p:spPr>
          <a:xfrm>
            <a:off x="9194335" y="4124819"/>
            <a:ext cx="1904300" cy="310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6198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8689A-740A-403C-9854-31C6D5FC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5</a:t>
            </a:fld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D9F0ED0-47B7-46E4-9EC6-D7DE7AF1F9FA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B0524E-CB34-4A99-92FF-07FFF08BC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859AD-3453-49B8-ABE2-0436F752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B0E1568-B016-48D3-B36D-E3A93A620A43}"/>
              </a:ext>
            </a:extLst>
          </p:cNvPr>
          <p:cNvSpPr txBox="1">
            <a:spLocks/>
          </p:cNvSpPr>
          <p:nvPr/>
        </p:nvSpPr>
        <p:spPr>
          <a:xfrm>
            <a:off x="5627472" y="6492875"/>
            <a:ext cx="937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A3651E-72D7-47C8-9D85-AE4BF86F2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Configure DSRC-MESSAGE-FORWARD application as follows: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Enable the DSRC-MESSAGE-FORWARD application on the RSU:</a:t>
            </a: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Add a PSID of message to be forwarded in the list of PSIDs in DSRC-MESSAGE-FORWARD application using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Set the protocol for forwarding packets as UDP, for created PSID:</a:t>
            </a: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Set the destination IP address for created PSID:</a:t>
            </a: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Set the port of the listener running on the destination:</a:t>
            </a: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F09CB34-8407-4CA0-91D4-1CD2C97A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RSU to MRP – RSU Configuration 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2D0A5-F2BE-4FE7-82DC-99C0A9837328}"/>
              </a:ext>
            </a:extLst>
          </p:cNvPr>
          <p:cNvSpPr txBox="1"/>
          <p:nvPr/>
        </p:nvSpPr>
        <p:spPr>
          <a:xfrm>
            <a:off x="5176006" y="3473044"/>
            <a:ext cx="520956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dsrc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-message-forward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068D5D-B7A2-4D46-BEF3-2945D3ED3B87}"/>
              </a:ext>
            </a:extLst>
          </p:cNvPr>
          <p:cNvSpPr txBox="1"/>
          <p:nvPr/>
        </p:nvSpPr>
        <p:spPr>
          <a:xfrm>
            <a:off x="1610884" y="4212048"/>
            <a:ext cx="825456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dsrc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-message-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0x20 destination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UDP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AE464-C941-4772-9222-90B0B596AF2B}"/>
              </a:ext>
            </a:extLst>
          </p:cNvPr>
          <p:cNvSpPr txBox="1"/>
          <p:nvPr/>
        </p:nvSpPr>
        <p:spPr>
          <a:xfrm>
            <a:off x="1610884" y="4973911"/>
            <a:ext cx="863207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dsrc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-message-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0x20 destination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10.254.56.49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0B18CD-2ABE-482A-A30B-DE8B29FC1786}"/>
              </a:ext>
            </a:extLst>
          </p:cNvPr>
          <p:cNvSpPr txBox="1"/>
          <p:nvPr/>
        </p:nvSpPr>
        <p:spPr>
          <a:xfrm>
            <a:off x="1610884" y="5740835"/>
            <a:ext cx="790223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dsrc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-message-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0x20 destination port 5000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8E666-9B4F-45DA-91D1-45EE30034150}"/>
              </a:ext>
            </a:extLst>
          </p:cNvPr>
          <p:cNvSpPr txBox="1"/>
          <p:nvPr/>
        </p:nvSpPr>
        <p:spPr>
          <a:xfrm>
            <a:off x="1610884" y="2675593"/>
            <a:ext cx="790223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dsrc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-message-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0x20 destination port 5000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0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8689A-740A-403C-9854-31C6D5FC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6</a:t>
            </a:fld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D9F0ED0-47B7-46E4-9EC6-D7DE7AF1F9FA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B0524E-CB34-4A99-92FF-07FFF08BC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859AD-3453-49B8-ABE2-0436F752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B0E1568-B016-48D3-B36D-E3A93A620A43}"/>
              </a:ext>
            </a:extLst>
          </p:cNvPr>
          <p:cNvSpPr txBox="1">
            <a:spLocks/>
          </p:cNvSpPr>
          <p:nvPr/>
        </p:nvSpPr>
        <p:spPr>
          <a:xfrm>
            <a:off x="5627472" y="6492875"/>
            <a:ext cx="937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A3651E-72D7-47C8-9D85-AE4BF86F2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Configure DSRC-MESSAGE-FORWARD application (continued):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Review the new configuration:</a:t>
            </a: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If the configuration is set up as required, update the configuration to bring it into effect: 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To check the status of received (Rx) and forwarded (Tx) packets, type:</a:t>
            </a: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Similar process can be followed for forwarding SRMs or any other message (again, distinguished by PSID).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F09CB34-8407-4CA0-91D4-1CD2C97A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RSU to MRP – RSU Configuration (3)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8E666-9B4F-45DA-91D1-45EE30034150}"/>
              </a:ext>
            </a:extLst>
          </p:cNvPr>
          <p:cNvSpPr txBox="1"/>
          <p:nvPr/>
        </p:nvSpPr>
        <p:spPr>
          <a:xfrm>
            <a:off x="1610884" y="2675593"/>
            <a:ext cx="484863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dsrc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-message-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E6B0-116E-4D70-8CAA-B9436B99BBFB}"/>
              </a:ext>
            </a:extLst>
          </p:cNvPr>
          <p:cNvSpPr txBox="1"/>
          <p:nvPr/>
        </p:nvSpPr>
        <p:spPr>
          <a:xfrm>
            <a:off x="3055187" y="3454167"/>
            <a:ext cx="540091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dsrc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-message-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updateconf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1BDEA8-B1FF-4FE9-BECB-CECF23A4154A}"/>
              </a:ext>
            </a:extLst>
          </p:cNvPr>
          <p:cNvSpPr txBox="1"/>
          <p:nvPr/>
        </p:nvSpPr>
        <p:spPr>
          <a:xfrm>
            <a:off x="1610884" y="4199057"/>
            <a:ext cx="540091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system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-stats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dsrc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-message-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6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CB6F-B3C0-48DB-83B5-8A6BC34C2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Test-2: MRP to RSU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EE9B8-EC05-41FF-9F40-EC63656A0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1.1. MAP message</a:t>
            </a:r>
          </a:p>
          <a:p>
            <a:r>
              <a:rPr lang="en-US" dirty="0">
                <a:solidFill>
                  <a:srgbClr val="002060"/>
                </a:solidFill>
              </a:rPr>
              <a:t>1.2. Roadside Safety Message</a:t>
            </a:r>
          </a:p>
          <a:p>
            <a:r>
              <a:rPr lang="en-US" dirty="0">
                <a:solidFill>
                  <a:srgbClr val="002060"/>
                </a:solidFill>
              </a:rPr>
              <a:t>1.3. Signal Status Message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60A4B9-63E1-4D8B-B54D-C905B0DCA591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3DAE-5171-47E1-B6D0-8725BE03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3339" y="6492875"/>
            <a:ext cx="565320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7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E88F4-BA40-42D0-8CDB-838603E31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952FD-DB8A-4341-9E88-A7E29E21F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0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8689A-740A-403C-9854-31C6D5FC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8</a:t>
            </a:fld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D9F0ED0-47B7-46E4-9EC6-D7DE7AF1F9FA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B0524E-CB34-4A99-92FF-07FFF08BC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859AD-3453-49B8-ABE2-0436F752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B0E1568-B016-48D3-B36D-E3A93A620A43}"/>
              </a:ext>
            </a:extLst>
          </p:cNvPr>
          <p:cNvSpPr txBox="1">
            <a:spLocks/>
          </p:cNvSpPr>
          <p:nvPr/>
        </p:nvSpPr>
        <p:spPr>
          <a:xfrm>
            <a:off x="5627472" y="6492875"/>
            <a:ext cx="937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A3651E-72D7-47C8-9D85-AE4BF86F2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176707" cy="4351338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A stream of messages can be streamed to the RSU (port 1516) from an MRP, to forward it over DSRC.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Messages need to be formatted as specified in RSU-4.1 specs.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IMMEDIATE-FORWARD application on the RSU needs to be configured to listen to the stream of messages.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Example for MAP is discussed.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F09CB34-8407-4CA0-91D4-1CD2C97A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MRP to RSU– RSU Configuration (1)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AB902A-21CD-497A-A060-64FCC157C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097" y="1334483"/>
            <a:ext cx="4736980" cy="2234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856E5-AECB-43FF-BEBC-A9FB01606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096" y="3611655"/>
            <a:ext cx="4736980" cy="2269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8446448-89AE-4F11-B625-2EE7FC237ED1}"/>
              </a:ext>
            </a:extLst>
          </p:cNvPr>
          <p:cNvSpPr/>
          <p:nvPr/>
        </p:nvSpPr>
        <p:spPr>
          <a:xfrm>
            <a:off x="6222567" y="1817236"/>
            <a:ext cx="2421372" cy="132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23E9A5-B31C-4045-ABDB-A517A2EAF1BA}"/>
              </a:ext>
            </a:extLst>
          </p:cNvPr>
          <p:cNvSpPr/>
          <p:nvPr/>
        </p:nvSpPr>
        <p:spPr>
          <a:xfrm>
            <a:off x="6222566" y="2829851"/>
            <a:ext cx="2570913" cy="739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4ECF3-C8AB-4D38-A627-23DA4DAFCD03}"/>
              </a:ext>
            </a:extLst>
          </p:cNvPr>
          <p:cNvSpPr/>
          <p:nvPr/>
        </p:nvSpPr>
        <p:spPr>
          <a:xfrm>
            <a:off x="7399914" y="5223376"/>
            <a:ext cx="3514162" cy="657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3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8689A-740A-403C-9854-31C6D5FC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9</a:t>
            </a:fld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D9F0ED0-47B7-46E4-9EC6-D7DE7AF1F9FA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B0524E-CB34-4A99-92FF-07FFF08BC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859AD-3453-49B8-ABE2-0436F752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B0E1568-B016-48D3-B36D-E3A93A620A43}"/>
              </a:ext>
            </a:extLst>
          </p:cNvPr>
          <p:cNvSpPr txBox="1">
            <a:spLocks/>
          </p:cNvSpPr>
          <p:nvPr/>
        </p:nvSpPr>
        <p:spPr>
          <a:xfrm>
            <a:off x="5627472" y="6492875"/>
            <a:ext cx="937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9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A3651E-72D7-47C8-9D85-AE4BF86F2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Configure IMMEDIATE-FORWARD application as follows: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Enable the IMMEDIATE-FORWARD application:</a:t>
            </a: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Add a PSID of the message that will be streamed by an MRP:</a:t>
            </a: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Enable listening for this PSID:</a:t>
            </a: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Configure message type (i.e. DSRC-Message-ID)</a:t>
            </a: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Configure Tx mode (0=Continuous, 1=Alternating)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F09CB34-8407-4CA0-91D4-1CD2C97A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MRP to RSU– RSU Configuration (2)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8E666-9B4F-45DA-91D1-45EE30034150}"/>
              </a:ext>
            </a:extLst>
          </p:cNvPr>
          <p:cNvSpPr txBox="1"/>
          <p:nvPr/>
        </p:nvSpPr>
        <p:spPr>
          <a:xfrm>
            <a:off x="1610885" y="2675593"/>
            <a:ext cx="448511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immediate-forward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enable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400200-43F4-4FFF-9E04-FA70AD69D1C0}"/>
              </a:ext>
            </a:extLst>
          </p:cNvPr>
          <p:cNvSpPr txBox="1"/>
          <p:nvPr/>
        </p:nvSpPr>
        <p:spPr>
          <a:xfrm>
            <a:off x="1610881" y="3435519"/>
            <a:ext cx="515567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immediate-forward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0x8002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9595D-8B9D-4ACD-B9A8-06B216AFF77D}"/>
              </a:ext>
            </a:extLst>
          </p:cNvPr>
          <p:cNvSpPr txBox="1"/>
          <p:nvPr/>
        </p:nvSpPr>
        <p:spPr>
          <a:xfrm>
            <a:off x="1610881" y="4195445"/>
            <a:ext cx="601673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immediate-forward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0x8002 enable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127B0B-51F8-4D20-9586-478414D0B530}"/>
              </a:ext>
            </a:extLst>
          </p:cNvPr>
          <p:cNvSpPr txBox="1"/>
          <p:nvPr/>
        </p:nvSpPr>
        <p:spPr>
          <a:xfrm>
            <a:off x="1610880" y="5016927"/>
            <a:ext cx="746454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immediate-forward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0x8002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dsrc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-message-id 12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82FE5-7CBB-4E57-A4C1-80DCF60DAA99}"/>
              </a:ext>
            </a:extLst>
          </p:cNvPr>
          <p:cNvSpPr txBox="1"/>
          <p:nvPr/>
        </p:nvSpPr>
        <p:spPr>
          <a:xfrm>
            <a:off x="1610880" y="5780307"/>
            <a:ext cx="632916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 app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immediate-forward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0x8002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-mode 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656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RSU4.1 Interface</vt:lpstr>
      <vt:lpstr>Outline</vt:lpstr>
      <vt:lpstr>Test-1: RSU to MRP</vt:lpstr>
      <vt:lpstr>RSU to MRP – RSU Configuration (1)</vt:lpstr>
      <vt:lpstr>RSU to MRP – RSU Configuration (2)</vt:lpstr>
      <vt:lpstr>RSU to MRP – RSU Configuration (3)</vt:lpstr>
      <vt:lpstr>Test-2: MRP to RSU</vt:lpstr>
      <vt:lpstr>MRP to RSU– RSU Configuration (1)</vt:lpstr>
      <vt:lpstr>MRP to RSU– RSU Configuration (2)</vt:lpstr>
      <vt:lpstr>MRP to RSU– RSU Configuration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RSU-4.1 Interface</dc:title>
  <dc:creator>Altekar, Niraj Vasant - (nvaltekar)</dc:creator>
  <cp:lastModifiedBy>Niraj Vasant Altekar</cp:lastModifiedBy>
  <cp:revision>29</cp:revision>
  <dcterms:created xsi:type="dcterms:W3CDTF">2019-05-23T17:17:00Z</dcterms:created>
  <dcterms:modified xsi:type="dcterms:W3CDTF">2019-05-24T17:58:43Z</dcterms:modified>
</cp:coreProperties>
</file>