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slideshow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726" r:id="rId3"/>
    <p:sldId id="257" r:id="rId4"/>
    <p:sldId id="72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1ECD-9FB8-43DD-AA3B-125B43BCCBCF}" type="datetimeFigureOut">
              <a:rPr lang="es-MX" smtClean="0"/>
              <a:t>06/04/2025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DBB0-E010-44BD-A9C6-97ED5056E4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42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1ECD-9FB8-43DD-AA3B-125B43BCCBCF}" type="datetimeFigureOut">
              <a:rPr lang="es-MX" smtClean="0"/>
              <a:t>06/04/2025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DBB0-E010-44BD-A9C6-97ED5056E4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893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1ECD-9FB8-43DD-AA3B-125B43BCCBCF}" type="datetimeFigureOut">
              <a:rPr lang="es-MX" smtClean="0"/>
              <a:t>06/04/2025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DBB0-E010-44BD-A9C6-97ED5056E4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6281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1ECD-9FB8-43DD-AA3B-125B43BCCBCF}" type="datetimeFigureOut">
              <a:rPr lang="es-MX" smtClean="0"/>
              <a:t>06/04/2025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DBB0-E010-44BD-A9C6-97ED5056E420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0635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1ECD-9FB8-43DD-AA3B-125B43BCCBCF}" type="datetimeFigureOut">
              <a:rPr lang="es-MX" smtClean="0"/>
              <a:t>06/04/2025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DBB0-E010-44BD-A9C6-97ED5056E4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2176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1ECD-9FB8-43DD-AA3B-125B43BCCBCF}" type="datetimeFigureOut">
              <a:rPr lang="es-MX" smtClean="0"/>
              <a:t>06/04/2025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DBB0-E010-44BD-A9C6-97ED5056E4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155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1ECD-9FB8-43DD-AA3B-125B43BCCBCF}" type="datetimeFigureOut">
              <a:rPr lang="es-MX" smtClean="0"/>
              <a:t>06/04/2025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DBB0-E010-44BD-A9C6-97ED5056E4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9905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1ECD-9FB8-43DD-AA3B-125B43BCCBCF}" type="datetimeFigureOut">
              <a:rPr lang="es-MX" smtClean="0"/>
              <a:t>06/04/2025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DBB0-E010-44BD-A9C6-97ED5056E4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9530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1ECD-9FB8-43DD-AA3B-125B43BCCBCF}" type="datetimeFigureOut">
              <a:rPr lang="es-MX" smtClean="0"/>
              <a:t>06/04/2025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DBB0-E010-44BD-A9C6-97ED5056E4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94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1ECD-9FB8-43DD-AA3B-125B43BCCBCF}" type="datetimeFigureOut">
              <a:rPr lang="es-MX" smtClean="0"/>
              <a:t>06/04/2025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DBB0-E010-44BD-A9C6-97ED5056E4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854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1ECD-9FB8-43DD-AA3B-125B43BCCBCF}" type="datetimeFigureOut">
              <a:rPr lang="es-MX" smtClean="0"/>
              <a:t>06/04/2025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DBB0-E010-44BD-A9C6-97ED5056E4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34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1ECD-9FB8-43DD-AA3B-125B43BCCBCF}" type="datetimeFigureOut">
              <a:rPr lang="es-MX" smtClean="0"/>
              <a:t>06/04/2025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DBB0-E010-44BD-A9C6-97ED5056E4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117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1ECD-9FB8-43DD-AA3B-125B43BCCBCF}" type="datetimeFigureOut">
              <a:rPr lang="es-MX" smtClean="0"/>
              <a:t>06/04/2025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DBB0-E010-44BD-A9C6-97ED5056E4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26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1ECD-9FB8-43DD-AA3B-125B43BCCBCF}" type="datetimeFigureOut">
              <a:rPr lang="es-MX" smtClean="0"/>
              <a:t>06/04/2025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DBB0-E010-44BD-A9C6-97ED5056E4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760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1ECD-9FB8-43DD-AA3B-125B43BCCBCF}" type="datetimeFigureOut">
              <a:rPr lang="es-MX" smtClean="0"/>
              <a:t>06/04/2025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DBB0-E010-44BD-A9C6-97ED5056E4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059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1ECD-9FB8-43DD-AA3B-125B43BCCBCF}" type="datetimeFigureOut">
              <a:rPr lang="es-MX" smtClean="0"/>
              <a:t>06/04/2025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DBB0-E010-44BD-A9C6-97ED5056E4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712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1ECD-9FB8-43DD-AA3B-125B43BCCBCF}" type="datetimeFigureOut">
              <a:rPr lang="es-MX" smtClean="0"/>
              <a:t>06/04/2025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DBB0-E010-44BD-A9C6-97ED5056E4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605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7AD1ECD-9FB8-43DD-AA3B-125B43BCCBCF}" type="datetimeFigureOut">
              <a:rPr lang="es-MX" smtClean="0"/>
              <a:t>06/04/2025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2DBB0-E010-44BD-A9C6-97ED5056E4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82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3E447-AAC7-469F-B051-E6E7639AF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INVESTIGACIÓN DE OPERACIONES </a:t>
            </a:r>
            <a:br>
              <a:rPr lang="es-MX" b="1" dirty="0"/>
            </a:br>
            <a:r>
              <a:rPr lang="es-MX" b="1" dirty="0"/>
              <a:t>(</a:t>
            </a:r>
            <a:r>
              <a:rPr lang="en-US" dirty="0"/>
              <a:t>OPERATIONS RESEARCH</a:t>
            </a:r>
            <a:r>
              <a:rPr lang="es-MX" b="1" dirty="0"/>
              <a:t>)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94957D-0969-4CD1-BC87-C2E8A65A6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2800" b="1" cap="none" dirty="0"/>
              <a:t>Dr. Alejandro Rosete </a:t>
            </a:r>
          </a:p>
          <a:p>
            <a:r>
              <a:rPr lang="es-MX" sz="2800" b="1" cap="none" dirty="0"/>
              <a:t>Alejandro.Rosete.Suarez@gmail.com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588155DB-4496-415E-B775-5D1B0493DA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9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3"/>
    </mc:Choice>
    <mc:Fallback xmlns="">
      <p:transition spd="slow" advTm="43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75E2A-B75F-44D4-B5E2-7F4BCC3A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869141"/>
            <a:ext cx="10364451" cy="2998694"/>
          </a:xfrm>
        </p:spPr>
        <p:txBody>
          <a:bodyPr>
            <a:normAutofit/>
          </a:bodyPr>
          <a:lstStyle/>
          <a:p>
            <a:r>
              <a:rPr lang="en-US" sz="4800" b="1" cap="none" dirty="0"/>
              <a:t>General information</a:t>
            </a:r>
            <a:br>
              <a:rPr lang="en-US" cap="none" dirty="0"/>
            </a:br>
            <a:endParaRPr lang="es-MX" cap="none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AF224AE-BC90-4F83-B54D-F0D9B93CD50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8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79"/>
    </mc:Choice>
    <mc:Fallback xmlns="">
      <p:transition spd="slow" advTm="35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FEB3C-DDE4-437E-A71F-ED5ACCB4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6172825" cy="1596177"/>
          </a:xfrm>
        </p:spPr>
        <p:txBody>
          <a:bodyPr/>
          <a:lstStyle/>
          <a:p>
            <a:r>
              <a:rPr lang="es-MX" cap="none" dirty="0"/>
              <a:t>Basic </a:t>
            </a:r>
            <a:r>
              <a:rPr lang="es-MX" cap="none" dirty="0" err="1"/>
              <a:t>book</a:t>
            </a:r>
            <a:endParaRPr lang="es-MX" cap="non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06D486-B3CC-4EC2-A357-F441794C32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Introduction to Operations research, </a:t>
            </a:r>
          </a:p>
          <a:p>
            <a:pPr marL="0" indent="0">
              <a:buNone/>
            </a:pPr>
            <a:r>
              <a:rPr lang="es-MX" sz="2400" cap="none" dirty="0" err="1"/>
              <a:t>Eleventh</a:t>
            </a:r>
            <a:r>
              <a:rPr lang="es-MX" sz="2400" cap="none" dirty="0"/>
              <a:t> </a:t>
            </a:r>
            <a:r>
              <a:rPr lang="es-MX" sz="2400" cap="none" dirty="0" err="1"/>
              <a:t>Edition</a:t>
            </a:r>
            <a:r>
              <a:rPr lang="en-US" sz="2400" cap="none" dirty="0"/>
              <a:t>, </a:t>
            </a:r>
          </a:p>
          <a:p>
            <a:pPr marL="0" indent="0">
              <a:buNone/>
            </a:pPr>
            <a:r>
              <a:rPr lang="en-US" sz="2400" cap="none" dirty="0"/>
              <a:t>Frederick S. Hillier, Stanford university</a:t>
            </a:r>
          </a:p>
          <a:p>
            <a:pPr marL="0" indent="0">
              <a:buNone/>
            </a:pPr>
            <a:r>
              <a:rPr lang="en-US" sz="2400" cap="none" dirty="0"/>
              <a:t>Gerald J. Lieberman, Stanford university </a:t>
            </a:r>
          </a:p>
          <a:p>
            <a:pPr marL="0" indent="0">
              <a:buNone/>
            </a:pPr>
            <a:r>
              <a:rPr lang="en-US" sz="2400" cap="none" dirty="0"/>
              <a:t>2021, </a:t>
            </a:r>
          </a:p>
          <a:p>
            <a:pPr marL="0" indent="0">
              <a:buNone/>
            </a:pPr>
            <a:r>
              <a:rPr lang="en-US" sz="2400" cap="none" dirty="0"/>
              <a:t>McGraw-Hill</a:t>
            </a:r>
            <a:endParaRPr lang="es-MX" sz="2400" cap="none" dirty="0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FCED5343-ABAA-4F41-BB84-22701150E8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C51B210-F86A-4CC3-9453-AF4CD67AF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3227" y="36688"/>
            <a:ext cx="5270813" cy="67846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506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8"/>
    </mc:Choice>
    <mc:Fallback xmlns="">
      <p:transition spd="slow" advTm="74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F6B00-CA8D-47F6-9A9D-EFE32D95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cap="none" dirty="0"/>
              <a:t>Style </a:t>
            </a:r>
            <a:r>
              <a:rPr lang="es-MX" cap="none" dirty="0" err="1"/>
              <a:t>of</a:t>
            </a:r>
            <a:r>
              <a:rPr lang="es-MX" cap="none" dirty="0"/>
              <a:t> </a:t>
            </a:r>
            <a:r>
              <a:rPr lang="es-MX" cap="none" dirty="0" err="1"/>
              <a:t>the</a:t>
            </a:r>
            <a:r>
              <a:rPr lang="es-MX" cap="none" dirty="0"/>
              <a:t> </a:t>
            </a:r>
            <a:r>
              <a:rPr lang="es-MX" cap="none" dirty="0" err="1"/>
              <a:t>course</a:t>
            </a:r>
            <a:br>
              <a:rPr lang="es-MX" cap="none" dirty="0"/>
            </a:br>
            <a:br>
              <a:rPr lang="es-MX" sz="2400" cap="none" dirty="0"/>
            </a:br>
            <a:r>
              <a:rPr lang="es-MX" sz="2400" cap="none" dirty="0"/>
              <a:t> </a:t>
            </a:r>
            <a:endParaRPr lang="es-MX" cap="non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D7BB05-45B6-463D-9BA1-295C4F288D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1"/>
            <a:ext cx="10852402" cy="3872391"/>
          </a:xfrm>
        </p:spPr>
        <p:txBody>
          <a:bodyPr>
            <a:normAutofit/>
          </a:bodyPr>
          <a:lstStyle/>
          <a:p>
            <a:pPr lvl="0"/>
            <a:r>
              <a:rPr lang="es-MX" sz="3500" cap="none" dirty="0" err="1"/>
              <a:t>Presentations</a:t>
            </a:r>
            <a:r>
              <a:rPr lang="es-MX" sz="3500" cap="none" dirty="0"/>
              <a:t> … </a:t>
            </a:r>
            <a:r>
              <a:rPr lang="es-MX" sz="3500" cap="none" dirty="0" err="1"/>
              <a:t>introduction</a:t>
            </a:r>
            <a:endParaRPr lang="es-MX" sz="3500" cap="none" dirty="0"/>
          </a:p>
          <a:p>
            <a:pPr lvl="0"/>
            <a:r>
              <a:rPr lang="es-MX" sz="3500" cap="none" dirty="0" err="1"/>
              <a:t>Seminars</a:t>
            </a:r>
            <a:r>
              <a:rPr lang="es-MX" sz="3500" cap="none" dirty="0"/>
              <a:t> … </a:t>
            </a:r>
            <a:r>
              <a:rPr lang="es-MX" sz="3500" cap="none" dirty="0" err="1"/>
              <a:t>application</a:t>
            </a:r>
            <a:r>
              <a:rPr lang="es-MX" sz="3500" cap="none" dirty="0"/>
              <a:t>, </a:t>
            </a:r>
            <a:r>
              <a:rPr lang="es-MX" sz="3500" cap="none" dirty="0" err="1"/>
              <a:t>development</a:t>
            </a:r>
            <a:endParaRPr lang="es-MX" sz="3500" cap="none" dirty="0"/>
          </a:p>
          <a:p>
            <a:pPr lvl="0"/>
            <a:r>
              <a:rPr lang="es-MX" sz="3500" cap="none" dirty="0" err="1"/>
              <a:t>Groups</a:t>
            </a:r>
            <a:r>
              <a:rPr lang="es-MX" sz="3500" cap="none" dirty="0"/>
              <a:t>? </a:t>
            </a:r>
          </a:p>
          <a:p>
            <a:pPr marL="0" indent="0">
              <a:buNone/>
            </a:pPr>
            <a:endParaRPr lang="es-MX" cap="none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6D5F7566-BE08-44C9-B4B7-D414F1D5D7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89"/>
    </mc:Choice>
    <mc:Fallback xmlns="">
      <p:transition spd="slow" advTm="190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12198</TotalTime>
  <Words>59</Words>
  <Application>Microsoft Office PowerPoint</Application>
  <PresentationFormat>Panorámica</PresentationFormat>
  <Paragraphs>15</Paragraphs>
  <Slides>4</Slides>
  <Notes>0</Notes>
  <HiddenSlides>0</HiddenSlides>
  <MMClips>4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Tw Cen MT</vt:lpstr>
      <vt:lpstr>Gota</vt:lpstr>
      <vt:lpstr>INVESTIGACIÓN DE OPERACIONES  (OPERATIONS RESEARCH) </vt:lpstr>
      <vt:lpstr>General information </vt:lpstr>
      <vt:lpstr>Basic book</vt:lpstr>
      <vt:lpstr>Style of the course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103</cp:revision>
  <dcterms:created xsi:type="dcterms:W3CDTF">2023-04-27T23:13:21Z</dcterms:created>
  <dcterms:modified xsi:type="dcterms:W3CDTF">2025-04-06T13:12:54Z</dcterms:modified>
</cp:coreProperties>
</file>