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51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8803600" cy="46805850"/>
  <p:notesSz cx="9869488" cy="6735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700" b="1" kern="1200">
        <a:solidFill>
          <a:srgbClr val="003399"/>
        </a:solidFill>
        <a:latin typeface="Arial" charset="0"/>
        <a:ea typeface="+mn-ea"/>
        <a:cs typeface="+mn-cs"/>
      </a:defRPr>
    </a:lvl1pPr>
    <a:lvl2pPr marL="630238" indent="3175" algn="l" rtl="0" eaLnBrk="0" fontAlgn="base" hangingPunct="0">
      <a:spcBef>
        <a:spcPct val="0"/>
      </a:spcBef>
      <a:spcAft>
        <a:spcPct val="0"/>
      </a:spcAft>
      <a:defRPr sz="4700" b="1" kern="1200">
        <a:solidFill>
          <a:srgbClr val="003399"/>
        </a:solidFill>
        <a:latin typeface="Arial" charset="0"/>
        <a:ea typeface="+mn-ea"/>
        <a:cs typeface="+mn-cs"/>
      </a:defRPr>
    </a:lvl2pPr>
    <a:lvl3pPr marL="1266825" indent="3175" algn="l" rtl="0" eaLnBrk="0" fontAlgn="base" hangingPunct="0">
      <a:spcBef>
        <a:spcPct val="0"/>
      </a:spcBef>
      <a:spcAft>
        <a:spcPct val="0"/>
      </a:spcAft>
      <a:defRPr sz="4700" b="1" kern="1200">
        <a:solidFill>
          <a:srgbClr val="003399"/>
        </a:solidFill>
        <a:latin typeface="Arial" charset="0"/>
        <a:ea typeface="+mn-ea"/>
        <a:cs typeface="+mn-cs"/>
      </a:defRPr>
    </a:lvl3pPr>
    <a:lvl4pPr marL="1901825" indent="3175" algn="l" rtl="0" eaLnBrk="0" fontAlgn="base" hangingPunct="0">
      <a:spcBef>
        <a:spcPct val="0"/>
      </a:spcBef>
      <a:spcAft>
        <a:spcPct val="0"/>
      </a:spcAft>
      <a:defRPr sz="4700" b="1" kern="1200">
        <a:solidFill>
          <a:srgbClr val="003399"/>
        </a:solidFill>
        <a:latin typeface="Arial" charset="0"/>
        <a:ea typeface="+mn-ea"/>
        <a:cs typeface="+mn-cs"/>
      </a:defRPr>
    </a:lvl4pPr>
    <a:lvl5pPr marL="2538413" indent="3175" algn="l" rtl="0" eaLnBrk="0" fontAlgn="base" hangingPunct="0">
      <a:spcBef>
        <a:spcPct val="0"/>
      </a:spcBef>
      <a:spcAft>
        <a:spcPct val="0"/>
      </a:spcAft>
      <a:defRPr sz="4700" b="1" kern="1200">
        <a:solidFill>
          <a:srgbClr val="0033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700" b="1" kern="1200">
        <a:solidFill>
          <a:srgbClr val="0033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700" b="1" kern="1200">
        <a:solidFill>
          <a:srgbClr val="0033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700" b="1" kern="1200">
        <a:solidFill>
          <a:srgbClr val="0033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700" b="1" kern="1200">
        <a:solidFill>
          <a:srgbClr val="003399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743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99"/>
    <a:srgbClr val="000066"/>
    <a:srgbClr val="A50021"/>
    <a:srgbClr val="000099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5" autoAdjust="0"/>
    <p:restoredTop sz="87521" autoAdjust="0"/>
  </p:normalViewPr>
  <p:slideViewPr>
    <p:cSldViewPr>
      <p:cViewPr>
        <p:scale>
          <a:sx n="40" d="100"/>
          <a:sy n="40" d="100"/>
        </p:scale>
        <p:origin x="-1740" y="1626"/>
      </p:cViewPr>
      <p:guideLst>
        <p:guide orient="horz" pos="14743"/>
        <p:guide pos="9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597" tIns="47797" rIns="95597" bIns="47797" numCol="1" anchor="t" anchorCtr="0" compatLnSpc="1">
            <a:prstTxWarp prst="textNoShape">
              <a:avLst/>
            </a:prstTxWarp>
          </a:bodyPr>
          <a:lstStyle>
            <a:lvl1pPr defTabSz="956367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9588" y="0"/>
            <a:ext cx="427831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597" tIns="47797" rIns="95597" bIns="47797" numCol="1" anchor="t" anchorCtr="0" compatLnSpc="1">
            <a:prstTxWarp prst="textNoShape">
              <a:avLst/>
            </a:prstTxWarp>
          </a:bodyPr>
          <a:lstStyle>
            <a:lvl1pPr algn="r" defTabSz="956367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7625"/>
            <a:ext cx="427672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597" tIns="47797" rIns="95597" bIns="47797" numCol="1" anchor="b" anchorCtr="0" compatLnSpc="1">
            <a:prstTxWarp prst="textNoShape">
              <a:avLst/>
            </a:prstTxWarp>
          </a:bodyPr>
          <a:lstStyle>
            <a:lvl1pPr defTabSz="956367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9588" y="6397625"/>
            <a:ext cx="427831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597" tIns="47797" rIns="95597" bIns="47797" numCol="1" anchor="b" anchorCtr="0" compatLnSpc="1">
            <a:prstTxWarp prst="textNoShape">
              <a:avLst/>
            </a:prstTxWarp>
          </a:bodyPr>
          <a:lstStyle>
            <a:lvl1pPr algn="r" defTabSz="956222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9F507BE-AE83-084E-AFF8-CAE504F7874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33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597" tIns="47797" rIns="95597" bIns="47797" numCol="1" anchor="t" anchorCtr="0" compatLnSpc="1">
            <a:prstTxWarp prst="textNoShape">
              <a:avLst/>
            </a:prstTxWarp>
          </a:bodyPr>
          <a:lstStyle>
            <a:lvl1pPr defTabSz="956367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9588" y="0"/>
            <a:ext cx="427831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597" tIns="47797" rIns="95597" bIns="47797" numCol="1" anchor="t" anchorCtr="0" compatLnSpc="1">
            <a:prstTxWarp prst="textNoShape">
              <a:avLst/>
            </a:prstTxWarp>
          </a:bodyPr>
          <a:lstStyle>
            <a:lvl1pPr algn="r" defTabSz="956367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57663" y="506413"/>
            <a:ext cx="1554162" cy="2525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198813"/>
            <a:ext cx="7896225" cy="3030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597" tIns="47797" rIns="95597" bIns="47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7625"/>
            <a:ext cx="4276725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597" tIns="47797" rIns="95597" bIns="47797" numCol="1" anchor="b" anchorCtr="0" compatLnSpc="1">
            <a:prstTxWarp prst="textNoShape">
              <a:avLst/>
            </a:prstTxWarp>
          </a:bodyPr>
          <a:lstStyle>
            <a:lvl1pPr defTabSz="956367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9588" y="6397625"/>
            <a:ext cx="427831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597" tIns="47797" rIns="95597" bIns="47797" numCol="1" anchor="b" anchorCtr="0" compatLnSpc="1">
            <a:prstTxWarp prst="textNoShape">
              <a:avLst/>
            </a:prstTxWarp>
          </a:bodyPr>
          <a:lstStyle>
            <a:lvl1pPr algn="r" defTabSz="956222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4BCA817-513B-4446-89B0-583247F6A96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9985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30238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266825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901825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538413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177667" algn="l" defTabSz="127106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3813205" algn="l" defTabSz="127106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448738" algn="l" defTabSz="127106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084266" algn="l" defTabSz="127106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60271" y="14540155"/>
            <a:ext cx="24483060" cy="100329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0540" y="26523314"/>
            <a:ext cx="20162521" cy="11961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0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1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A3ADE-A481-2B4F-B01C-CF103758EB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606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3EC20-586B-CD49-97C8-2C5907FF0CA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94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0882610" y="1874407"/>
            <a:ext cx="6480810" cy="3993665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0180" y="1874407"/>
            <a:ext cx="18962370" cy="3993665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5D323-D4B2-A54E-A9F2-6B50774181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572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12FAB-7FBD-F448-8E01-7A6D6EEAC6F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79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75286" y="30077096"/>
            <a:ext cx="24483060" cy="9296162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75286" y="19838320"/>
            <a:ext cx="24483060" cy="10238776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26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452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8067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64090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8011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296135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1215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28180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2001C-A5FA-2342-828E-1367FBDD2C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03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0180" y="10921368"/>
            <a:ext cx="12721590" cy="30889698"/>
          </a:xfrm>
        </p:spPr>
        <p:txBody>
          <a:bodyPr/>
          <a:lstStyle>
            <a:lvl1pPr>
              <a:defRPr sz="13200"/>
            </a:lvl1pPr>
            <a:lvl2pPr>
              <a:defRPr sz="114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4641830" y="10921368"/>
            <a:ext cx="12721590" cy="30889698"/>
          </a:xfrm>
        </p:spPr>
        <p:txBody>
          <a:bodyPr/>
          <a:lstStyle>
            <a:lvl1pPr>
              <a:defRPr sz="13200"/>
            </a:lvl1pPr>
            <a:lvl2pPr>
              <a:defRPr sz="114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2E5B4-E3C8-E444-AF5B-3A3D104743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40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0180" y="10477146"/>
            <a:ext cx="12726592" cy="4366376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60226" indent="0">
              <a:buNone/>
              <a:defRPr sz="9500" b="1"/>
            </a:lvl2pPr>
            <a:lvl3pPr marL="4320452" indent="0">
              <a:buNone/>
              <a:defRPr sz="8500" b="1"/>
            </a:lvl3pPr>
            <a:lvl4pPr marL="6480677" indent="0">
              <a:buNone/>
              <a:defRPr sz="7500" b="1"/>
            </a:lvl4pPr>
            <a:lvl5pPr marL="8640903" indent="0">
              <a:buNone/>
              <a:defRPr sz="7500" b="1"/>
            </a:lvl5pPr>
            <a:lvl6pPr marL="10801129" indent="0">
              <a:buNone/>
              <a:defRPr sz="7500" b="1"/>
            </a:lvl6pPr>
            <a:lvl7pPr marL="12961355" indent="0">
              <a:buNone/>
              <a:defRPr sz="7500" b="1"/>
            </a:lvl7pPr>
            <a:lvl8pPr marL="15121580" indent="0">
              <a:buNone/>
              <a:defRPr sz="7500" b="1"/>
            </a:lvl8pPr>
            <a:lvl9pPr marL="17281806" indent="0">
              <a:buNone/>
              <a:defRPr sz="75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440180" y="14843522"/>
            <a:ext cx="12726592" cy="26967541"/>
          </a:xfrm>
        </p:spPr>
        <p:txBody>
          <a:bodyPr/>
          <a:lstStyle>
            <a:lvl1pPr>
              <a:defRPr sz="11400"/>
            </a:lvl1pPr>
            <a:lvl2pPr>
              <a:defRPr sz="95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4631830" y="10477146"/>
            <a:ext cx="12731591" cy="4366376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60226" indent="0">
              <a:buNone/>
              <a:defRPr sz="9500" b="1"/>
            </a:lvl2pPr>
            <a:lvl3pPr marL="4320452" indent="0">
              <a:buNone/>
              <a:defRPr sz="8500" b="1"/>
            </a:lvl3pPr>
            <a:lvl4pPr marL="6480677" indent="0">
              <a:buNone/>
              <a:defRPr sz="7500" b="1"/>
            </a:lvl4pPr>
            <a:lvl5pPr marL="8640903" indent="0">
              <a:buNone/>
              <a:defRPr sz="7500" b="1"/>
            </a:lvl5pPr>
            <a:lvl6pPr marL="10801129" indent="0">
              <a:buNone/>
              <a:defRPr sz="7500" b="1"/>
            </a:lvl6pPr>
            <a:lvl7pPr marL="12961355" indent="0">
              <a:buNone/>
              <a:defRPr sz="7500" b="1"/>
            </a:lvl7pPr>
            <a:lvl8pPr marL="15121580" indent="0">
              <a:buNone/>
              <a:defRPr sz="7500" b="1"/>
            </a:lvl8pPr>
            <a:lvl9pPr marL="17281806" indent="0">
              <a:buNone/>
              <a:defRPr sz="75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4631830" y="14843522"/>
            <a:ext cx="12731591" cy="26967541"/>
          </a:xfrm>
        </p:spPr>
        <p:txBody>
          <a:bodyPr/>
          <a:lstStyle>
            <a:lvl1pPr>
              <a:defRPr sz="11400"/>
            </a:lvl1pPr>
            <a:lvl2pPr>
              <a:defRPr sz="9500"/>
            </a:lvl2pPr>
            <a:lvl3pPr>
              <a:defRPr sz="85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03E2-AD97-2547-B400-DF09BD66A43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232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79F1A-D153-234A-819A-5023527B99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604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8CB5A-4FCD-784E-A2F1-8220F8FDF4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62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0183" y="1863566"/>
            <a:ext cx="9476186" cy="7930992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61409" y="1863569"/>
            <a:ext cx="16102012" cy="39947497"/>
          </a:xfrm>
        </p:spPr>
        <p:txBody>
          <a:bodyPr/>
          <a:lstStyle>
            <a:lvl1pPr>
              <a:defRPr sz="15200"/>
            </a:lvl1pPr>
            <a:lvl2pPr>
              <a:defRPr sz="13200"/>
            </a:lvl2pPr>
            <a:lvl3pPr>
              <a:defRPr sz="114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40183" y="9794561"/>
            <a:ext cx="9476186" cy="32016505"/>
          </a:xfrm>
        </p:spPr>
        <p:txBody>
          <a:bodyPr/>
          <a:lstStyle>
            <a:lvl1pPr marL="0" indent="0">
              <a:buNone/>
              <a:defRPr sz="6700"/>
            </a:lvl1pPr>
            <a:lvl2pPr marL="2160226" indent="0">
              <a:buNone/>
              <a:defRPr sz="5700"/>
            </a:lvl2pPr>
            <a:lvl3pPr marL="4320452" indent="0">
              <a:buNone/>
              <a:defRPr sz="4700"/>
            </a:lvl3pPr>
            <a:lvl4pPr marL="6480677" indent="0">
              <a:buNone/>
              <a:defRPr sz="4300"/>
            </a:lvl4pPr>
            <a:lvl5pPr marL="8640903" indent="0">
              <a:buNone/>
              <a:defRPr sz="4300"/>
            </a:lvl5pPr>
            <a:lvl6pPr marL="10801129" indent="0">
              <a:buNone/>
              <a:defRPr sz="4300"/>
            </a:lvl6pPr>
            <a:lvl7pPr marL="12961355" indent="0">
              <a:buNone/>
              <a:defRPr sz="4300"/>
            </a:lvl7pPr>
            <a:lvl8pPr marL="15121580" indent="0">
              <a:buNone/>
              <a:defRPr sz="4300"/>
            </a:lvl8pPr>
            <a:lvl9pPr marL="17281806" indent="0">
              <a:buNone/>
              <a:defRPr sz="43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114FA-702F-5244-B630-08A849307F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443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45708" y="32764096"/>
            <a:ext cx="17282160" cy="3867986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645708" y="4182189"/>
            <a:ext cx="17282160" cy="28083510"/>
          </a:xfrm>
        </p:spPr>
        <p:txBody>
          <a:bodyPr rtlCol="0">
            <a:normAutofit/>
          </a:bodyPr>
          <a:lstStyle>
            <a:lvl1pPr marL="0" indent="0">
              <a:buNone/>
              <a:defRPr sz="15200"/>
            </a:lvl1pPr>
            <a:lvl2pPr marL="2160226" indent="0">
              <a:buNone/>
              <a:defRPr sz="13200"/>
            </a:lvl2pPr>
            <a:lvl3pPr marL="4320452" indent="0">
              <a:buNone/>
              <a:defRPr sz="11400"/>
            </a:lvl3pPr>
            <a:lvl4pPr marL="6480677" indent="0">
              <a:buNone/>
              <a:defRPr sz="9500"/>
            </a:lvl4pPr>
            <a:lvl5pPr marL="8640903" indent="0">
              <a:buNone/>
              <a:defRPr sz="9500"/>
            </a:lvl5pPr>
            <a:lvl6pPr marL="10801129" indent="0">
              <a:buNone/>
              <a:defRPr sz="9500"/>
            </a:lvl6pPr>
            <a:lvl7pPr marL="12961355" indent="0">
              <a:buNone/>
              <a:defRPr sz="9500"/>
            </a:lvl7pPr>
            <a:lvl8pPr marL="15121580" indent="0">
              <a:buNone/>
              <a:defRPr sz="9500"/>
            </a:lvl8pPr>
            <a:lvl9pPr marL="17281806" indent="0">
              <a:buNone/>
              <a:defRPr sz="95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45708" y="36632083"/>
            <a:ext cx="17282160" cy="5493183"/>
          </a:xfrm>
        </p:spPr>
        <p:txBody>
          <a:bodyPr/>
          <a:lstStyle>
            <a:lvl1pPr marL="0" indent="0">
              <a:buNone/>
              <a:defRPr sz="6700"/>
            </a:lvl1pPr>
            <a:lvl2pPr marL="2160226" indent="0">
              <a:buNone/>
              <a:defRPr sz="5700"/>
            </a:lvl2pPr>
            <a:lvl3pPr marL="4320452" indent="0">
              <a:buNone/>
              <a:defRPr sz="4700"/>
            </a:lvl3pPr>
            <a:lvl4pPr marL="6480677" indent="0">
              <a:buNone/>
              <a:defRPr sz="4300"/>
            </a:lvl4pPr>
            <a:lvl5pPr marL="8640903" indent="0">
              <a:buNone/>
              <a:defRPr sz="4300"/>
            </a:lvl5pPr>
            <a:lvl6pPr marL="10801129" indent="0">
              <a:buNone/>
              <a:defRPr sz="4300"/>
            </a:lvl6pPr>
            <a:lvl7pPr marL="12961355" indent="0">
              <a:buNone/>
              <a:defRPr sz="4300"/>
            </a:lvl7pPr>
            <a:lvl8pPr marL="15121580" indent="0">
              <a:buNone/>
              <a:defRPr sz="4300"/>
            </a:lvl8pPr>
            <a:lvl9pPr marL="17281806" indent="0">
              <a:buNone/>
              <a:defRPr sz="43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871B-8A32-0443-89A6-BF98CA2C517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37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439863" y="1874838"/>
            <a:ext cx="25923875" cy="780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2045" tIns="216023" rIns="432045" bIns="21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1439863" y="10920413"/>
            <a:ext cx="25923875" cy="3089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2045" tIns="216023" rIns="432045" bIns="21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39863" y="43381613"/>
            <a:ext cx="6721475" cy="2492375"/>
          </a:xfrm>
          <a:prstGeom prst="rect">
            <a:avLst/>
          </a:prstGeom>
        </p:spPr>
        <p:txBody>
          <a:bodyPr vert="horz" lIns="432045" tIns="216023" rIns="432045" bIns="216023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9840913" y="43381613"/>
            <a:ext cx="9121775" cy="2492375"/>
          </a:xfrm>
          <a:prstGeom prst="rect">
            <a:avLst/>
          </a:prstGeom>
        </p:spPr>
        <p:txBody>
          <a:bodyPr vert="horz" lIns="432045" tIns="216023" rIns="432045" bIns="216023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0642263" y="43381613"/>
            <a:ext cx="6721475" cy="2492375"/>
          </a:xfrm>
          <a:prstGeom prst="rect">
            <a:avLst/>
          </a:prstGeom>
        </p:spPr>
        <p:txBody>
          <a:bodyPr vert="horz" wrap="square" lIns="432045" tIns="216023" rIns="432045" bIns="216023" numCol="1" anchor="ctr" anchorCtr="0" compatLnSpc="1">
            <a:prstTxWarp prst="textNoShape">
              <a:avLst/>
            </a:prstTxWarp>
          </a:bodyPr>
          <a:lstStyle>
            <a:lvl1pPr algn="r">
              <a:defRPr sz="57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B159763-D645-9843-BC00-210392E918B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1" r:id="rId10"/>
    <p:sldLayoutId id="2147484362" r:id="rId11"/>
  </p:sldLayoutIdLst>
  <p:txStyles>
    <p:titleStyle>
      <a:lvl1pPr algn="ctr" defTabSz="4318000" rtl="0" eaLnBrk="0" fontAlgn="base" hangingPunct="0">
        <a:spcBef>
          <a:spcPct val="0"/>
        </a:spcBef>
        <a:spcAft>
          <a:spcPct val="0"/>
        </a:spcAft>
        <a:defRPr sz="20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1800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2pPr>
      <a:lvl3pPr algn="ctr" defTabSz="431800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3pPr>
      <a:lvl4pPr algn="ctr" defTabSz="431800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4pPr>
      <a:lvl5pPr algn="ctr" defTabSz="431800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5pPr>
      <a:lvl6pPr marL="635828" algn="ctr" defTabSz="4318332" rtl="0" fontAlgn="base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6pPr>
      <a:lvl7pPr marL="1271656" algn="ctr" defTabSz="4318332" rtl="0" fontAlgn="base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7pPr>
      <a:lvl8pPr marL="1907484" algn="ctr" defTabSz="4318332" rtl="0" fontAlgn="base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8pPr>
      <a:lvl9pPr marL="2543312" algn="ctr" defTabSz="4318332" rtl="0" fontAlgn="base">
        <a:spcBef>
          <a:spcPct val="0"/>
        </a:spcBef>
        <a:spcAft>
          <a:spcPct val="0"/>
        </a:spcAft>
        <a:defRPr sz="20700">
          <a:solidFill>
            <a:schemeClr val="tx1"/>
          </a:solidFill>
          <a:latin typeface="Calibri" pitchFamily="34" charset="0"/>
        </a:defRPr>
      </a:lvl9pPr>
    </p:titleStyle>
    <p:bodyStyle>
      <a:lvl1pPr marL="1617663" indent="-1617663" algn="l" defTabSz="43180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2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963" indent="-1347788" algn="l" defTabSz="43180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8" indent="-1079500" algn="l" defTabSz="43180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088" indent="-1079500" algn="l" defTabSz="43180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263" indent="-1079500" algn="l" defTabSz="43180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242" indent="-1080114" algn="l" defTabSz="4320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468" indent="-1080114" algn="l" defTabSz="4320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1694" indent="-1080114" algn="l" defTabSz="4320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1920" indent="-1080114" algn="l" defTabSz="4320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320452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26" algn="l" defTabSz="4320452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452" algn="l" defTabSz="4320452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677" algn="l" defTabSz="4320452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903" algn="l" defTabSz="4320452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129" algn="l" defTabSz="4320452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355" algn="l" defTabSz="4320452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580" algn="l" defTabSz="4320452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1806" algn="l" defTabSz="4320452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077075" y="-532621"/>
            <a:ext cx="21289962" cy="661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403" tIns="531749" rIns="487403" bIns="531749">
            <a:spAutoFit/>
          </a:bodyPr>
          <a:lstStyle>
            <a:lvl1pPr defTabSz="760413">
              <a:defRPr sz="4700" b="1">
                <a:solidFill>
                  <a:srgbClr val="003399"/>
                </a:solidFill>
                <a:latin typeface="Arial" charset="0"/>
              </a:defRPr>
            </a:lvl1pPr>
            <a:lvl2pPr marL="742950" indent="-285750" defTabSz="760413">
              <a:defRPr sz="4700" b="1">
                <a:solidFill>
                  <a:srgbClr val="003399"/>
                </a:solidFill>
                <a:latin typeface="Arial" charset="0"/>
              </a:defRPr>
            </a:lvl2pPr>
            <a:lvl3pPr marL="1143000" indent="-228600" defTabSz="760413">
              <a:defRPr sz="4700" b="1">
                <a:solidFill>
                  <a:srgbClr val="003399"/>
                </a:solidFill>
                <a:latin typeface="Arial" charset="0"/>
              </a:defRPr>
            </a:lvl3pPr>
            <a:lvl4pPr marL="1600200" indent="-228600" defTabSz="760413">
              <a:defRPr sz="4700" b="1">
                <a:solidFill>
                  <a:srgbClr val="003399"/>
                </a:solidFill>
                <a:latin typeface="Arial" charset="0"/>
              </a:defRPr>
            </a:lvl4pPr>
            <a:lvl5pPr marL="2057400" indent="-228600" defTabSz="760413">
              <a:defRPr sz="4700" b="1">
                <a:solidFill>
                  <a:srgbClr val="003399"/>
                </a:solidFill>
                <a:latin typeface="Arial" charset="0"/>
              </a:defRPr>
            </a:lvl5pPr>
            <a:lvl6pPr marL="25146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4700" b="1">
                <a:solidFill>
                  <a:srgbClr val="003399"/>
                </a:solidFill>
                <a:latin typeface="Arial" charset="0"/>
              </a:defRPr>
            </a:lvl6pPr>
            <a:lvl7pPr marL="29718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4700" b="1">
                <a:solidFill>
                  <a:srgbClr val="003399"/>
                </a:solidFill>
                <a:latin typeface="Arial" charset="0"/>
              </a:defRPr>
            </a:lvl7pPr>
            <a:lvl8pPr marL="34290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4700" b="1">
                <a:solidFill>
                  <a:srgbClr val="003399"/>
                </a:solidFill>
                <a:latin typeface="Arial" charset="0"/>
              </a:defRPr>
            </a:lvl8pPr>
            <a:lvl9pPr marL="38862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4700" b="1">
                <a:solidFill>
                  <a:srgbClr val="003399"/>
                </a:solidFill>
                <a:latin typeface="Arial" charset="0"/>
              </a:defRPr>
            </a:lvl9pPr>
          </a:lstStyle>
          <a:p>
            <a:pPr>
              <a:spcBef>
                <a:spcPts val="1675"/>
              </a:spcBef>
              <a:spcAft>
                <a:spcPts val="2400"/>
              </a:spcAft>
            </a:pPr>
            <a:r>
              <a:rPr lang="zh-TW" altLang="en-US" sz="13200" b="0" dirty="0">
                <a:latin typeface="文鼎超顏楷" charset="0"/>
                <a:ea typeface="文鼎超顏楷" charset="0"/>
              </a:rPr>
              <a:t>特色課程：創意動手玩數學</a:t>
            </a:r>
            <a:endParaRPr lang="en-US" altLang="zh-TW" sz="13200" b="0" dirty="0">
              <a:latin typeface="文鼎超顏楷" charset="0"/>
              <a:ea typeface="文鼎超顏楷" charset="0"/>
            </a:endParaRPr>
          </a:p>
          <a:p>
            <a:pPr>
              <a:spcBef>
                <a:spcPts val="1675"/>
              </a:spcBef>
            </a:pPr>
            <a:r>
              <a:rPr lang="zh-TW" altLang="en-US" sz="90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單元名稱</a:t>
            </a:r>
            <a:r>
              <a:rPr lang="zh-TW" altLang="en-US" sz="9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：</a:t>
            </a:r>
            <a:r>
              <a:rPr lang="zh-TW" altLang="en-US" sz="90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拈</a:t>
            </a:r>
            <a:endParaRPr lang="en-US" altLang="zh-TW" sz="90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1675"/>
              </a:spcBef>
            </a:pPr>
            <a:r>
              <a:rPr lang="zh-TW" altLang="en-US" sz="90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活動設計</a:t>
            </a:r>
            <a:r>
              <a:rPr lang="zh-TW" altLang="en-US" sz="9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：</a:t>
            </a:r>
            <a:r>
              <a:rPr lang="zh-TW" altLang="en-US" sz="90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邱晨</a:t>
            </a:r>
            <a:r>
              <a:rPr lang="zh-TW" altLang="en-US" sz="9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愷、</a:t>
            </a:r>
            <a:r>
              <a:rPr lang="zh-TW" altLang="en-US" sz="900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沈士喻、</a:t>
            </a:r>
            <a:r>
              <a:rPr lang="zh-TW" altLang="en-US" sz="9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林書霈</a:t>
            </a:r>
          </a:p>
        </p:txBody>
      </p:sp>
      <p:sp>
        <p:nvSpPr>
          <p:cNvPr id="4099" name="Line 72"/>
          <p:cNvSpPr>
            <a:spLocks noChangeShapeType="1"/>
          </p:cNvSpPr>
          <p:nvPr/>
        </p:nvSpPr>
        <p:spPr bwMode="auto">
          <a:xfrm>
            <a:off x="25400" y="6275388"/>
            <a:ext cx="0" cy="40530462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7110" tIns="63549" rIns="127110" bIns="63549" anchor="ctr"/>
          <a:lstStyle/>
          <a:p>
            <a:endParaRPr lang="zh-TW" altLang="en-US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971456" y="7400813"/>
            <a:ext cx="25776400" cy="41689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531749" tIns="52655" rIns="265880" bIns="52655">
            <a:spAutoFit/>
          </a:bodyPr>
          <a:lstStyle>
            <a:lvl1pPr defTabSz="760413"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1pPr>
            <a:lvl2pPr marL="742950" indent="-285750" defTabSz="760413"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2pPr>
            <a:lvl3pPr marL="1143000" indent="-228600" defTabSz="760413"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3pPr>
            <a:lvl4pPr marL="1600200" indent="-228600" defTabSz="760413"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4pPr>
            <a:lvl5pPr marL="2057400" indent="-228600" defTabSz="760413"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5pPr>
            <a:lvl6pPr marL="2514600" indent="-228600" defTabSz="760413"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6pPr>
            <a:lvl7pPr marL="2971800" indent="-228600" defTabSz="760413"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7pPr>
            <a:lvl8pPr marL="3429000" indent="-228600" defTabSz="760413"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8pPr>
            <a:lvl9pPr marL="3886200" indent="-228600" defTabSz="760413"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9pPr>
          </a:lstStyle>
          <a:p>
            <a:pPr marL="1371600" indent="-1371600"/>
            <a:r>
              <a:rPr lang="zh-TW" altLang="en-US" sz="8800" dirty="0"/>
              <a:t>兩人輪流取銅板，每人每次需在某一列取一枚或一枚以上的銅板，但不能同時在兩列取銅板，直到最後，將銅板拿光的人贏得此遊戲。 </a:t>
            </a:r>
          </a:p>
        </p:txBody>
      </p:sp>
      <p:sp>
        <p:nvSpPr>
          <p:cNvPr id="4101" name="Line 24"/>
          <p:cNvSpPr>
            <a:spLocks noChangeShapeType="1"/>
          </p:cNvSpPr>
          <p:nvPr/>
        </p:nvSpPr>
        <p:spPr bwMode="auto">
          <a:xfrm>
            <a:off x="14284643" y="29546593"/>
            <a:ext cx="45719" cy="11920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7110" tIns="63549" rIns="127110" bIns="63549"/>
          <a:lstStyle/>
          <a:p>
            <a:endParaRPr lang="zh-TW" altLang="en-US"/>
          </a:p>
        </p:txBody>
      </p:sp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734219" y="24407811"/>
            <a:ext cx="13760450" cy="329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31749" tIns="52655" rIns="265880" bIns="52655">
            <a:spAutoFit/>
          </a:bodyPr>
          <a:lstStyle>
            <a:lvl1pPr defTabSz="760413"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1pPr>
            <a:lvl2pPr marL="742950" indent="-285750" defTabSz="760413"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2pPr>
            <a:lvl3pPr marL="1143000" indent="-228600" defTabSz="760413"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3pPr>
            <a:lvl4pPr marL="1600200" indent="-228600" defTabSz="760413"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4pPr>
            <a:lvl5pPr marL="2057400" indent="-228600" defTabSz="760413"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5pPr>
            <a:lvl6pPr marL="2514600" indent="-228600" defTabSz="760413"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6pPr>
            <a:lvl7pPr marL="2971800" indent="-228600" defTabSz="760413"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7pPr>
            <a:lvl8pPr marL="3429000" indent="-228600" defTabSz="760413"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8pPr>
            <a:lvl9pPr marL="3886200" indent="-228600" defTabSz="760413"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endParaRPr lang="zh-TW" altLang="en-US" sz="7200" dirty="0">
              <a:solidFill>
                <a:schemeClr val="accent4">
                  <a:lumMod val="75000"/>
                </a:schemeClr>
              </a:solidFill>
              <a:latin typeface="華康雅風體W3(P)" charset="0"/>
              <a:ea typeface="華康雅風體W3(P)" charset="0"/>
              <a:sym typeface="Wingdings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6600" dirty="0" smtClean="0">
                <a:solidFill>
                  <a:schemeClr val="tx1"/>
                </a:solidFill>
                <a:latin typeface="華康雅風體W3(P)" charset="0"/>
                <a:ea typeface="華康雅風體W3(P)" charset="0"/>
                <a:sym typeface="Wingdings" charset="2"/>
              </a:rPr>
              <a:t>         </a:t>
            </a:r>
            <a:endParaRPr lang="en-US" altLang="zh-TW" sz="6400" dirty="0">
              <a:solidFill>
                <a:srgbClr val="002060"/>
              </a:solidFill>
              <a:latin typeface="標楷體" charset="0"/>
              <a:ea typeface="標楷體" charset="0"/>
            </a:endParaRPr>
          </a:p>
        </p:txBody>
      </p:sp>
      <p:pic>
        <p:nvPicPr>
          <p:cNvPr id="4103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123950"/>
            <a:ext cx="6435725" cy="43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Line 24"/>
          <p:cNvSpPr>
            <a:spLocks noChangeShapeType="1"/>
          </p:cNvSpPr>
          <p:nvPr/>
        </p:nvSpPr>
        <p:spPr bwMode="auto">
          <a:xfrm flipV="1">
            <a:off x="855663" y="7070725"/>
            <a:ext cx="270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7110" tIns="63549" rIns="127110" bIns="63549"/>
          <a:lstStyle/>
          <a:p>
            <a:endParaRPr lang="zh-TW" altLang="en-US" dirty="0"/>
          </a:p>
        </p:txBody>
      </p:sp>
      <p:sp>
        <p:nvSpPr>
          <p:cNvPr id="4106" name="Text Box 3"/>
          <p:cNvSpPr txBox="1">
            <a:spLocks noChangeArrowheads="1"/>
          </p:cNvSpPr>
          <p:nvPr/>
        </p:nvSpPr>
        <p:spPr bwMode="auto">
          <a:xfrm>
            <a:off x="944563" y="41868725"/>
            <a:ext cx="27100212" cy="379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31749" tIns="52655" rIns="265880" bIns="52655">
            <a:spAutoFit/>
          </a:bodyPr>
          <a:lstStyle>
            <a:lvl1pPr defTabSz="760413"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1pPr>
            <a:lvl2pPr marL="742950" indent="-285750" defTabSz="760413"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2pPr>
            <a:lvl3pPr marL="1143000" indent="-228600" defTabSz="760413"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3pPr>
            <a:lvl4pPr marL="1600200" indent="-228600" defTabSz="760413"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4pPr>
            <a:lvl5pPr marL="2057400" indent="-228600" defTabSz="760413"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5pPr>
            <a:lvl6pPr marL="2514600" indent="-228600" defTabSz="760413"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6pPr>
            <a:lvl7pPr marL="2971800" indent="-228600" defTabSz="760413"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7pPr>
            <a:lvl8pPr marL="3429000" indent="-228600" defTabSz="760413"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8pPr>
            <a:lvl9pPr marL="3886200" indent="-228600" defTabSz="760413" eaLnBrk="0" fontAlgn="base" hangingPunct="0">
              <a:spcBef>
                <a:spcPct val="0"/>
              </a:spcBef>
              <a:spcAft>
                <a:spcPct val="0"/>
              </a:spcAft>
              <a:tabLst>
                <a:tab pos="765175" algn="l"/>
              </a:tabLst>
              <a:defRPr sz="4700" b="1">
                <a:solidFill>
                  <a:srgbClr val="003399"/>
                </a:solidFill>
                <a:latin typeface="Arial" charset="0"/>
              </a:defRPr>
            </a:lvl9pPr>
          </a:lstStyle>
          <a:p>
            <a:r>
              <a:rPr lang="zh-TW" altLang="en-US" sz="12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如果最後</a:t>
            </a:r>
            <a:r>
              <a:rPr lang="zh-TW" altLang="en-US" sz="120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將銅板拿光的人</a:t>
            </a:r>
            <a:r>
              <a:rPr lang="zh-TW" altLang="en-US" sz="12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輸，會有必勝方法嗎</a:t>
            </a:r>
            <a:r>
              <a:rPr lang="en-US" altLang="zh-TW" sz="120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?</a:t>
            </a:r>
            <a:endParaRPr lang="en-US" altLang="zh-TW" sz="120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117" name="Line 24"/>
          <p:cNvSpPr>
            <a:spLocks noChangeShapeType="1"/>
          </p:cNvSpPr>
          <p:nvPr/>
        </p:nvSpPr>
        <p:spPr bwMode="auto">
          <a:xfrm flipV="1">
            <a:off x="1400084" y="29546593"/>
            <a:ext cx="270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7110" tIns="63549" rIns="127110" bIns="63549"/>
          <a:lstStyle/>
          <a:p>
            <a:endParaRPr lang="zh-TW" altLang="en-US" dirty="0"/>
          </a:p>
        </p:txBody>
      </p:sp>
      <p:sp>
        <p:nvSpPr>
          <p:cNvPr id="4118" name="Line 24"/>
          <p:cNvSpPr>
            <a:spLocks noChangeShapeType="1"/>
          </p:cNvSpPr>
          <p:nvPr/>
        </p:nvSpPr>
        <p:spPr bwMode="auto">
          <a:xfrm flipV="1">
            <a:off x="855663" y="41386125"/>
            <a:ext cx="2709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7110" tIns="63549" rIns="127110" bIns="63549"/>
          <a:lstStyle/>
          <a:p>
            <a:endParaRPr lang="zh-TW" altLang="en-US"/>
          </a:p>
        </p:txBody>
      </p:sp>
      <p:pic>
        <p:nvPicPr>
          <p:cNvPr id="2050" name="Picture 2" descr="https://www.nani.com.tw/nani/jlearn/math/extra/e1/images/m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427038"/>
            <a:ext cx="885825" cy="895351"/>
          </a:xfrm>
          <a:prstGeom prst="rect">
            <a:avLst/>
          </a:prstGeom>
          <a:noFill/>
        </p:spPr>
      </p:pic>
      <p:pic>
        <p:nvPicPr>
          <p:cNvPr id="2052" name="Picture 4" descr="https://www.nani.com.tw/nani/jlearn/math/extra/e1/images/m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427038"/>
            <a:ext cx="885825" cy="895351"/>
          </a:xfrm>
          <a:prstGeom prst="rect">
            <a:avLst/>
          </a:prstGeom>
          <a:noFill/>
        </p:spPr>
      </p:pic>
      <p:sp>
        <p:nvSpPr>
          <p:cNvPr id="49" name="文字方塊 48"/>
          <p:cNvSpPr txBox="1"/>
          <p:nvPr/>
        </p:nvSpPr>
        <p:spPr>
          <a:xfrm>
            <a:off x="1614398" y="30118097"/>
            <a:ext cx="1228733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數的二進位表示法</a:t>
            </a:r>
            <a:endParaRPr lang="en-US" altLang="zh-TW" dirty="0" smtClean="0">
              <a:latin typeface="+mj-ea"/>
              <a:ea typeface="+mj-ea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685836" y="32238683"/>
            <a:ext cx="1228733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將各列銅板的枚數化成二進位數，相加，但不進位，然後再看和的各個位數。如果和的各個位數都是偶數，則表示一安全殘局</a:t>
            </a:r>
            <a:r>
              <a:rPr lang="en-US" altLang="zh-TW" dirty="0"/>
              <a:t>;</a:t>
            </a:r>
            <a:r>
              <a:rPr lang="zh-TW" altLang="en-US" dirty="0"/>
              <a:t>否則，如果有一位是奇數，則為不安全殘局。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59" y="15049997"/>
            <a:ext cx="21025619" cy="1053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0" y="31971877"/>
            <a:ext cx="14401799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6156</TotalTime>
  <Words>147</Words>
  <Application>Microsoft Office PowerPoint</Application>
  <PresentationFormat>自訂</PresentationFormat>
  <Paragraphs>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>Mechanical Engineering VT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簡廷豐</dc:creator>
  <cp:lastModifiedBy>tku-staff</cp:lastModifiedBy>
  <cp:revision>355</cp:revision>
  <cp:lastPrinted>2017-02-17T00:10:41Z</cp:lastPrinted>
  <dcterms:created xsi:type="dcterms:W3CDTF">2003-04-11T15:30:44Z</dcterms:created>
  <dcterms:modified xsi:type="dcterms:W3CDTF">2017-04-13T13:05:25Z</dcterms:modified>
</cp:coreProperties>
</file>