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05B6-1FB1-6819-BEA8-78687940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5531-11C8-BD2B-8590-F3A412EE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DAD-CE63-DBBF-CEF2-522ADD1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42DD-20B3-15D0-413A-55B9BCE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3A86-4F0A-1013-2335-2478F3E6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AD6F-B735-94D5-310F-3E0FDF64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7462D-10E6-C59D-3644-65E51999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D677-7934-9812-4A52-B5ADFE4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2E04-3E96-4719-D23C-491D9ADD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D8F0-D90D-654B-8624-8C62ACB9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660E2-7270-7A9E-8B0B-7C973845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6973-F5CD-3F02-A569-C68338BB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2DD9-AC15-64E7-AA31-BA03DAE6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2304-0FBE-6389-B3A9-22566D47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9878-225D-75D6-9E23-D54A277E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23E0-5F50-FCD8-EC57-F5FAF69D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894B-882F-5D39-914B-AAD5EE94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E3BB-CC7F-CB15-95E1-4F872EA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A609-0D97-E92C-D6A1-4F6C792F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9A9D-46ED-131A-C486-4D21FD4F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E7F6-6263-62FF-9340-4049ACC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CB3-4A53-21C2-167E-3E4A8DE41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98AB-516B-DF9C-AA66-2544747A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990D-FC45-FE5E-1823-1CB41456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057-9F39-0581-B5BA-0919CC33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2B46-9AC1-4614-FC3C-4BC2D750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A14A-BCD6-AACA-5E90-68FFC0262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8824-814E-DAAD-00D7-5695535B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D5F8-5E67-073F-FD28-2D7E7643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5E0A6-F5A3-8FBD-C589-EE04415C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3D9FE-4D43-DFD3-F3C8-A50320DE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546-9B45-DB30-4F7F-B064D031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338AA-36A9-A4C8-7FC3-9B81546E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1ACE-575A-3A32-9388-AE0A83E6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AA95-9B52-8C2B-C010-1A0BFCA1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9CF7B-5D12-4FAC-F143-2FC51B813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24232-D78D-F655-2F59-2789AC8E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A0B1E-B990-4156-4790-9A5B7316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A2B6B-D4B1-F92B-227B-689D058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47B4-B74A-2EAA-4336-8DFEAC5A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1DD55-0FFE-26C4-B16D-2030C40B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01C86-886E-5F12-F1E7-490044F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C59C-9B3C-11F7-304A-FC09778C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43906-4217-B5EC-6A78-2E0B6596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B76B0-6BED-90D6-36CD-B7B6E725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E9DAE-6C12-AA15-EC9E-8BF5F87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FCC-4688-5353-EDCC-049A7F44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7457-5EA1-86EB-C797-36FFB7E0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1803-1CCF-F138-6DB1-CE95EDF3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FB60-39AB-93E9-0E75-B1C56854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AA87-B28C-6E4F-E9EB-76BDCAF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7653-CF74-E3E0-78C6-1CF7ED3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5ECE-01EC-BA41-DDA0-8B8F42A1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4D2F-A3A3-DBC8-F962-46D18C99C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D94AE-8C07-9B0C-9E66-B5253BEE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9D99B-25EC-66A7-80CA-ECDCCE6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AC1D-543B-CBF9-EAC7-E8D60AC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3D69-C1AB-9F2B-16F2-A0B39EFB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763F-FC47-4E9C-9014-44E01E5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95DD-84D4-E734-9230-0ADA66E9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C443-838C-DC51-AA0D-77169FA74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6568-9774-43AB-97FB-F3EF7605906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117B-979D-E415-5E91-5C526E10E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C855-878D-D681-CD8E-F8DE97DE4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2C17-D4D3-4278-8BAE-EEDC5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36E-AAA8-79B9-7F76-B8683D2D5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pc="300" dirty="0">
              <a:solidFill>
                <a:srgbClr val="2276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0F867-1ED5-31A1-A75D-4E2583799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D167F-996D-7FEB-6013-11DD11C5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7377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Vangorp, Dylan - TS IT Communications Technician I</dc:creator>
  <cp:lastModifiedBy>Vangorp, Dylan - TS IT Communications Technician I</cp:lastModifiedBy>
  <cp:revision>1</cp:revision>
  <dcterms:created xsi:type="dcterms:W3CDTF">2025-10-28T17:51:49Z</dcterms:created>
  <dcterms:modified xsi:type="dcterms:W3CDTF">2025-10-28T18:02:22Z</dcterms:modified>
</cp:coreProperties>
</file>