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57" r:id="rId3"/>
    <p:sldId id="259" r:id="rId4"/>
    <p:sldId id="260" r:id="rId5"/>
    <p:sldId id="261" r:id="rId6"/>
    <p:sldId id="262" r:id="rId7"/>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F42CB4-A0DE-4F2B-B5FD-70E0E1ACAF85}" v="104" dt="2024-12-03T11:12:43.670"/>
    <p1510:client id="{BCA15F3E-3473-4864-9947-F807BFF35F43}" v="509" dt="2024-12-03T11:11:19.6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ylan van der Ploeg" userId="e4f5c51e-7756-466b-8b74-7a50b1bb6665" providerId="ADAL" clId="{2FF42CB4-A0DE-4F2B-B5FD-70E0E1ACAF85}"/>
    <pc:docChg chg="modSld sldOrd">
      <pc:chgData name="Dylan van der Ploeg" userId="e4f5c51e-7756-466b-8b74-7a50b1bb6665" providerId="ADAL" clId="{2FF42CB4-A0DE-4F2B-B5FD-70E0E1ACAF85}" dt="2024-12-03T11:12:40.037" v="4"/>
      <pc:docMkLst>
        <pc:docMk/>
      </pc:docMkLst>
      <pc:sldChg chg="addSp modSp">
        <pc:chgData name="Dylan van der Ploeg" userId="e4f5c51e-7756-466b-8b74-7a50b1bb6665" providerId="ADAL" clId="{2FF42CB4-A0DE-4F2B-B5FD-70E0E1ACAF85}" dt="2024-12-03T10:46:23.638" v="1" actId="27636"/>
        <pc:sldMkLst>
          <pc:docMk/>
          <pc:sldMk cId="2751443722" sldId="259"/>
        </pc:sldMkLst>
        <pc:picChg chg="add mod">
          <ac:chgData name="Dylan van der Ploeg" userId="e4f5c51e-7756-466b-8b74-7a50b1bb6665" providerId="ADAL" clId="{2FF42CB4-A0DE-4F2B-B5FD-70E0E1ACAF85}" dt="2024-12-03T10:46:23.638" v="1" actId="27636"/>
          <ac:picMkLst>
            <pc:docMk/>
            <pc:sldMk cId="2751443722" sldId="259"/>
            <ac:picMk id="1026" creationId="{D21D2CC1-3949-A94A-9436-F6491594873D}"/>
          </ac:picMkLst>
        </pc:picChg>
      </pc:sldChg>
      <pc:sldChg chg="addSp ord">
        <pc:chgData name="Dylan van der Ploeg" userId="e4f5c51e-7756-466b-8b74-7a50b1bb6665" providerId="ADAL" clId="{2FF42CB4-A0DE-4F2B-B5FD-70E0E1ACAF85}" dt="2024-12-03T11:01:07.906" v="3"/>
        <pc:sldMkLst>
          <pc:docMk/>
          <pc:sldMk cId="3981694522" sldId="260"/>
        </pc:sldMkLst>
        <pc:picChg chg="add">
          <ac:chgData name="Dylan van der Ploeg" userId="e4f5c51e-7756-466b-8b74-7a50b1bb6665" providerId="ADAL" clId="{2FF42CB4-A0DE-4F2B-B5FD-70E0E1ACAF85}" dt="2024-12-03T11:01:07.906" v="3"/>
          <ac:picMkLst>
            <pc:docMk/>
            <pc:sldMk cId="3981694522" sldId="260"/>
            <ac:picMk id="2050" creationId="{13C0069B-9BA6-5768-AC82-7B108761B61E}"/>
          </ac:picMkLst>
        </pc:picChg>
      </pc:sldChg>
      <pc:sldChg chg="addSp">
        <pc:chgData name="Dylan van der Ploeg" userId="e4f5c51e-7756-466b-8b74-7a50b1bb6665" providerId="ADAL" clId="{2FF42CB4-A0DE-4F2B-B5FD-70E0E1ACAF85}" dt="2024-12-03T11:12:40.037" v="4"/>
        <pc:sldMkLst>
          <pc:docMk/>
          <pc:sldMk cId="2892343951" sldId="262"/>
        </pc:sldMkLst>
        <pc:picChg chg="add">
          <ac:chgData name="Dylan van der Ploeg" userId="e4f5c51e-7756-466b-8b74-7a50b1bb6665" providerId="ADAL" clId="{2FF42CB4-A0DE-4F2B-B5FD-70E0E1ACAF85}" dt="2024-12-03T11:12:40.037" v="4"/>
          <ac:picMkLst>
            <pc:docMk/>
            <pc:sldMk cId="2892343951" sldId="262"/>
            <ac:picMk id="3074" creationId="{BEB40E0D-DA0A-26E7-96C4-6DB66384B714}"/>
          </ac:picMkLst>
        </pc:picChg>
      </pc:sldChg>
    </pc:docChg>
  </pc:docChgLst>
  <pc:docChgLst>
    <pc:chgData name="Enes Yilmaz" userId="50f28cf6-57d2-41e5-8501-60a3cb8dcd35" providerId="ADAL" clId="{BCA15F3E-3473-4864-9947-F807BFF35F43}"/>
    <pc:docChg chg="undo custSel addSld modSld">
      <pc:chgData name="Enes Yilmaz" userId="50f28cf6-57d2-41e5-8501-60a3cb8dcd35" providerId="ADAL" clId="{BCA15F3E-3473-4864-9947-F807BFF35F43}" dt="2024-12-03T11:11:19.659" v="509" actId="20577"/>
      <pc:docMkLst>
        <pc:docMk/>
      </pc:docMkLst>
      <pc:sldChg chg="modSp mod">
        <pc:chgData name="Enes Yilmaz" userId="50f28cf6-57d2-41e5-8501-60a3cb8dcd35" providerId="ADAL" clId="{BCA15F3E-3473-4864-9947-F807BFF35F43}" dt="2024-12-03T10:52:54.303" v="12" actId="27636"/>
        <pc:sldMkLst>
          <pc:docMk/>
          <pc:sldMk cId="164020756" sldId="257"/>
        </pc:sldMkLst>
        <pc:spChg chg="mod">
          <ac:chgData name="Enes Yilmaz" userId="50f28cf6-57d2-41e5-8501-60a3cb8dcd35" providerId="ADAL" clId="{BCA15F3E-3473-4864-9947-F807BFF35F43}" dt="2024-12-03T10:52:54.303" v="12" actId="27636"/>
          <ac:spMkLst>
            <pc:docMk/>
            <pc:sldMk cId="164020756" sldId="257"/>
            <ac:spMk id="3" creationId="{FED1A74D-3588-F4B7-0F26-13BB99BF8A7A}"/>
          </ac:spMkLst>
        </pc:spChg>
      </pc:sldChg>
      <pc:sldChg chg="addSp delSp modSp new mod setBg">
        <pc:chgData name="Enes Yilmaz" userId="50f28cf6-57d2-41e5-8501-60a3cb8dcd35" providerId="ADAL" clId="{BCA15F3E-3473-4864-9947-F807BFF35F43}" dt="2024-12-03T11:11:19.659" v="509" actId="20577"/>
        <pc:sldMkLst>
          <pc:docMk/>
          <pc:sldMk cId="1526345194" sldId="261"/>
        </pc:sldMkLst>
        <pc:spChg chg="del mod">
          <ac:chgData name="Enes Yilmaz" userId="50f28cf6-57d2-41e5-8501-60a3cb8dcd35" providerId="ADAL" clId="{BCA15F3E-3473-4864-9947-F807BFF35F43}" dt="2024-12-03T10:56:06.962" v="136" actId="478"/>
          <ac:spMkLst>
            <pc:docMk/>
            <pc:sldMk cId="1526345194" sldId="261"/>
            <ac:spMk id="2" creationId="{58CF8164-3406-8E12-C696-F28FD360C88E}"/>
          </ac:spMkLst>
        </pc:spChg>
        <pc:spChg chg="mod">
          <ac:chgData name="Enes Yilmaz" userId="50f28cf6-57d2-41e5-8501-60a3cb8dcd35" providerId="ADAL" clId="{BCA15F3E-3473-4864-9947-F807BFF35F43}" dt="2024-12-03T11:11:19.659" v="509" actId="20577"/>
          <ac:spMkLst>
            <pc:docMk/>
            <pc:sldMk cId="1526345194" sldId="261"/>
            <ac:spMk id="3" creationId="{9D7A4B3C-4ADA-6783-908C-79F1BC4DD438}"/>
          </ac:spMkLst>
        </pc:spChg>
        <pc:spChg chg="add del mod">
          <ac:chgData name="Enes Yilmaz" userId="50f28cf6-57d2-41e5-8501-60a3cb8dcd35" providerId="ADAL" clId="{BCA15F3E-3473-4864-9947-F807BFF35F43}" dt="2024-12-03T10:56:19.491" v="140" actId="21"/>
          <ac:spMkLst>
            <pc:docMk/>
            <pc:sldMk cId="1526345194" sldId="261"/>
            <ac:spMk id="6" creationId="{4CC6523C-7F61-5C18-141D-98BD4E0EBB7E}"/>
          </ac:spMkLst>
        </pc:spChg>
        <pc:spChg chg="add">
          <ac:chgData name="Enes Yilmaz" userId="50f28cf6-57d2-41e5-8501-60a3cb8dcd35" providerId="ADAL" clId="{BCA15F3E-3473-4864-9947-F807BFF35F43}" dt="2024-12-03T10:54:47.279" v="15" actId="26606"/>
          <ac:spMkLst>
            <pc:docMk/>
            <pc:sldMk cId="1526345194" sldId="261"/>
            <ac:spMk id="9" creationId="{D009D6D5-DAC2-4A8B-A17A-E206B9012D09}"/>
          </ac:spMkLst>
        </pc:spChg>
        <pc:picChg chg="add mod ord">
          <ac:chgData name="Enes Yilmaz" userId="50f28cf6-57d2-41e5-8501-60a3cb8dcd35" providerId="ADAL" clId="{BCA15F3E-3473-4864-9947-F807BFF35F43}" dt="2024-12-03T10:54:52.723" v="16" actId="27614"/>
          <ac:picMkLst>
            <pc:docMk/>
            <pc:sldMk cId="1526345194" sldId="261"/>
            <ac:picMk id="4" creationId="{DA4F5716-5CA6-3434-3551-5AD1A825E474}"/>
          </ac:picMkLst>
        </pc:picChg>
      </pc:sldChg>
    </pc:docChg>
  </pc:docChgLst>
  <pc:docChgLst>
    <pc:chgData name="Enes Yilmaz" userId="S::117560@vituscollege.nl::50f28cf6-57d2-41e5-8501-60a3cb8dcd35" providerId="AD" clId="Web-{C353384B-9036-9A4D-C258-F45E7D293974}"/>
    <pc:docChg chg="addSld delSld modSld">
      <pc:chgData name="Enes Yilmaz" userId="S::117560@vituscollege.nl::50f28cf6-57d2-41e5-8501-60a3cb8dcd35" providerId="AD" clId="Web-{C353384B-9036-9A4D-C258-F45E7D293974}" dt="2024-12-02T09:56:54.478" v="2"/>
      <pc:docMkLst>
        <pc:docMk/>
      </pc:docMkLst>
      <pc:sldChg chg="modSp del">
        <pc:chgData name="Enes Yilmaz" userId="S::117560@vituscollege.nl::50f28cf6-57d2-41e5-8501-60a3cb8dcd35" providerId="AD" clId="Web-{C353384B-9036-9A4D-C258-F45E7D293974}" dt="2024-12-02T09:56:54.478" v="2"/>
        <pc:sldMkLst>
          <pc:docMk/>
          <pc:sldMk cId="125411510" sldId="256"/>
        </pc:sldMkLst>
        <pc:spChg chg="mod">
          <ac:chgData name="Enes Yilmaz" userId="S::117560@vituscollege.nl::50f28cf6-57d2-41e5-8501-60a3cb8dcd35" providerId="AD" clId="Web-{C353384B-9036-9A4D-C258-F45E7D293974}" dt="2024-12-02T09:56:19.992" v="0" actId="20577"/>
          <ac:spMkLst>
            <pc:docMk/>
            <pc:sldMk cId="125411510" sldId="256"/>
            <ac:spMk id="6" creationId="{54D10341-B0C3-2110-F7AF-63467248127A}"/>
          </ac:spMkLst>
        </pc:spChg>
      </pc:sldChg>
      <pc:sldChg chg="add">
        <pc:chgData name="Enes Yilmaz" userId="S::117560@vituscollege.nl::50f28cf6-57d2-41e5-8501-60a3cb8dcd35" providerId="AD" clId="Web-{C353384B-9036-9A4D-C258-F45E7D293974}" dt="2024-12-02T09:56:49.212" v="1"/>
        <pc:sldMkLst>
          <pc:docMk/>
          <pc:sldMk cId="4205932193" sldId="258"/>
        </pc:sldMkLst>
      </pc:sldChg>
    </pc:docChg>
  </pc:docChgLst>
  <pc:docChgLst>
    <pc:chgData name="Dylan van der Ploeg" userId="e4f5c51e-7756-466b-8b74-7a50b1bb6665" providerId="ADAL" clId="{62429430-EAEC-48F2-A8EC-85FD64944E55}"/>
    <pc:docChg chg="modSld">
      <pc:chgData name="Dylan van der Ploeg" userId="e4f5c51e-7756-466b-8b74-7a50b1bb6665" providerId="ADAL" clId="{62429430-EAEC-48F2-A8EC-85FD64944E55}" dt="2024-12-02T09:57:56.053" v="0"/>
      <pc:docMkLst>
        <pc:docMk/>
      </pc:docMkLst>
      <pc:sldChg chg="addSp">
        <pc:chgData name="Dylan van der Ploeg" userId="e4f5c51e-7756-466b-8b74-7a50b1bb6665" providerId="ADAL" clId="{62429430-EAEC-48F2-A8EC-85FD64944E55}" dt="2024-12-02T09:57:56.053" v="0"/>
        <pc:sldMkLst>
          <pc:docMk/>
          <pc:sldMk cId="164020756" sldId="257"/>
        </pc:sldMkLst>
        <pc:picChg chg="add">
          <ac:chgData name="Dylan van der Ploeg" userId="e4f5c51e-7756-466b-8b74-7a50b1bb6665" providerId="ADAL" clId="{62429430-EAEC-48F2-A8EC-85FD64944E55}" dt="2024-12-02T09:57:56.053" v="0"/>
          <ac:picMkLst>
            <pc:docMk/>
            <pc:sldMk cId="164020756" sldId="257"/>
            <ac:picMk id="1026" creationId="{9D6898BE-97AD-54B1-A3C6-F4471455B26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54288B-FF63-4F6B-9989-78C0A26C7C0C}" type="datetimeFigureOut">
              <a:rPr lang="nl-NL" smtClean="0"/>
              <a:t>3-12-2024</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FE0AAB-B0DE-463D-BE98-5C25993E3509}" type="slidenum">
              <a:rPr lang="nl-NL" smtClean="0"/>
              <a:t>‹#›</a:t>
            </a:fld>
            <a:endParaRPr lang="nl-NL"/>
          </a:p>
        </p:txBody>
      </p:sp>
    </p:spTree>
    <p:extLst>
      <p:ext uri="{BB962C8B-B14F-4D97-AF65-F5344CB8AC3E}">
        <p14:creationId xmlns:p14="http://schemas.microsoft.com/office/powerpoint/2010/main" val="2951423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fld id="{FCFE0AAB-B0DE-463D-BE98-5C25993E3509}" type="slidenum">
              <a:rPr lang="nl-NL" smtClean="0"/>
              <a:t>2</a:t>
            </a:fld>
            <a:endParaRPr lang="nl-NL"/>
          </a:p>
        </p:txBody>
      </p:sp>
    </p:spTree>
    <p:extLst>
      <p:ext uri="{BB962C8B-B14F-4D97-AF65-F5344CB8AC3E}">
        <p14:creationId xmlns:p14="http://schemas.microsoft.com/office/powerpoint/2010/main" val="2579568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fld id="{FCFE0AAB-B0DE-463D-BE98-5C25993E3509}" type="slidenum">
              <a:rPr lang="nl-NL" smtClean="0"/>
              <a:t>3</a:t>
            </a:fld>
            <a:endParaRPr lang="nl-NL"/>
          </a:p>
        </p:txBody>
      </p:sp>
    </p:spTree>
    <p:extLst>
      <p:ext uri="{BB962C8B-B14F-4D97-AF65-F5344CB8AC3E}">
        <p14:creationId xmlns:p14="http://schemas.microsoft.com/office/powerpoint/2010/main" val="3153606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ED5A0D-6466-367E-B269-7D6C5F13B367}"/>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C2F0F8A3-E767-3D54-4169-247788D412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BD944720-D1B4-0AB4-1B4A-B7AF0AD306A2}"/>
              </a:ext>
            </a:extLst>
          </p:cNvPr>
          <p:cNvSpPr>
            <a:spLocks noGrp="1"/>
          </p:cNvSpPr>
          <p:nvPr>
            <p:ph type="dt" sz="half" idx="10"/>
          </p:nvPr>
        </p:nvSpPr>
        <p:spPr/>
        <p:txBody>
          <a:bodyPr/>
          <a:lstStyle/>
          <a:p>
            <a:fld id="{E33D0A3C-8D22-47EE-8A01-7D675985161C}" type="datetimeFigureOut">
              <a:rPr lang="nl-NL" smtClean="0"/>
              <a:t>3-12-2024</a:t>
            </a:fld>
            <a:endParaRPr lang="nl-NL"/>
          </a:p>
        </p:txBody>
      </p:sp>
      <p:sp>
        <p:nvSpPr>
          <p:cNvPr id="5" name="Tijdelijke aanduiding voor voettekst 4">
            <a:extLst>
              <a:ext uri="{FF2B5EF4-FFF2-40B4-BE49-F238E27FC236}">
                <a16:creationId xmlns:a16="http://schemas.microsoft.com/office/drawing/2014/main" id="{C9C3FC8B-BDB8-CF2E-FCBD-153397485D68}"/>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3F0DE4F4-55BC-D35F-97C4-EE86C686A6CE}"/>
              </a:ext>
            </a:extLst>
          </p:cNvPr>
          <p:cNvSpPr>
            <a:spLocks noGrp="1"/>
          </p:cNvSpPr>
          <p:nvPr>
            <p:ph type="sldNum" sz="quarter" idx="12"/>
          </p:nvPr>
        </p:nvSpPr>
        <p:spPr/>
        <p:txBody>
          <a:bodyPr/>
          <a:lstStyle/>
          <a:p>
            <a:fld id="{77F08A0D-D720-4606-9273-2270C637B782}" type="slidenum">
              <a:rPr lang="nl-NL" smtClean="0"/>
              <a:t>‹#›</a:t>
            </a:fld>
            <a:endParaRPr lang="nl-NL"/>
          </a:p>
        </p:txBody>
      </p:sp>
    </p:spTree>
    <p:extLst>
      <p:ext uri="{BB962C8B-B14F-4D97-AF65-F5344CB8AC3E}">
        <p14:creationId xmlns:p14="http://schemas.microsoft.com/office/powerpoint/2010/main" val="193074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70DF7C-31FA-5F08-02A6-58787BD0F3AE}"/>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1E70643C-718C-3AA1-25B7-04CFA5375435}"/>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77573BAF-10E5-3D04-8DFE-F0D8097FE33F}"/>
              </a:ext>
            </a:extLst>
          </p:cNvPr>
          <p:cNvSpPr>
            <a:spLocks noGrp="1"/>
          </p:cNvSpPr>
          <p:nvPr>
            <p:ph type="dt" sz="half" idx="10"/>
          </p:nvPr>
        </p:nvSpPr>
        <p:spPr/>
        <p:txBody>
          <a:bodyPr/>
          <a:lstStyle/>
          <a:p>
            <a:fld id="{E33D0A3C-8D22-47EE-8A01-7D675985161C}" type="datetimeFigureOut">
              <a:rPr lang="nl-NL" smtClean="0"/>
              <a:t>3-12-2024</a:t>
            </a:fld>
            <a:endParaRPr lang="nl-NL"/>
          </a:p>
        </p:txBody>
      </p:sp>
      <p:sp>
        <p:nvSpPr>
          <p:cNvPr id="5" name="Tijdelijke aanduiding voor voettekst 4">
            <a:extLst>
              <a:ext uri="{FF2B5EF4-FFF2-40B4-BE49-F238E27FC236}">
                <a16:creationId xmlns:a16="http://schemas.microsoft.com/office/drawing/2014/main" id="{9635CDC9-F2D6-7A36-86F5-D968EF9188C3}"/>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43BF361-D959-3991-546B-92955FA9E2BA}"/>
              </a:ext>
            </a:extLst>
          </p:cNvPr>
          <p:cNvSpPr>
            <a:spLocks noGrp="1"/>
          </p:cNvSpPr>
          <p:nvPr>
            <p:ph type="sldNum" sz="quarter" idx="12"/>
          </p:nvPr>
        </p:nvSpPr>
        <p:spPr/>
        <p:txBody>
          <a:bodyPr/>
          <a:lstStyle/>
          <a:p>
            <a:fld id="{77F08A0D-D720-4606-9273-2270C637B782}" type="slidenum">
              <a:rPr lang="nl-NL" smtClean="0"/>
              <a:t>‹#›</a:t>
            </a:fld>
            <a:endParaRPr lang="nl-NL"/>
          </a:p>
        </p:txBody>
      </p:sp>
    </p:spTree>
    <p:extLst>
      <p:ext uri="{BB962C8B-B14F-4D97-AF65-F5344CB8AC3E}">
        <p14:creationId xmlns:p14="http://schemas.microsoft.com/office/powerpoint/2010/main" val="3186815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BBCCE866-C45E-B897-1CE6-9DF480C07510}"/>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F0F3AB19-D7BE-369C-6516-BB328D7ED79E}"/>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BA103AFA-356E-29E6-9F31-B0F094CA055A}"/>
              </a:ext>
            </a:extLst>
          </p:cNvPr>
          <p:cNvSpPr>
            <a:spLocks noGrp="1"/>
          </p:cNvSpPr>
          <p:nvPr>
            <p:ph type="dt" sz="half" idx="10"/>
          </p:nvPr>
        </p:nvSpPr>
        <p:spPr/>
        <p:txBody>
          <a:bodyPr/>
          <a:lstStyle/>
          <a:p>
            <a:fld id="{E33D0A3C-8D22-47EE-8A01-7D675985161C}" type="datetimeFigureOut">
              <a:rPr lang="nl-NL" smtClean="0"/>
              <a:t>3-12-2024</a:t>
            </a:fld>
            <a:endParaRPr lang="nl-NL"/>
          </a:p>
        </p:txBody>
      </p:sp>
      <p:sp>
        <p:nvSpPr>
          <p:cNvPr id="5" name="Tijdelijke aanduiding voor voettekst 4">
            <a:extLst>
              <a:ext uri="{FF2B5EF4-FFF2-40B4-BE49-F238E27FC236}">
                <a16:creationId xmlns:a16="http://schemas.microsoft.com/office/drawing/2014/main" id="{5D6C8976-247A-C4B3-4BF6-733F047B959E}"/>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FFDE375B-9E31-4053-D32B-E411039FD3BD}"/>
              </a:ext>
            </a:extLst>
          </p:cNvPr>
          <p:cNvSpPr>
            <a:spLocks noGrp="1"/>
          </p:cNvSpPr>
          <p:nvPr>
            <p:ph type="sldNum" sz="quarter" idx="12"/>
          </p:nvPr>
        </p:nvSpPr>
        <p:spPr/>
        <p:txBody>
          <a:bodyPr/>
          <a:lstStyle/>
          <a:p>
            <a:fld id="{77F08A0D-D720-4606-9273-2270C637B782}" type="slidenum">
              <a:rPr lang="nl-NL" smtClean="0"/>
              <a:t>‹#›</a:t>
            </a:fld>
            <a:endParaRPr lang="nl-NL"/>
          </a:p>
        </p:txBody>
      </p:sp>
    </p:spTree>
    <p:extLst>
      <p:ext uri="{BB962C8B-B14F-4D97-AF65-F5344CB8AC3E}">
        <p14:creationId xmlns:p14="http://schemas.microsoft.com/office/powerpoint/2010/main" val="1436555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E957D4-EEA4-02C3-EE5F-7936113406C4}"/>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48EA3CBC-353D-A698-6700-CF25E5E7D594}"/>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312D73C8-77EB-4046-DF9D-C13F03FAE703}"/>
              </a:ext>
            </a:extLst>
          </p:cNvPr>
          <p:cNvSpPr>
            <a:spLocks noGrp="1"/>
          </p:cNvSpPr>
          <p:nvPr>
            <p:ph type="dt" sz="half" idx="10"/>
          </p:nvPr>
        </p:nvSpPr>
        <p:spPr/>
        <p:txBody>
          <a:bodyPr/>
          <a:lstStyle/>
          <a:p>
            <a:fld id="{E33D0A3C-8D22-47EE-8A01-7D675985161C}" type="datetimeFigureOut">
              <a:rPr lang="nl-NL" smtClean="0"/>
              <a:t>3-12-2024</a:t>
            </a:fld>
            <a:endParaRPr lang="nl-NL"/>
          </a:p>
        </p:txBody>
      </p:sp>
      <p:sp>
        <p:nvSpPr>
          <p:cNvPr id="5" name="Tijdelijke aanduiding voor voettekst 4">
            <a:extLst>
              <a:ext uri="{FF2B5EF4-FFF2-40B4-BE49-F238E27FC236}">
                <a16:creationId xmlns:a16="http://schemas.microsoft.com/office/drawing/2014/main" id="{99704942-1C59-BA00-991C-A132007D08A7}"/>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81E07DD-6C4E-8052-F82A-7EC7ADB7CC00}"/>
              </a:ext>
            </a:extLst>
          </p:cNvPr>
          <p:cNvSpPr>
            <a:spLocks noGrp="1"/>
          </p:cNvSpPr>
          <p:nvPr>
            <p:ph type="sldNum" sz="quarter" idx="12"/>
          </p:nvPr>
        </p:nvSpPr>
        <p:spPr/>
        <p:txBody>
          <a:bodyPr/>
          <a:lstStyle/>
          <a:p>
            <a:fld id="{77F08A0D-D720-4606-9273-2270C637B782}" type="slidenum">
              <a:rPr lang="nl-NL" smtClean="0"/>
              <a:t>‹#›</a:t>
            </a:fld>
            <a:endParaRPr lang="nl-NL"/>
          </a:p>
        </p:txBody>
      </p:sp>
    </p:spTree>
    <p:extLst>
      <p:ext uri="{BB962C8B-B14F-4D97-AF65-F5344CB8AC3E}">
        <p14:creationId xmlns:p14="http://schemas.microsoft.com/office/powerpoint/2010/main" val="3736540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C41FE9-9479-3502-D510-C676014F1D18}"/>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5D09CAE9-3023-B6B4-0ADD-858F7185B18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1E1AF95B-F17F-C3B2-E91A-DB8F91550F7C}"/>
              </a:ext>
            </a:extLst>
          </p:cNvPr>
          <p:cNvSpPr>
            <a:spLocks noGrp="1"/>
          </p:cNvSpPr>
          <p:nvPr>
            <p:ph type="dt" sz="half" idx="10"/>
          </p:nvPr>
        </p:nvSpPr>
        <p:spPr/>
        <p:txBody>
          <a:bodyPr/>
          <a:lstStyle/>
          <a:p>
            <a:fld id="{E33D0A3C-8D22-47EE-8A01-7D675985161C}" type="datetimeFigureOut">
              <a:rPr lang="nl-NL" smtClean="0"/>
              <a:t>3-12-2024</a:t>
            </a:fld>
            <a:endParaRPr lang="nl-NL"/>
          </a:p>
        </p:txBody>
      </p:sp>
      <p:sp>
        <p:nvSpPr>
          <p:cNvPr id="5" name="Tijdelijke aanduiding voor voettekst 4">
            <a:extLst>
              <a:ext uri="{FF2B5EF4-FFF2-40B4-BE49-F238E27FC236}">
                <a16:creationId xmlns:a16="http://schemas.microsoft.com/office/drawing/2014/main" id="{3A326AA6-871D-2AFA-E6D7-1C2E5A38BEAF}"/>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632B3D13-F333-852B-1B20-4FBD66B7A008}"/>
              </a:ext>
            </a:extLst>
          </p:cNvPr>
          <p:cNvSpPr>
            <a:spLocks noGrp="1"/>
          </p:cNvSpPr>
          <p:nvPr>
            <p:ph type="sldNum" sz="quarter" idx="12"/>
          </p:nvPr>
        </p:nvSpPr>
        <p:spPr/>
        <p:txBody>
          <a:bodyPr/>
          <a:lstStyle/>
          <a:p>
            <a:fld id="{77F08A0D-D720-4606-9273-2270C637B782}" type="slidenum">
              <a:rPr lang="nl-NL" smtClean="0"/>
              <a:t>‹#›</a:t>
            </a:fld>
            <a:endParaRPr lang="nl-NL"/>
          </a:p>
        </p:txBody>
      </p:sp>
    </p:spTree>
    <p:extLst>
      <p:ext uri="{BB962C8B-B14F-4D97-AF65-F5344CB8AC3E}">
        <p14:creationId xmlns:p14="http://schemas.microsoft.com/office/powerpoint/2010/main" val="1704236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2BB56E-104D-CCFE-AC89-CAB49FDC6975}"/>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EBAF4FBC-2CDE-5BC5-F3A0-DD1E13243D53}"/>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3FF18184-92AF-B67C-58BF-D71B7D1137AE}"/>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0AAC7E1B-19D5-E9A1-4B0A-9E553367C847}"/>
              </a:ext>
            </a:extLst>
          </p:cNvPr>
          <p:cNvSpPr>
            <a:spLocks noGrp="1"/>
          </p:cNvSpPr>
          <p:nvPr>
            <p:ph type="dt" sz="half" idx="10"/>
          </p:nvPr>
        </p:nvSpPr>
        <p:spPr/>
        <p:txBody>
          <a:bodyPr/>
          <a:lstStyle/>
          <a:p>
            <a:fld id="{E33D0A3C-8D22-47EE-8A01-7D675985161C}" type="datetimeFigureOut">
              <a:rPr lang="nl-NL" smtClean="0"/>
              <a:t>3-12-2024</a:t>
            </a:fld>
            <a:endParaRPr lang="nl-NL"/>
          </a:p>
        </p:txBody>
      </p:sp>
      <p:sp>
        <p:nvSpPr>
          <p:cNvPr id="6" name="Tijdelijke aanduiding voor voettekst 5">
            <a:extLst>
              <a:ext uri="{FF2B5EF4-FFF2-40B4-BE49-F238E27FC236}">
                <a16:creationId xmlns:a16="http://schemas.microsoft.com/office/drawing/2014/main" id="{A3389B4E-2F91-FED3-678E-F24D55585DB1}"/>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8B3B9B25-7ED6-9C1E-1CA0-961A708D7A83}"/>
              </a:ext>
            </a:extLst>
          </p:cNvPr>
          <p:cNvSpPr>
            <a:spLocks noGrp="1"/>
          </p:cNvSpPr>
          <p:nvPr>
            <p:ph type="sldNum" sz="quarter" idx="12"/>
          </p:nvPr>
        </p:nvSpPr>
        <p:spPr/>
        <p:txBody>
          <a:bodyPr/>
          <a:lstStyle/>
          <a:p>
            <a:fld id="{77F08A0D-D720-4606-9273-2270C637B782}" type="slidenum">
              <a:rPr lang="nl-NL" smtClean="0"/>
              <a:t>‹#›</a:t>
            </a:fld>
            <a:endParaRPr lang="nl-NL"/>
          </a:p>
        </p:txBody>
      </p:sp>
    </p:spTree>
    <p:extLst>
      <p:ext uri="{BB962C8B-B14F-4D97-AF65-F5344CB8AC3E}">
        <p14:creationId xmlns:p14="http://schemas.microsoft.com/office/powerpoint/2010/main" val="3116134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0E65D3-F178-0BD6-FB7F-FF0F81445CA1}"/>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9F35E370-A541-FCD7-1630-04CA3309A4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4A519872-91D2-7975-5296-CE06AF206E90}"/>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213F3688-E91D-FB74-5DE2-4C1774A02F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DA314440-3408-56BE-B01E-0974B822D202}"/>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CA64DAD9-38F5-1B8A-859D-6A691A9043CC}"/>
              </a:ext>
            </a:extLst>
          </p:cNvPr>
          <p:cNvSpPr>
            <a:spLocks noGrp="1"/>
          </p:cNvSpPr>
          <p:nvPr>
            <p:ph type="dt" sz="half" idx="10"/>
          </p:nvPr>
        </p:nvSpPr>
        <p:spPr/>
        <p:txBody>
          <a:bodyPr/>
          <a:lstStyle/>
          <a:p>
            <a:fld id="{E33D0A3C-8D22-47EE-8A01-7D675985161C}" type="datetimeFigureOut">
              <a:rPr lang="nl-NL" smtClean="0"/>
              <a:t>3-12-2024</a:t>
            </a:fld>
            <a:endParaRPr lang="nl-NL"/>
          </a:p>
        </p:txBody>
      </p:sp>
      <p:sp>
        <p:nvSpPr>
          <p:cNvPr id="8" name="Tijdelijke aanduiding voor voettekst 7">
            <a:extLst>
              <a:ext uri="{FF2B5EF4-FFF2-40B4-BE49-F238E27FC236}">
                <a16:creationId xmlns:a16="http://schemas.microsoft.com/office/drawing/2014/main" id="{AFB0870D-F986-1BC2-7E07-A32F1DEFAA6C}"/>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2D306081-65A3-493C-0D9E-A26FB1CD06B4}"/>
              </a:ext>
            </a:extLst>
          </p:cNvPr>
          <p:cNvSpPr>
            <a:spLocks noGrp="1"/>
          </p:cNvSpPr>
          <p:nvPr>
            <p:ph type="sldNum" sz="quarter" idx="12"/>
          </p:nvPr>
        </p:nvSpPr>
        <p:spPr/>
        <p:txBody>
          <a:bodyPr/>
          <a:lstStyle/>
          <a:p>
            <a:fld id="{77F08A0D-D720-4606-9273-2270C637B782}" type="slidenum">
              <a:rPr lang="nl-NL" smtClean="0"/>
              <a:t>‹#›</a:t>
            </a:fld>
            <a:endParaRPr lang="nl-NL"/>
          </a:p>
        </p:txBody>
      </p:sp>
    </p:spTree>
    <p:extLst>
      <p:ext uri="{BB962C8B-B14F-4D97-AF65-F5344CB8AC3E}">
        <p14:creationId xmlns:p14="http://schemas.microsoft.com/office/powerpoint/2010/main" val="63109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F010C3-A9F9-09E0-1C28-AE69ECB8746F}"/>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57CFC765-CBFD-9ED9-621D-D9C634374397}"/>
              </a:ext>
            </a:extLst>
          </p:cNvPr>
          <p:cNvSpPr>
            <a:spLocks noGrp="1"/>
          </p:cNvSpPr>
          <p:nvPr>
            <p:ph type="dt" sz="half" idx="10"/>
          </p:nvPr>
        </p:nvSpPr>
        <p:spPr/>
        <p:txBody>
          <a:bodyPr/>
          <a:lstStyle/>
          <a:p>
            <a:fld id="{E33D0A3C-8D22-47EE-8A01-7D675985161C}" type="datetimeFigureOut">
              <a:rPr lang="nl-NL" smtClean="0"/>
              <a:t>3-12-2024</a:t>
            </a:fld>
            <a:endParaRPr lang="nl-NL"/>
          </a:p>
        </p:txBody>
      </p:sp>
      <p:sp>
        <p:nvSpPr>
          <p:cNvPr id="4" name="Tijdelijke aanduiding voor voettekst 3">
            <a:extLst>
              <a:ext uri="{FF2B5EF4-FFF2-40B4-BE49-F238E27FC236}">
                <a16:creationId xmlns:a16="http://schemas.microsoft.com/office/drawing/2014/main" id="{1ABB8704-B36E-E49F-FE7F-6CFE3C1D7920}"/>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92084F51-A9F0-FF99-ED56-5A616DDFDE2C}"/>
              </a:ext>
            </a:extLst>
          </p:cNvPr>
          <p:cNvSpPr>
            <a:spLocks noGrp="1"/>
          </p:cNvSpPr>
          <p:nvPr>
            <p:ph type="sldNum" sz="quarter" idx="12"/>
          </p:nvPr>
        </p:nvSpPr>
        <p:spPr/>
        <p:txBody>
          <a:bodyPr/>
          <a:lstStyle/>
          <a:p>
            <a:fld id="{77F08A0D-D720-4606-9273-2270C637B782}" type="slidenum">
              <a:rPr lang="nl-NL" smtClean="0"/>
              <a:t>‹#›</a:t>
            </a:fld>
            <a:endParaRPr lang="nl-NL"/>
          </a:p>
        </p:txBody>
      </p:sp>
    </p:spTree>
    <p:extLst>
      <p:ext uri="{BB962C8B-B14F-4D97-AF65-F5344CB8AC3E}">
        <p14:creationId xmlns:p14="http://schemas.microsoft.com/office/powerpoint/2010/main" val="3258246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1CB8D155-0D72-7E6B-25B4-64B5A5A9F410}"/>
              </a:ext>
            </a:extLst>
          </p:cNvPr>
          <p:cNvSpPr>
            <a:spLocks noGrp="1"/>
          </p:cNvSpPr>
          <p:nvPr>
            <p:ph type="dt" sz="half" idx="10"/>
          </p:nvPr>
        </p:nvSpPr>
        <p:spPr/>
        <p:txBody>
          <a:bodyPr/>
          <a:lstStyle/>
          <a:p>
            <a:fld id="{E33D0A3C-8D22-47EE-8A01-7D675985161C}" type="datetimeFigureOut">
              <a:rPr lang="nl-NL" smtClean="0"/>
              <a:t>3-12-2024</a:t>
            </a:fld>
            <a:endParaRPr lang="nl-NL"/>
          </a:p>
        </p:txBody>
      </p:sp>
      <p:sp>
        <p:nvSpPr>
          <p:cNvPr id="3" name="Tijdelijke aanduiding voor voettekst 2">
            <a:extLst>
              <a:ext uri="{FF2B5EF4-FFF2-40B4-BE49-F238E27FC236}">
                <a16:creationId xmlns:a16="http://schemas.microsoft.com/office/drawing/2014/main" id="{C37906D8-9443-7711-EF6D-90B9E2870C0E}"/>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389AB7E4-9175-3D31-002E-B7937DF8247B}"/>
              </a:ext>
            </a:extLst>
          </p:cNvPr>
          <p:cNvSpPr>
            <a:spLocks noGrp="1"/>
          </p:cNvSpPr>
          <p:nvPr>
            <p:ph type="sldNum" sz="quarter" idx="12"/>
          </p:nvPr>
        </p:nvSpPr>
        <p:spPr/>
        <p:txBody>
          <a:bodyPr/>
          <a:lstStyle/>
          <a:p>
            <a:fld id="{77F08A0D-D720-4606-9273-2270C637B782}" type="slidenum">
              <a:rPr lang="nl-NL" smtClean="0"/>
              <a:t>‹#›</a:t>
            </a:fld>
            <a:endParaRPr lang="nl-NL"/>
          </a:p>
        </p:txBody>
      </p:sp>
    </p:spTree>
    <p:extLst>
      <p:ext uri="{BB962C8B-B14F-4D97-AF65-F5344CB8AC3E}">
        <p14:creationId xmlns:p14="http://schemas.microsoft.com/office/powerpoint/2010/main" val="952173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02B1B8-EBCD-DC82-47C2-27156917DA0E}"/>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DC387D3E-0F77-CE7C-B8EE-D7888DD2DD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9C2E5BFE-5F65-C290-0646-3FB883D3C6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CED8B1C8-71DC-527B-D072-5629AEC05CB6}"/>
              </a:ext>
            </a:extLst>
          </p:cNvPr>
          <p:cNvSpPr>
            <a:spLocks noGrp="1"/>
          </p:cNvSpPr>
          <p:nvPr>
            <p:ph type="dt" sz="half" idx="10"/>
          </p:nvPr>
        </p:nvSpPr>
        <p:spPr/>
        <p:txBody>
          <a:bodyPr/>
          <a:lstStyle/>
          <a:p>
            <a:fld id="{E33D0A3C-8D22-47EE-8A01-7D675985161C}" type="datetimeFigureOut">
              <a:rPr lang="nl-NL" smtClean="0"/>
              <a:t>3-12-2024</a:t>
            </a:fld>
            <a:endParaRPr lang="nl-NL"/>
          </a:p>
        </p:txBody>
      </p:sp>
      <p:sp>
        <p:nvSpPr>
          <p:cNvPr id="6" name="Tijdelijke aanduiding voor voettekst 5">
            <a:extLst>
              <a:ext uri="{FF2B5EF4-FFF2-40B4-BE49-F238E27FC236}">
                <a16:creationId xmlns:a16="http://schemas.microsoft.com/office/drawing/2014/main" id="{1E0A84EF-81F3-F3BF-1330-8BCD1E6847C2}"/>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42EA6A6E-9807-0AFE-7AC4-968539F49E17}"/>
              </a:ext>
            </a:extLst>
          </p:cNvPr>
          <p:cNvSpPr>
            <a:spLocks noGrp="1"/>
          </p:cNvSpPr>
          <p:nvPr>
            <p:ph type="sldNum" sz="quarter" idx="12"/>
          </p:nvPr>
        </p:nvSpPr>
        <p:spPr/>
        <p:txBody>
          <a:bodyPr/>
          <a:lstStyle/>
          <a:p>
            <a:fld id="{77F08A0D-D720-4606-9273-2270C637B782}" type="slidenum">
              <a:rPr lang="nl-NL" smtClean="0"/>
              <a:t>‹#›</a:t>
            </a:fld>
            <a:endParaRPr lang="nl-NL"/>
          </a:p>
        </p:txBody>
      </p:sp>
    </p:spTree>
    <p:extLst>
      <p:ext uri="{BB962C8B-B14F-4D97-AF65-F5344CB8AC3E}">
        <p14:creationId xmlns:p14="http://schemas.microsoft.com/office/powerpoint/2010/main" val="2893088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47876A-1347-C139-DE1D-3C86F6E1F601}"/>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39E2ADE9-FE31-566D-76DB-06EBBC9C34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10DB8DC4-6B2E-3CC3-ABAE-93A306B767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750E09AA-A1FE-36FD-9B59-165542308397}"/>
              </a:ext>
            </a:extLst>
          </p:cNvPr>
          <p:cNvSpPr>
            <a:spLocks noGrp="1"/>
          </p:cNvSpPr>
          <p:nvPr>
            <p:ph type="dt" sz="half" idx="10"/>
          </p:nvPr>
        </p:nvSpPr>
        <p:spPr/>
        <p:txBody>
          <a:bodyPr/>
          <a:lstStyle/>
          <a:p>
            <a:fld id="{E33D0A3C-8D22-47EE-8A01-7D675985161C}" type="datetimeFigureOut">
              <a:rPr lang="nl-NL" smtClean="0"/>
              <a:t>3-12-2024</a:t>
            </a:fld>
            <a:endParaRPr lang="nl-NL"/>
          </a:p>
        </p:txBody>
      </p:sp>
      <p:sp>
        <p:nvSpPr>
          <p:cNvPr id="6" name="Tijdelijke aanduiding voor voettekst 5">
            <a:extLst>
              <a:ext uri="{FF2B5EF4-FFF2-40B4-BE49-F238E27FC236}">
                <a16:creationId xmlns:a16="http://schemas.microsoft.com/office/drawing/2014/main" id="{C0FAA5C4-6160-5B86-4F67-1EF2CB24F052}"/>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ECDAF3F2-A983-2830-1FE8-4E1962837767}"/>
              </a:ext>
            </a:extLst>
          </p:cNvPr>
          <p:cNvSpPr>
            <a:spLocks noGrp="1"/>
          </p:cNvSpPr>
          <p:nvPr>
            <p:ph type="sldNum" sz="quarter" idx="12"/>
          </p:nvPr>
        </p:nvSpPr>
        <p:spPr/>
        <p:txBody>
          <a:bodyPr/>
          <a:lstStyle/>
          <a:p>
            <a:fld id="{77F08A0D-D720-4606-9273-2270C637B782}" type="slidenum">
              <a:rPr lang="nl-NL" smtClean="0"/>
              <a:t>‹#›</a:t>
            </a:fld>
            <a:endParaRPr lang="nl-NL"/>
          </a:p>
        </p:txBody>
      </p:sp>
    </p:spTree>
    <p:extLst>
      <p:ext uri="{BB962C8B-B14F-4D97-AF65-F5344CB8AC3E}">
        <p14:creationId xmlns:p14="http://schemas.microsoft.com/office/powerpoint/2010/main" val="2232484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DF22EC04-A962-3D1C-4626-BA6D1FF4FF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1ED81E3C-07B4-5A51-0266-78E0B607E9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A21383DA-D30D-B3E5-899B-9074713FE6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33D0A3C-8D22-47EE-8A01-7D675985161C}" type="datetimeFigureOut">
              <a:rPr lang="nl-NL" smtClean="0"/>
              <a:t>3-12-2024</a:t>
            </a:fld>
            <a:endParaRPr lang="nl-NL"/>
          </a:p>
        </p:txBody>
      </p:sp>
      <p:sp>
        <p:nvSpPr>
          <p:cNvPr id="5" name="Tijdelijke aanduiding voor voettekst 4">
            <a:extLst>
              <a:ext uri="{FF2B5EF4-FFF2-40B4-BE49-F238E27FC236}">
                <a16:creationId xmlns:a16="http://schemas.microsoft.com/office/drawing/2014/main" id="{FAD415FE-0529-B3A0-DFF8-40519BA14A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l-NL"/>
          </a:p>
        </p:txBody>
      </p:sp>
      <p:sp>
        <p:nvSpPr>
          <p:cNvPr id="6" name="Tijdelijke aanduiding voor dianummer 5">
            <a:extLst>
              <a:ext uri="{FF2B5EF4-FFF2-40B4-BE49-F238E27FC236}">
                <a16:creationId xmlns:a16="http://schemas.microsoft.com/office/drawing/2014/main" id="{0C3FDE7F-6DD4-6D1B-42E3-3E8E942C94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7F08A0D-D720-4606-9273-2270C637B782}" type="slidenum">
              <a:rPr lang="nl-NL" smtClean="0"/>
              <a:t>‹#›</a:t>
            </a:fld>
            <a:endParaRPr lang="nl-NL"/>
          </a:p>
        </p:txBody>
      </p:sp>
    </p:spTree>
    <p:extLst>
      <p:ext uri="{BB962C8B-B14F-4D97-AF65-F5344CB8AC3E}">
        <p14:creationId xmlns:p14="http://schemas.microsoft.com/office/powerpoint/2010/main" val="2341848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034" name="Picture 10" descr="Blog 1/4: Hoe zit een computer in elkaar? - IT-Traineeships">
            <a:extLst>
              <a:ext uri="{FF2B5EF4-FFF2-40B4-BE49-F238E27FC236}">
                <a16:creationId xmlns:a16="http://schemas.microsoft.com/office/drawing/2014/main" id="{D9B92C66-E145-0A47-BCD3-682648C64BBC}"/>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t="5926" b="9804"/>
          <a:stretch/>
        </p:blipFill>
        <p:spPr bwMode="auto">
          <a:xfrm>
            <a:off x="85725"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4" descr="Computer Model 3D parts 2020 - Apps op Google Play">
            <a:extLst>
              <a:ext uri="{FF2B5EF4-FFF2-40B4-BE49-F238E27FC236}">
                <a16:creationId xmlns:a16="http://schemas.microsoft.com/office/drawing/2014/main" id="{D6E11929-63BE-95A7-49BB-F4A51884398E}"/>
              </a:ext>
            </a:extLst>
          </p:cNvPr>
          <p:cNvSpPr>
            <a:spLocks noGrp="1" noChangeAspect="1" noChangeArrowheads="1"/>
          </p:cNvSpPr>
          <p:nvPr>
            <p:ph type="ctrTitle"/>
          </p:nvPr>
        </p:nvSpPr>
        <p:spPr bwMode="auto">
          <a:xfrm>
            <a:off x="1524000" y="133351"/>
            <a:ext cx="9144000" cy="819150"/>
          </a:xfrm>
          <a:prstGeom prst="rect">
            <a:avLst/>
          </a:prstGeom>
          <a:extLst>
            <a:ext uri="{909E8E84-426E-40DD-AFC4-6F175D3DCCD1}">
              <a14:hiddenFill xmlns:a14="http://schemas.microsoft.com/office/drawing/2010/main">
                <a:solidFill>
                  <a:srgbClr val="FFFFFF"/>
                </a:solidFill>
              </a14:hiddenFill>
            </a:ext>
          </a:extLst>
        </p:spPr>
        <p:txBody>
          <a:bodyPr vert="horz" lIns="91440" tIns="45720" rIns="91440" bIns="45720" numCol="1" anchorCtr="0" compatLnSpc="1">
            <a:prstTxWarp prst="textNoShape">
              <a:avLst/>
            </a:prstTxWarp>
            <a:normAutofit fontScale="90000"/>
          </a:bodyPr>
          <a:lstStyle/>
          <a:p>
            <a:r>
              <a:rPr lang="nl-NL">
                <a:solidFill>
                  <a:srgbClr val="FFFFFF"/>
                </a:solidFill>
              </a:rPr>
              <a:t>drielagenmodel</a:t>
            </a:r>
          </a:p>
        </p:txBody>
      </p:sp>
      <p:sp>
        <p:nvSpPr>
          <p:cNvPr id="6" name="AutoShape 6" descr="Computer Model 3D parts 2020 - Apps op Google Play">
            <a:extLst>
              <a:ext uri="{FF2B5EF4-FFF2-40B4-BE49-F238E27FC236}">
                <a16:creationId xmlns:a16="http://schemas.microsoft.com/office/drawing/2014/main" id="{54D10341-B0C3-2110-F7AF-63467248127A}"/>
              </a:ext>
            </a:extLst>
          </p:cNvPr>
          <p:cNvSpPr>
            <a:spLocks noGrp="1" noChangeAspect="1" noChangeArrowheads="1"/>
          </p:cNvSpPr>
          <p:nvPr>
            <p:ph type="subTitle" idx="1"/>
          </p:nvPr>
        </p:nvSpPr>
        <p:spPr bwMode="auto">
          <a:xfrm>
            <a:off x="1524000" y="1085852"/>
            <a:ext cx="9144000" cy="5391148"/>
          </a:xfrm>
          <a:prstGeom prst="rect">
            <a:avLst/>
          </a:prstGeom>
          <a:extLst>
            <a:ext uri="{909E8E84-426E-40DD-AFC4-6F175D3DCCD1}">
              <a14:hiddenFill xmlns:a14="http://schemas.microsoft.com/office/drawing/2010/main">
                <a:solidFill>
                  <a:srgbClr val="FFFFFF"/>
                </a:solidFill>
              </a14:hiddenFill>
            </a:ext>
          </a:extLst>
        </p:spPr>
        <p:txBody>
          <a:bodyPr vert="horz" lIns="91440" tIns="45720" rIns="91440" bIns="45720" numCol="1" anchorCtr="0" compatLnSpc="1">
            <a:prstTxWarp prst="textNoShape">
              <a:avLst/>
            </a:prstTxWarp>
            <a:normAutofit/>
          </a:bodyPr>
          <a:lstStyle/>
          <a:p>
            <a:pPr>
              <a:lnSpc>
                <a:spcPct val="115000"/>
              </a:lnSpc>
              <a:spcAft>
                <a:spcPts val="800"/>
              </a:spcAft>
            </a:pPr>
            <a:r>
              <a:rPr lang="nl-NL" sz="1800" kern="100">
                <a:effectLst/>
                <a:latin typeface="Aptos" panose="020B0004020202020204" pitchFamily="34" charset="0"/>
                <a:ea typeface="Aptos" panose="020B0004020202020204" pitchFamily="34" charset="0"/>
                <a:cs typeface="Times New Roman" panose="02020603050405020304" pitchFamily="18" charset="0"/>
              </a:rPr>
              <a:t>Het drielagenmodel bestaat uit drie onderdelen:</a:t>
            </a:r>
          </a:p>
          <a:p>
            <a:pPr>
              <a:lnSpc>
                <a:spcPct val="115000"/>
              </a:lnSpc>
              <a:spcAft>
                <a:spcPts val="800"/>
              </a:spcAft>
            </a:pPr>
            <a:endParaRPr lang="nl-NL" sz="1800" kern="100">
              <a:effectLst/>
              <a:latin typeface="Aptos" panose="020B0004020202020204" pitchFamily="34" charset="0"/>
              <a:ea typeface="Aptos" panose="020B0004020202020204" pitchFamily="34" charset="0"/>
              <a:cs typeface="Times New Roman" panose="02020603050405020304" pitchFamily="18" charset="0"/>
            </a:endParaRPr>
          </a:p>
          <a:p>
            <a:endParaRPr lang="nl-NL">
              <a:solidFill>
                <a:srgbClr val="FFFFFF"/>
              </a:solidFill>
            </a:endParaRPr>
          </a:p>
        </p:txBody>
      </p:sp>
      <p:sp>
        <p:nvSpPr>
          <p:cNvPr id="2" name="Rechthoek: afgeronde hoeken 1">
            <a:extLst>
              <a:ext uri="{FF2B5EF4-FFF2-40B4-BE49-F238E27FC236}">
                <a16:creationId xmlns:a16="http://schemas.microsoft.com/office/drawing/2014/main" id="{A697A97C-AD01-BA7F-B743-542B00F29727}"/>
              </a:ext>
            </a:extLst>
          </p:cNvPr>
          <p:cNvSpPr/>
          <p:nvPr/>
        </p:nvSpPr>
        <p:spPr>
          <a:xfrm>
            <a:off x="1613594" y="5119117"/>
            <a:ext cx="9054405" cy="147924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a:p>
        </p:txBody>
      </p:sp>
      <p:sp>
        <p:nvSpPr>
          <p:cNvPr id="3" name="Tekstvak 2">
            <a:extLst>
              <a:ext uri="{FF2B5EF4-FFF2-40B4-BE49-F238E27FC236}">
                <a16:creationId xmlns:a16="http://schemas.microsoft.com/office/drawing/2014/main" id="{F51816AA-5478-1C9C-B9AD-F595FD084027}"/>
              </a:ext>
            </a:extLst>
          </p:cNvPr>
          <p:cNvSpPr txBox="1"/>
          <p:nvPr/>
        </p:nvSpPr>
        <p:spPr>
          <a:xfrm>
            <a:off x="1713390" y="5264458"/>
            <a:ext cx="8726750" cy="1350819"/>
          </a:xfrm>
          <a:prstGeom prst="rect">
            <a:avLst/>
          </a:prstGeom>
          <a:noFill/>
        </p:spPr>
        <p:txBody>
          <a:bodyPr wrap="square" rtlCol="0">
            <a:spAutoFit/>
          </a:bodyPr>
          <a:lstStyle/>
          <a:p>
            <a:pPr>
              <a:lnSpc>
                <a:spcPct val="115000"/>
              </a:lnSpc>
              <a:spcAft>
                <a:spcPts val="800"/>
              </a:spcAft>
            </a:pPr>
            <a:r>
              <a:rPr lang="nl-NL" sz="1800" b="1" kern="100">
                <a:effectLst/>
                <a:latin typeface="Aptos" panose="020B0004020202020204" pitchFamily="34" charset="0"/>
                <a:ea typeface="Aptos" panose="020B0004020202020204" pitchFamily="34" charset="0"/>
                <a:cs typeface="Times New Roman" panose="02020603050405020304" pitchFamily="18" charset="0"/>
              </a:rPr>
              <a:t>De </a:t>
            </a:r>
            <a:r>
              <a:rPr lang="nl-NL" sz="1800" b="1" kern="100" err="1">
                <a:effectLst/>
                <a:latin typeface="Aptos" panose="020B0004020202020204" pitchFamily="34" charset="0"/>
                <a:ea typeface="Aptos" panose="020B0004020202020204" pitchFamily="34" charset="0"/>
                <a:cs typeface="Times New Roman" panose="02020603050405020304" pitchFamily="18" charset="0"/>
              </a:rPr>
              <a:t>toepassingslaag</a:t>
            </a:r>
            <a:r>
              <a:rPr lang="nl-NL" sz="1800" kern="100">
                <a:effectLst/>
                <a:latin typeface="Aptos" panose="020B0004020202020204" pitchFamily="34" charset="0"/>
                <a:ea typeface="Aptos" panose="020B0004020202020204" pitchFamily="34" charset="0"/>
                <a:cs typeface="Times New Roman" panose="02020603050405020304" pitchFamily="18" charset="0"/>
              </a:rPr>
              <a:t>: Deze laag zorgt ervoor dat je het systeem kunt gebruiken zonder dat je alle technische details hoeft te weten. Het zorgt er dus eigenlijk voor dat je het apparaat zo makkelijk mogelijk kan gebruiken. Het laat ook de resultaten zien waarvoor de logische laag </a:t>
            </a:r>
            <a:r>
              <a:rPr lang="nl-NL" sz="1800" kern="100" err="1">
                <a:effectLst/>
                <a:latin typeface="Aptos" panose="020B0004020202020204" pitchFamily="34" charset="0"/>
                <a:ea typeface="Aptos" panose="020B0004020202020204" pitchFamily="34" charset="0"/>
                <a:cs typeface="Times New Roman" panose="02020603050405020304" pitchFamily="18" charset="0"/>
              </a:rPr>
              <a:t>gezorgt</a:t>
            </a:r>
            <a:r>
              <a:rPr lang="nl-NL" sz="1800" kern="100">
                <a:effectLst/>
                <a:latin typeface="Aptos" panose="020B0004020202020204" pitchFamily="34" charset="0"/>
                <a:ea typeface="Aptos" panose="020B0004020202020204" pitchFamily="34" charset="0"/>
                <a:cs typeface="Times New Roman" panose="02020603050405020304" pitchFamily="18" charset="0"/>
              </a:rPr>
              <a:t> heeft.</a:t>
            </a:r>
          </a:p>
        </p:txBody>
      </p:sp>
      <p:sp>
        <p:nvSpPr>
          <p:cNvPr id="4" name="Rechthoek: afgeronde hoeken 3">
            <a:extLst>
              <a:ext uri="{FF2B5EF4-FFF2-40B4-BE49-F238E27FC236}">
                <a16:creationId xmlns:a16="http://schemas.microsoft.com/office/drawing/2014/main" id="{1B32FFEE-FD62-7318-7EDA-9F0997D50F22}"/>
              </a:ext>
            </a:extLst>
          </p:cNvPr>
          <p:cNvSpPr/>
          <p:nvPr/>
        </p:nvSpPr>
        <p:spPr>
          <a:xfrm>
            <a:off x="1613594" y="3312183"/>
            <a:ext cx="9054405" cy="147924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a:p>
        </p:txBody>
      </p:sp>
      <p:sp>
        <p:nvSpPr>
          <p:cNvPr id="7" name="Tekstvak 6">
            <a:extLst>
              <a:ext uri="{FF2B5EF4-FFF2-40B4-BE49-F238E27FC236}">
                <a16:creationId xmlns:a16="http://schemas.microsoft.com/office/drawing/2014/main" id="{B3D3AB85-E956-735D-F2AB-96AE2BEAF745}"/>
              </a:ext>
            </a:extLst>
          </p:cNvPr>
          <p:cNvSpPr txBox="1"/>
          <p:nvPr/>
        </p:nvSpPr>
        <p:spPr>
          <a:xfrm>
            <a:off x="1785402" y="3498042"/>
            <a:ext cx="8865016" cy="1032270"/>
          </a:xfrm>
          <a:prstGeom prst="rect">
            <a:avLst/>
          </a:prstGeom>
          <a:noFill/>
        </p:spPr>
        <p:txBody>
          <a:bodyPr wrap="square" rtlCol="0">
            <a:spAutoFit/>
          </a:bodyPr>
          <a:lstStyle/>
          <a:p>
            <a:pPr>
              <a:lnSpc>
                <a:spcPct val="115000"/>
              </a:lnSpc>
              <a:spcAft>
                <a:spcPts val="800"/>
              </a:spcAft>
            </a:pPr>
            <a:r>
              <a:rPr lang="nl-NL" sz="1800" b="1" kern="100">
                <a:effectLst/>
                <a:latin typeface="Aptos" panose="020B0004020202020204" pitchFamily="34" charset="0"/>
                <a:ea typeface="Aptos" panose="020B0004020202020204" pitchFamily="34" charset="0"/>
                <a:cs typeface="Times New Roman" panose="02020603050405020304" pitchFamily="18" charset="0"/>
              </a:rPr>
              <a:t>De logische laag</a:t>
            </a:r>
            <a:r>
              <a:rPr lang="nl-NL" sz="1800" kern="100">
                <a:effectLst/>
                <a:latin typeface="Aptos" panose="020B0004020202020204" pitchFamily="34" charset="0"/>
                <a:ea typeface="Aptos" panose="020B0004020202020204" pitchFamily="34" charset="0"/>
                <a:cs typeface="Times New Roman" panose="02020603050405020304" pitchFamily="18" charset="0"/>
              </a:rPr>
              <a:t>: Dit is de laag die beslist wat je doet. Dus je zoekt bijvoorbeeld iets op dan zorgt de logische laag voor de zoekopdracht. Het volgt regels om de taken correct uit te voeren. Dus het zorgt eigenlijk altijd dat je het resultaat op je scherm te zien krijgt</a:t>
            </a:r>
          </a:p>
        </p:txBody>
      </p:sp>
      <p:sp>
        <p:nvSpPr>
          <p:cNvPr id="8" name="Rechthoek: afgeronde hoeken 7">
            <a:extLst>
              <a:ext uri="{FF2B5EF4-FFF2-40B4-BE49-F238E27FC236}">
                <a16:creationId xmlns:a16="http://schemas.microsoft.com/office/drawing/2014/main" id="{63D0D3F0-7BFE-861F-B663-A4AAA7997FAD}"/>
              </a:ext>
            </a:extLst>
          </p:cNvPr>
          <p:cNvSpPr/>
          <p:nvPr/>
        </p:nvSpPr>
        <p:spPr>
          <a:xfrm>
            <a:off x="1613593" y="1571824"/>
            <a:ext cx="9054405" cy="147924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a:p>
        </p:txBody>
      </p:sp>
      <p:sp>
        <p:nvSpPr>
          <p:cNvPr id="9" name="Tekstvak 8">
            <a:extLst>
              <a:ext uri="{FF2B5EF4-FFF2-40B4-BE49-F238E27FC236}">
                <a16:creationId xmlns:a16="http://schemas.microsoft.com/office/drawing/2014/main" id="{AFA4F192-14DC-AC43-64A4-DEBD15ABDBDF}"/>
              </a:ext>
            </a:extLst>
          </p:cNvPr>
          <p:cNvSpPr txBox="1"/>
          <p:nvPr/>
        </p:nvSpPr>
        <p:spPr>
          <a:xfrm>
            <a:off x="1874179" y="1951745"/>
            <a:ext cx="8776239" cy="713722"/>
          </a:xfrm>
          <a:prstGeom prst="rect">
            <a:avLst/>
          </a:prstGeom>
          <a:noFill/>
        </p:spPr>
        <p:txBody>
          <a:bodyPr wrap="square" rtlCol="0">
            <a:spAutoFit/>
          </a:bodyPr>
          <a:lstStyle/>
          <a:p>
            <a:pPr>
              <a:lnSpc>
                <a:spcPct val="115000"/>
              </a:lnSpc>
              <a:spcAft>
                <a:spcPts val="800"/>
              </a:spcAft>
            </a:pPr>
            <a:r>
              <a:rPr lang="nl-NL" sz="1800" b="1" kern="100">
                <a:effectLst/>
                <a:latin typeface="Aptos" panose="020B0004020202020204" pitchFamily="34" charset="0"/>
                <a:ea typeface="Aptos" panose="020B0004020202020204" pitchFamily="34" charset="0"/>
                <a:cs typeface="Times New Roman" panose="02020603050405020304" pitchFamily="18" charset="0"/>
              </a:rPr>
              <a:t>De fysieke laag</a:t>
            </a:r>
            <a:r>
              <a:rPr lang="nl-NL" sz="1800" kern="100">
                <a:effectLst/>
                <a:latin typeface="Aptos" panose="020B0004020202020204" pitchFamily="34" charset="0"/>
                <a:ea typeface="Aptos" panose="020B0004020202020204" pitchFamily="34" charset="0"/>
                <a:cs typeface="Times New Roman" panose="02020603050405020304" pitchFamily="18" charset="0"/>
              </a:rPr>
              <a:t>: Dit is de laag die je kan aanraken, zoals de accu. Dit zijn allemaal onderdelen die ervoor zorgen dat het apparaat functioneert</a:t>
            </a:r>
          </a:p>
        </p:txBody>
      </p:sp>
    </p:spTree>
    <p:extLst>
      <p:ext uri="{BB962C8B-B14F-4D97-AF65-F5344CB8AC3E}">
        <p14:creationId xmlns:p14="http://schemas.microsoft.com/office/powerpoint/2010/main" val="420593219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PU-definitie | phoenixNAP IT-woordenlijst">
            <a:extLst>
              <a:ext uri="{FF2B5EF4-FFF2-40B4-BE49-F238E27FC236}">
                <a16:creationId xmlns:a16="http://schemas.microsoft.com/office/drawing/2014/main" id="{9D6898BE-97AD-54B1-A3C6-F4471455B2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3104" r="8865" b="1"/>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7373DF5-A369-063E-AA70-8D082C6F7786}"/>
              </a:ext>
            </a:extLst>
          </p:cNvPr>
          <p:cNvSpPr>
            <a:spLocks noGrp="1"/>
          </p:cNvSpPr>
          <p:nvPr>
            <p:ph type="ctrTitle"/>
          </p:nvPr>
        </p:nvSpPr>
        <p:spPr>
          <a:xfrm>
            <a:off x="7531610" y="365125"/>
            <a:ext cx="3822189" cy="1899912"/>
          </a:xfrm>
        </p:spPr>
        <p:txBody>
          <a:bodyPr vert="horz" lIns="91440" tIns="45720" rIns="91440" bIns="45720" rtlCol="0" anchor="ctr">
            <a:normAutofit/>
          </a:bodyPr>
          <a:lstStyle/>
          <a:p>
            <a:pPr algn="l"/>
            <a:r>
              <a:rPr lang="en-US" sz="4000"/>
              <a:t> </a:t>
            </a:r>
            <a:r>
              <a:rPr lang="en-US" sz="4000" err="1"/>
              <a:t>fysieke</a:t>
            </a:r>
            <a:r>
              <a:rPr lang="en-US" sz="4000"/>
              <a:t> </a:t>
            </a:r>
            <a:r>
              <a:rPr lang="en-US" sz="4000" err="1"/>
              <a:t>laag</a:t>
            </a:r>
            <a:endParaRPr lang="en-US" sz="4000"/>
          </a:p>
        </p:txBody>
      </p:sp>
      <p:sp>
        <p:nvSpPr>
          <p:cNvPr id="3" name="Ondertitel 2">
            <a:extLst>
              <a:ext uri="{FF2B5EF4-FFF2-40B4-BE49-F238E27FC236}">
                <a16:creationId xmlns:a16="http://schemas.microsoft.com/office/drawing/2014/main" id="{FED1A74D-3588-F4B7-0F26-13BB99BF8A7A}"/>
              </a:ext>
            </a:extLst>
          </p:cNvPr>
          <p:cNvSpPr>
            <a:spLocks noGrp="1"/>
          </p:cNvSpPr>
          <p:nvPr>
            <p:ph type="subTitle" idx="1"/>
          </p:nvPr>
        </p:nvSpPr>
        <p:spPr>
          <a:xfrm>
            <a:off x="7531610" y="2434201"/>
            <a:ext cx="3822189" cy="3742762"/>
          </a:xfrm>
        </p:spPr>
        <p:txBody>
          <a:bodyPr vert="horz" lIns="91440" tIns="45720" rIns="91440" bIns="45720" rtlCol="0">
            <a:normAutofit lnSpcReduction="10000"/>
          </a:bodyPr>
          <a:lstStyle/>
          <a:p>
            <a:pPr indent="-228600" algn="l">
              <a:buFont typeface="Arial" panose="020B0604020202020204" pitchFamily="34" charset="0"/>
              <a:buChar char="•"/>
            </a:pPr>
            <a:r>
              <a:rPr lang="en-US" sz="1400" b="1" err="1"/>
              <a:t>Moederbord</a:t>
            </a:r>
            <a:r>
              <a:rPr lang="en-US" sz="1400" b="1"/>
              <a:t>:</a:t>
            </a:r>
            <a:r>
              <a:rPr lang="en-US" sz="1400"/>
              <a:t> basis </a:t>
            </a:r>
            <a:r>
              <a:rPr lang="en-US" sz="1400" err="1"/>
              <a:t>en</a:t>
            </a:r>
            <a:r>
              <a:rPr lang="en-US" sz="1400"/>
              <a:t> </a:t>
            </a:r>
            <a:r>
              <a:rPr lang="en-US" sz="1400" err="1"/>
              <a:t>verbind</a:t>
            </a:r>
            <a:r>
              <a:rPr lang="en-US" sz="1400"/>
              <a:t> </a:t>
            </a:r>
            <a:r>
              <a:rPr lang="en-US" sz="1400" err="1"/>
              <a:t>onderdelen</a:t>
            </a:r>
            <a:r>
              <a:rPr lang="en-US" sz="1400"/>
              <a:t>.</a:t>
            </a:r>
          </a:p>
          <a:p>
            <a:pPr indent="-228600" algn="l">
              <a:buFont typeface="Arial" panose="020B0604020202020204" pitchFamily="34" charset="0"/>
              <a:buChar char="•"/>
            </a:pPr>
            <a:r>
              <a:rPr lang="en-US" sz="1400" b="1"/>
              <a:t>Processor: </a:t>
            </a:r>
            <a:r>
              <a:rPr lang="en-US" sz="1400"/>
              <a:t>het </a:t>
            </a:r>
            <a:r>
              <a:rPr lang="en-US" sz="1400" err="1"/>
              <a:t>brein</a:t>
            </a:r>
            <a:r>
              <a:rPr lang="en-US" sz="1400"/>
              <a:t> van het </a:t>
            </a:r>
            <a:r>
              <a:rPr lang="en-US" sz="1400" err="1"/>
              <a:t>apparaat</a:t>
            </a:r>
            <a:r>
              <a:rPr lang="en-US" sz="1400"/>
              <a:t>.</a:t>
            </a:r>
          </a:p>
          <a:p>
            <a:pPr indent="-228600" algn="l">
              <a:buFont typeface="Arial" panose="020B0604020202020204" pitchFamily="34" charset="0"/>
              <a:buChar char="•"/>
            </a:pPr>
            <a:r>
              <a:rPr lang="en-US" sz="1400" b="1" err="1"/>
              <a:t>Geheugen</a:t>
            </a:r>
            <a:r>
              <a:rPr lang="en-US" sz="1400" b="1"/>
              <a:t>:</a:t>
            </a:r>
            <a:r>
              <a:rPr lang="en-US" sz="1400"/>
              <a:t> </a:t>
            </a:r>
            <a:r>
              <a:rPr lang="en-US" sz="1400" err="1"/>
              <a:t>slaat</a:t>
            </a:r>
            <a:r>
              <a:rPr lang="en-US" sz="1400"/>
              <a:t> </a:t>
            </a:r>
            <a:r>
              <a:rPr lang="en-US" sz="1400" err="1"/>
              <a:t>dingen</a:t>
            </a:r>
            <a:r>
              <a:rPr lang="en-US" sz="1400"/>
              <a:t> op die </a:t>
            </a:r>
            <a:r>
              <a:rPr lang="en-US" sz="1400" err="1"/>
              <a:t>snel</a:t>
            </a:r>
            <a:r>
              <a:rPr lang="en-US" sz="1400"/>
              <a:t> </a:t>
            </a:r>
            <a:r>
              <a:rPr lang="en-US" sz="1400" err="1"/>
              <a:t>gebruikt</a:t>
            </a:r>
            <a:r>
              <a:rPr lang="en-US" sz="1400"/>
              <a:t> </a:t>
            </a:r>
            <a:r>
              <a:rPr lang="en-US" sz="1400" err="1"/>
              <a:t>moeten</a:t>
            </a:r>
            <a:r>
              <a:rPr lang="en-US" sz="1400"/>
              <a:t> </a:t>
            </a:r>
            <a:r>
              <a:rPr lang="en-US" sz="1400" err="1"/>
              <a:t>worden</a:t>
            </a:r>
            <a:r>
              <a:rPr lang="en-US" sz="1400"/>
              <a:t>.</a:t>
            </a:r>
          </a:p>
          <a:p>
            <a:pPr indent="-228600" algn="l">
              <a:buFont typeface="Arial" panose="020B0604020202020204" pitchFamily="34" charset="0"/>
              <a:buChar char="•"/>
            </a:pPr>
            <a:r>
              <a:rPr lang="en-US" sz="1400" b="1" err="1"/>
              <a:t>opslag</a:t>
            </a:r>
            <a:r>
              <a:rPr lang="en-US" sz="1400" b="1"/>
              <a:t>(</a:t>
            </a:r>
            <a:r>
              <a:rPr lang="en-US" sz="1400" b="1" err="1"/>
              <a:t>harde</a:t>
            </a:r>
            <a:r>
              <a:rPr lang="en-US" sz="1400" b="1"/>
              <a:t> </a:t>
            </a:r>
            <a:r>
              <a:rPr lang="en-US" sz="1400" b="1" err="1"/>
              <a:t>schijf</a:t>
            </a:r>
            <a:r>
              <a:rPr lang="en-US" sz="1400" b="1"/>
              <a:t>/</a:t>
            </a:r>
            <a:r>
              <a:rPr lang="en-US" sz="1400" b="1" err="1"/>
              <a:t>SSd</a:t>
            </a:r>
            <a:r>
              <a:rPr lang="en-US" sz="1400" b="1"/>
              <a:t>): </a:t>
            </a:r>
            <a:r>
              <a:rPr lang="en-US" sz="1400" err="1"/>
              <a:t>hier</a:t>
            </a:r>
            <a:r>
              <a:rPr lang="en-US" sz="1400"/>
              <a:t> word </a:t>
            </a:r>
            <a:r>
              <a:rPr lang="en-US" sz="1400" err="1"/>
              <a:t>alles</a:t>
            </a:r>
            <a:r>
              <a:rPr lang="en-US" sz="1400"/>
              <a:t> </a:t>
            </a:r>
            <a:r>
              <a:rPr lang="en-US" sz="1400" err="1"/>
              <a:t>bewaart</a:t>
            </a:r>
            <a:r>
              <a:rPr lang="en-US" sz="1400"/>
              <a:t>, </a:t>
            </a:r>
            <a:r>
              <a:rPr lang="en-US" sz="1400" err="1"/>
              <a:t>zoals</a:t>
            </a:r>
            <a:r>
              <a:rPr lang="en-US" sz="1400"/>
              <a:t> </a:t>
            </a:r>
            <a:r>
              <a:rPr lang="en-US" sz="1400" err="1"/>
              <a:t>bestanden</a:t>
            </a:r>
            <a:r>
              <a:rPr lang="en-US" sz="1400"/>
              <a:t>.</a:t>
            </a:r>
          </a:p>
          <a:p>
            <a:pPr indent="-228600" algn="l">
              <a:buFont typeface="Arial" panose="020B0604020202020204" pitchFamily="34" charset="0"/>
              <a:buChar char="•"/>
            </a:pPr>
            <a:r>
              <a:rPr lang="en-US" sz="1400" b="1" err="1"/>
              <a:t>Voeding</a:t>
            </a:r>
            <a:r>
              <a:rPr lang="en-US" sz="1400" b="1"/>
              <a:t>: </a:t>
            </a:r>
            <a:r>
              <a:rPr lang="en-US" sz="1400" err="1"/>
              <a:t>zorgt</a:t>
            </a:r>
            <a:r>
              <a:rPr lang="en-US" sz="1400"/>
              <a:t> </a:t>
            </a:r>
            <a:r>
              <a:rPr lang="en-US" sz="1400" err="1"/>
              <a:t>voor</a:t>
            </a:r>
            <a:r>
              <a:rPr lang="en-US" sz="1400"/>
              <a:t> </a:t>
            </a:r>
            <a:r>
              <a:rPr lang="en-US" sz="1400" err="1"/>
              <a:t>juiste</a:t>
            </a:r>
            <a:r>
              <a:rPr lang="en-US" sz="1400"/>
              <a:t> </a:t>
            </a:r>
            <a:r>
              <a:rPr lang="en-US" sz="1400" err="1"/>
              <a:t>hoeveelheid</a:t>
            </a:r>
            <a:r>
              <a:rPr lang="en-US" sz="1400"/>
              <a:t> </a:t>
            </a:r>
            <a:r>
              <a:rPr lang="en-US" sz="1400" err="1"/>
              <a:t>stroom</a:t>
            </a:r>
            <a:r>
              <a:rPr lang="en-US" sz="1400"/>
              <a:t>.</a:t>
            </a:r>
          </a:p>
          <a:p>
            <a:pPr indent="-228600" algn="l">
              <a:buFont typeface="Arial" panose="020B0604020202020204" pitchFamily="34" charset="0"/>
              <a:buChar char="•"/>
            </a:pPr>
            <a:r>
              <a:rPr lang="en-US" sz="1400" b="1" err="1"/>
              <a:t>koeling</a:t>
            </a:r>
            <a:r>
              <a:rPr lang="en-US" sz="1400" b="1"/>
              <a:t>:</a:t>
            </a:r>
            <a:r>
              <a:rPr lang="en-US" sz="1400"/>
              <a:t> </a:t>
            </a:r>
            <a:r>
              <a:rPr lang="en-US" sz="1400" err="1"/>
              <a:t>zorgt</a:t>
            </a:r>
            <a:r>
              <a:rPr lang="en-US" sz="1400"/>
              <a:t> </a:t>
            </a:r>
            <a:r>
              <a:rPr lang="en-US" sz="1400" err="1"/>
              <a:t>dat</a:t>
            </a:r>
            <a:r>
              <a:rPr lang="en-US" sz="1400"/>
              <a:t> de </a:t>
            </a:r>
            <a:r>
              <a:rPr lang="en-US" sz="1400" err="1"/>
              <a:t>temperatuur</a:t>
            </a:r>
            <a:r>
              <a:rPr lang="en-US" sz="1400"/>
              <a:t> </a:t>
            </a:r>
            <a:r>
              <a:rPr lang="en-US" sz="1400" err="1"/>
              <a:t>laag</a:t>
            </a:r>
            <a:r>
              <a:rPr lang="en-US" sz="1400"/>
              <a:t> </a:t>
            </a:r>
            <a:r>
              <a:rPr lang="en-US" sz="1400" err="1"/>
              <a:t>blijft</a:t>
            </a:r>
            <a:r>
              <a:rPr lang="en-US" sz="1400"/>
              <a:t>.</a:t>
            </a:r>
          </a:p>
          <a:p>
            <a:pPr indent="-228600" algn="l">
              <a:buFont typeface="Arial" panose="020B0604020202020204" pitchFamily="34" charset="0"/>
              <a:buChar char="•"/>
            </a:pPr>
            <a:r>
              <a:rPr lang="en-US" sz="1400" b="1" err="1"/>
              <a:t>Grafische</a:t>
            </a:r>
            <a:r>
              <a:rPr lang="en-US" sz="1400" b="1"/>
              <a:t> </a:t>
            </a:r>
            <a:r>
              <a:rPr lang="en-US" sz="1400" b="1" err="1"/>
              <a:t>kaart</a:t>
            </a:r>
            <a:r>
              <a:rPr lang="en-US" sz="1400" b="1"/>
              <a:t>: </a:t>
            </a:r>
            <a:r>
              <a:rPr lang="en-US" sz="1400" err="1"/>
              <a:t>zorgt</a:t>
            </a:r>
            <a:r>
              <a:rPr lang="en-US" sz="1400"/>
              <a:t> </a:t>
            </a:r>
            <a:r>
              <a:rPr lang="en-US" sz="1400" err="1"/>
              <a:t>voor</a:t>
            </a:r>
            <a:r>
              <a:rPr lang="en-US" sz="1400"/>
              <a:t> </a:t>
            </a:r>
            <a:r>
              <a:rPr lang="en-US" sz="1400" err="1"/>
              <a:t>alles</a:t>
            </a:r>
            <a:r>
              <a:rPr lang="en-US" sz="1400"/>
              <a:t> wat je op het scherm </a:t>
            </a:r>
            <a:r>
              <a:rPr lang="en-US" sz="1400" err="1"/>
              <a:t>ziet</a:t>
            </a:r>
            <a:endParaRPr lang="en-US" sz="1400"/>
          </a:p>
          <a:p>
            <a:pPr indent="-228600" algn="l">
              <a:buFont typeface="Arial" panose="020B0604020202020204" pitchFamily="34" charset="0"/>
              <a:buChar char="•"/>
            </a:pPr>
            <a:r>
              <a:rPr lang="en-US" sz="1400" b="1" err="1"/>
              <a:t>Netwerkkaart</a:t>
            </a:r>
            <a:r>
              <a:rPr lang="en-US" sz="1400"/>
              <a:t>: </a:t>
            </a:r>
            <a:r>
              <a:rPr lang="en-US" sz="1400" err="1"/>
              <a:t>verbinding</a:t>
            </a:r>
            <a:r>
              <a:rPr lang="en-US" sz="1400"/>
              <a:t> </a:t>
            </a:r>
            <a:r>
              <a:rPr lang="en-US" sz="1400" err="1"/>
              <a:t>maken</a:t>
            </a:r>
            <a:endParaRPr lang="en-US" sz="1400"/>
          </a:p>
          <a:p>
            <a:pPr indent="-228600" algn="l">
              <a:buFont typeface="Arial" panose="020B0604020202020204" pitchFamily="34" charset="0"/>
              <a:buChar char="•"/>
            </a:pPr>
            <a:r>
              <a:rPr lang="en-US" sz="1400" b="1"/>
              <a:t>Chipset:</a:t>
            </a:r>
            <a:r>
              <a:rPr lang="en-US" sz="1400"/>
              <a:t> </a:t>
            </a:r>
            <a:r>
              <a:rPr lang="en-US" sz="1400" err="1"/>
              <a:t>zorgt</a:t>
            </a:r>
            <a:r>
              <a:rPr lang="en-US" sz="1400"/>
              <a:t> </a:t>
            </a:r>
            <a:r>
              <a:rPr lang="en-US" sz="1400" err="1"/>
              <a:t>dat</a:t>
            </a:r>
            <a:r>
              <a:rPr lang="en-US" sz="1400"/>
              <a:t> </a:t>
            </a:r>
            <a:r>
              <a:rPr lang="en-US" sz="1400" err="1"/>
              <a:t>alles</a:t>
            </a:r>
            <a:r>
              <a:rPr lang="en-US" sz="1400"/>
              <a:t> </a:t>
            </a:r>
            <a:r>
              <a:rPr lang="en-US" sz="1400" err="1"/>
              <a:t>goed</a:t>
            </a:r>
            <a:r>
              <a:rPr lang="en-US" sz="1400"/>
              <a:t> </a:t>
            </a:r>
            <a:r>
              <a:rPr lang="en-US" sz="1400" err="1"/>
              <a:t>communiseert</a:t>
            </a:r>
            <a:r>
              <a:rPr lang="en-US" sz="1400"/>
              <a:t>.</a:t>
            </a:r>
          </a:p>
          <a:p>
            <a:pPr indent="-228600" algn="l">
              <a:buFont typeface="Arial" panose="020B0604020202020204" pitchFamily="34" charset="0"/>
              <a:buChar char="•"/>
            </a:pPr>
            <a:endParaRPr lang="en-US" sz="1400"/>
          </a:p>
        </p:txBody>
      </p:sp>
    </p:spTree>
    <p:extLst>
      <p:ext uri="{BB962C8B-B14F-4D97-AF65-F5344CB8AC3E}">
        <p14:creationId xmlns:p14="http://schemas.microsoft.com/office/powerpoint/2010/main" val="164020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oekomst van de Smartphone: 10 Innovaties in Design en Techn">
            <a:extLst>
              <a:ext uri="{FF2B5EF4-FFF2-40B4-BE49-F238E27FC236}">
                <a16:creationId xmlns:a16="http://schemas.microsoft.com/office/drawing/2014/main" id="{D21D2CC1-3949-A94A-9436-F649159487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7567" b="1510"/>
          <a:stretch/>
        </p:blipFill>
        <p:spPr bwMode="auto">
          <a:xfrm>
            <a:off x="2522356"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B6BFF52-96BD-D1F7-0D95-3A03B18E8EB6}"/>
              </a:ext>
            </a:extLst>
          </p:cNvPr>
          <p:cNvSpPr>
            <a:spLocks noGrp="1"/>
          </p:cNvSpPr>
          <p:nvPr>
            <p:ph type="ctrTitle"/>
          </p:nvPr>
        </p:nvSpPr>
        <p:spPr>
          <a:xfrm>
            <a:off x="838200" y="365125"/>
            <a:ext cx="3822189" cy="1899912"/>
          </a:xfrm>
        </p:spPr>
        <p:txBody>
          <a:bodyPr vert="horz" lIns="91440" tIns="45720" rIns="91440" bIns="45720" rtlCol="0" anchor="ctr">
            <a:normAutofit/>
          </a:bodyPr>
          <a:lstStyle/>
          <a:p>
            <a:pPr algn="l"/>
            <a:r>
              <a:rPr lang="en-US" sz="4000"/>
              <a:t>Logische laag</a:t>
            </a:r>
          </a:p>
        </p:txBody>
      </p:sp>
      <p:sp>
        <p:nvSpPr>
          <p:cNvPr id="3" name="Ondertitel 2">
            <a:extLst>
              <a:ext uri="{FF2B5EF4-FFF2-40B4-BE49-F238E27FC236}">
                <a16:creationId xmlns:a16="http://schemas.microsoft.com/office/drawing/2014/main" id="{FC76B7A2-6F15-7888-A139-8D3F0B6C6565}"/>
              </a:ext>
            </a:extLst>
          </p:cNvPr>
          <p:cNvSpPr>
            <a:spLocks noGrp="1"/>
          </p:cNvSpPr>
          <p:nvPr>
            <p:ph type="subTitle" idx="1"/>
          </p:nvPr>
        </p:nvSpPr>
        <p:spPr>
          <a:xfrm>
            <a:off x="838200" y="2434201"/>
            <a:ext cx="3822189" cy="3742762"/>
          </a:xfrm>
        </p:spPr>
        <p:txBody>
          <a:bodyPr vert="horz" lIns="91440" tIns="45720" rIns="91440" bIns="45720" rtlCol="0">
            <a:normAutofit/>
          </a:bodyPr>
          <a:lstStyle/>
          <a:p>
            <a:pPr indent="-228600" algn="l">
              <a:buFont typeface="Arial" panose="020B0604020202020204" pitchFamily="34" charset="0"/>
              <a:buChar char="•"/>
            </a:pPr>
            <a:r>
              <a:rPr lang="en-US" sz="1000" b="1" err="1"/>
              <a:t>Besturingssysteem</a:t>
            </a:r>
            <a:r>
              <a:rPr lang="en-US" sz="1000" b="1"/>
              <a:t> (OS)</a:t>
            </a:r>
            <a:r>
              <a:rPr lang="en-US" sz="1000"/>
              <a:t>: Het </a:t>
            </a:r>
            <a:r>
              <a:rPr lang="en-US" sz="1000" err="1"/>
              <a:t>programma</a:t>
            </a:r>
            <a:r>
              <a:rPr lang="en-US" sz="1000"/>
              <a:t> </a:t>
            </a:r>
            <a:r>
              <a:rPr lang="en-US" sz="1000" err="1"/>
              <a:t>dat</a:t>
            </a:r>
            <a:r>
              <a:rPr lang="en-US" sz="1000"/>
              <a:t> de computer </a:t>
            </a:r>
            <a:r>
              <a:rPr lang="en-US" sz="1000" err="1"/>
              <a:t>bestuurt</a:t>
            </a:r>
            <a:r>
              <a:rPr lang="en-US" sz="1000"/>
              <a:t>, </a:t>
            </a:r>
            <a:r>
              <a:rPr lang="en-US" sz="1000" err="1"/>
              <a:t>zoals</a:t>
            </a:r>
            <a:r>
              <a:rPr lang="en-US" sz="1000"/>
              <a:t> Windows.</a:t>
            </a:r>
          </a:p>
          <a:p>
            <a:pPr indent="-228600" algn="l">
              <a:buFont typeface="Arial" panose="020B0604020202020204" pitchFamily="34" charset="0"/>
              <a:buChar char="•"/>
            </a:pPr>
            <a:r>
              <a:rPr lang="en-US" sz="1000" b="1" err="1"/>
              <a:t>Stuurprogramma's</a:t>
            </a:r>
            <a:r>
              <a:rPr lang="en-US" sz="1000"/>
              <a:t>: Software die </a:t>
            </a:r>
            <a:r>
              <a:rPr lang="en-US" sz="1000" err="1"/>
              <a:t>ervoor</a:t>
            </a:r>
            <a:r>
              <a:rPr lang="en-US" sz="1000"/>
              <a:t> </a:t>
            </a:r>
            <a:r>
              <a:rPr lang="en-US" sz="1000" err="1"/>
              <a:t>zorgt</a:t>
            </a:r>
            <a:r>
              <a:rPr lang="en-US" sz="1000"/>
              <a:t> </a:t>
            </a:r>
            <a:r>
              <a:rPr lang="en-US" sz="1000" err="1"/>
              <a:t>dat</a:t>
            </a:r>
            <a:r>
              <a:rPr lang="en-US" sz="1000"/>
              <a:t> je hardware </a:t>
            </a:r>
            <a:r>
              <a:rPr lang="en-US" sz="1000" err="1"/>
              <a:t>goed</a:t>
            </a:r>
            <a:r>
              <a:rPr lang="en-US" sz="1000"/>
              <a:t> </a:t>
            </a:r>
            <a:r>
              <a:rPr lang="en-US" sz="1000" err="1"/>
              <a:t>werkt</a:t>
            </a:r>
            <a:r>
              <a:rPr lang="en-US" sz="1000"/>
              <a:t>.</a:t>
            </a:r>
          </a:p>
          <a:p>
            <a:pPr indent="-228600" algn="l">
              <a:buFont typeface="Arial" panose="020B0604020202020204" pitchFamily="34" charset="0"/>
              <a:buChar char="•"/>
            </a:pPr>
            <a:r>
              <a:rPr lang="en-US" sz="1000" b="1" err="1"/>
              <a:t>Bestanden</a:t>
            </a:r>
            <a:r>
              <a:rPr lang="en-US" sz="1000" b="1"/>
              <a:t> </a:t>
            </a:r>
            <a:r>
              <a:rPr lang="en-US" sz="1000" b="1" err="1"/>
              <a:t>en</a:t>
            </a:r>
            <a:r>
              <a:rPr lang="en-US" sz="1000" b="1"/>
              <a:t> </a:t>
            </a:r>
            <a:r>
              <a:rPr lang="en-US" sz="1000" b="1" err="1"/>
              <a:t>Mappen</a:t>
            </a:r>
            <a:r>
              <a:rPr lang="en-US" sz="1000"/>
              <a:t>: Hoe je </a:t>
            </a:r>
            <a:r>
              <a:rPr lang="en-US" sz="1000" err="1"/>
              <a:t>je</a:t>
            </a:r>
            <a:r>
              <a:rPr lang="en-US" sz="1000"/>
              <a:t> </a:t>
            </a:r>
            <a:r>
              <a:rPr lang="en-US" sz="1000" err="1"/>
              <a:t>documenten</a:t>
            </a:r>
            <a:r>
              <a:rPr lang="en-US" sz="1000"/>
              <a:t> </a:t>
            </a:r>
            <a:r>
              <a:rPr lang="en-US" sz="1000" err="1"/>
              <a:t>en</a:t>
            </a:r>
            <a:r>
              <a:rPr lang="en-US" sz="1000"/>
              <a:t> data </a:t>
            </a:r>
            <a:r>
              <a:rPr lang="en-US" sz="1000" err="1"/>
              <a:t>opslaat</a:t>
            </a:r>
            <a:r>
              <a:rPr lang="en-US" sz="1000"/>
              <a:t> </a:t>
            </a:r>
            <a:r>
              <a:rPr lang="en-US" sz="1000" err="1"/>
              <a:t>en</a:t>
            </a:r>
            <a:r>
              <a:rPr lang="en-US" sz="1000"/>
              <a:t> </a:t>
            </a:r>
            <a:r>
              <a:rPr lang="en-US" sz="1000" err="1"/>
              <a:t>organiseert</a:t>
            </a:r>
            <a:r>
              <a:rPr lang="en-US" sz="1000"/>
              <a:t>.</a:t>
            </a:r>
          </a:p>
          <a:p>
            <a:pPr indent="-228600" algn="l">
              <a:buFont typeface="Arial" panose="020B0604020202020204" pitchFamily="34" charset="0"/>
              <a:buChar char="•"/>
            </a:pPr>
            <a:r>
              <a:rPr lang="en-US" sz="1000" b="1" err="1"/>
              <a:t>Programma’s</a:t>
            </a:r>
            <a:r>
              <a:rPr lang="en-US" sz="1000"/>
              <a:t>: De apps die je </a:t>
            </a:r>
            <a:r>
              <a:rPr lang="en-US" sz="1000" err="1"/>
              <a:t>gebruikt</a:t>
            </a:r>
            <a:r>
              <a:rPr lang="en-US" sz="1000"/>
              <a:t>, </a:t>
            </a:r>
            <a:r>
              <a:rPr lang="en-US" sz="1000" err="1"/>
              <a:t>zoals</a:t>
            </a:r>
            <a:r>
              <a:rPr lang="en-US" sz="1000"/>
              <a:t> </a:t>
            </a:r>
            <a:r>
              <a:rPr lang="en-US" sz="1000" err="1"/>
              <a:t>tekstverwerkers</a:t>
            </a:r>
            <a:r>
              <a:rPr lang="en-US" sz="1000"/>
              <a:t> of games.</a:t>
            </a:r>
          </a:p>
          <a:p>
            <a:pPr indent="-228600" algn="l">
              <a:buFont typeface="Arial" panose="020B0604020202020204" pitchFamily="34" charset="0"/>
              <a:buChar char="•"/>
            </a:pPr>
            <a:r>
              <a:rPr lang="en-US" sz="1000" b="1" err="1"/>
              <a:t>Gebruikersinterface</a:t>
            </a:r>
            <a:r>
              <a:rPr lang="en-US" sz="1000" b="1"/>
              <a:t> (UI)</a:t>
            </a:r>
            <a:r>
              <a:rPr lang="en-US" sz="1000"/>
              <a:t>: Wat je </a:t>
            </a:r>
            <a:r>
              <a:rPr lang="en-US" sz="1000" err="1"/>
              <a:t>ziet</a:t>
            </a:r>
            <a:r>
              <a:rPr lang="en-US" sz="1000"/>
              <a:t> </a:t>
            </a:r>
            <a:r>
              <a:rPr lang="en-US" sz="1000" err="1"/>
              <a:t>en</a:t>
            </a:r>
            <a:r>
              <a:rPr lang="en-US" sz="1000"/>
              <a:t> </a:t>
            </a:r>
            <a:r>
              <a:rPr lang="en-US" sz="1000" err="1"/>
              <a:t>gebruikt</a:t>
            </a:r>
            <a:r>
              <a:rPr lang="en-US" sz="1000"/>
              <a:t> om met de computer </a:t>
            </a:r>
            <a:r>
              <a:rPr lang="en-US" sz="1000" err="1"/>
              <a:t>te</a:t>
            </a:r>
            <a:r>
              <a:rPr lang="en-US" sz="1000"/>
              <a:t> </a:t>
            </a:r>
            <a:r>
              <a:rPr lang="en-US" sz="1000" err="1"/>
              <a:t>communiceren</a:t>
            </a:r>
            <a:r>
              <a:rPr lang="en-US" sz="1000"/>
              <a:t> (</a:t>
            </a:r>
            <a:r>
              <a:rPr lang="en-US" sz="1000" err="1"/>
              <a:t>bureaublad</a:t>
            </a:r>
            <a:r>
              <a:rPr lang="en-US" sz="1000"/>
              <a:t>, </a:t>
            </a:r>
            <a:r>
              <a:rPr lang="en-US" sz="1000" err="1"/>
              <a:t>knoppen</a:t>
            </a:r>
            <a:r>
              <a:rPr lang="en-US" sz="1000"/>
              <a:t>, etc.).</a:t>
            </a:r>
          </a:p>
          <a:p>
            <a:pPr indent="-228600" algn="l">
              <a:buFont typeface="Arial" panose="020B0604020202020204" pitchFamily="34" charset="0"/>
              <a:buChar char="•"/>
            </a:pPr>
            <a:r>
              <a:rPr lang="en-US" sz="1000" b="1" err="1"/>
              <a:t>Netwerkdiensten</a:t>
            </a:r>
            <a:r>
              <a:rPr lang="en-US" sz="1000"/>
              <a:t>: </a:t>
            </a:r>
            <a:r>
              <a:rPr lang="en-US" sz="1000" err="1"/>
              <a:t>Zorgt</a:t>
            </a:r>
            <a:r>
              <a:rPr lang="en-US" sz="1000"/>
              <a:t> </a:t>
            </a:r>
            <a:r>
              <a:rPr lang="en-US" sz="1000" err="1"/>
              <a:t>ervoor</a:t>
            </a:r>
            <a:r>
              <a:rPr lang="en-US" sz="1000"/>
              <a:t> </a:t>
            </a:r>
            <a:r>
              <a:rPr lang="en-US" sz="1000" err="1"/>
              <a:t>dat</a:t>
            </a:r>
            <a:r>
              <a:rPr lang="en-US" sz="1000"/>
              <a:t> je computer </a:t>
            </a:r>
            <a:r>
              <a:rPr lang="en-US" sz="1000" err="1"/>
              <a:t>verbinding</a:t>
            </a:r>
            <a:r>
              <a:rPr lang="en-US" sz="1000"/>
              <a:t> </a:t>
            </a:r>
            <a:r>
              <a:rPr lang="en-US" sz="1000" err="1"/>
              <a:t>maakt</a:t>
            </a:r>
            <a:r>
              <a:rPr lang="en-US" sz="1000"/>
              <a:t> met internet of </a:t>
            </a:r>
            <a:r>
              <a:rPr lang="en-US" sz="1000" err="1"/>
              <a:t>andere</a:t>
            </a:r>
            <a:r>
              <a:rPr lang="en-US" sz="1000"/>
              <a:t> </a:t>
            </a:r>
            <a:r>
              <a:rPr lang="en-US" sz="1000" err="1"/>
              <a:t>apparaten</a:t>
            </a:r>
            <a:r>
              <a:rPr lang="en-US" sz="1000"/>
              <a:t>.</a:t>
            </a:r>
          </a:p>
          <a:p>
            <a:pPr indent="-228600" algn="l">
              <a:buFont typeface="Arial" panose="020B0604020202020204" pitchFamily="34" charset="0"/>
              <a:buChar char="•"/>
            </a:pPr>
            <a:r>
              <a:rPr lang="en-US" sz="1000" b="1" err="1"/>
              <a:t>Beveiliging</a:t>
            </a:r>
            <a:r>
              <a:rPr lang="en-US" sz="1000"/>
              <a:t>: Software die je computer </a:t>
            </a:r>
            <a:r>
              <a:rPr lang="en-US" sz="1000" err="1"/>
              <a:t>beschermt</a:t>
            </a:r>
            <a:r>
              <a:rPr lang="en-US" sz="1000"/>
              <a:t> </a:t>
            </a:r>
            <a:r>
              <a:rPr lang="en-US" sz="1000" err="1"/>
              <a:t>tegen</a:t>
            </a:r>
            <a:r>
              <a:rPr lang="en-US" sz="1000"/>
              <a:t> </a:t>
            </a:r>
            <a:r>
              <a:rPr lang="en-US" sz="1000" err="1"/>
              <a:t>virussen</a:t>
            </a:r>
            <a:r>
              <a:rPr lang="en-US" sz="1000"/>
              <a:t> </a:t>
            </a:r>
            <a:r>
              <a:rPr lang="en-US" sz="1000" err="1"/>
              <a:t>en</a:t>
            </a:r>
            <a:r>
              <a:rPr lang="en-US" sz="1000"/>
              <a:t> </a:t>
            </a:r>
            <a:r>
              <a:rPr lang="en-US" sz="1000" err="1"/>
              <a:t>andere</a:t>
            </a:r>
            <a:r>
              <a:rPr lang="en-US" sz="1000"/>
              <a:t> </a:t>
            </a:r>
            <a:r>
              <a:rPr lang="en-US" sz="1000" err="1"/>
              <a:t>dreigingen</a:t>
            </a:r>
            <a:r>
              <a:rPr lang="en-US" sz="1000"/>
              <a:t>.</a:t>
            </a:r>
          </a:p>
          <a:p>
            <a:pPr indent="-228600" algn="l">
              <a:buFont typeface="Arial" panose="020B0604020202020204" pitchFamily="34" charset="0"/>
              <a:buChar char="•"/>
            </a:pPr>
            <a:r>
              <a:rPr lang="en-US" sz="1000" b="1"/>
              <a:t>Kernel</a:t>
            </a:r>
            <a:r>
              <a:rPr lang="en-US" sz="1000"/>
              <a:t>: Het </a:t>
            </a:r>
            <a:r>
              <a:rPr lang="en-US" sz="1000" err="1"/>
              <a:t>belangrijkste</a:t>
            </a:r>
            <a:r>
              <a:rPr lang="en-US" sz="1000"/>
              <a:t> </a:t>
            </a:r>
            <a:r>
              <a:rPr lang="en-US" sz="1000" err="1"/>
              <a:t>deel</a:t>
            </a:r>
            <a:r>
              <a:rPr lang="en-US" sz="1000"/>
              <a:t> van het </a:t>
            </a:r>
            <a:r>
              <a:rPr lang="en-US" sz="1000" err="1"/>
              <a:t>besturingssysteem</a:t>
            </a:r>
            <a:r>
              <a:rPr lang="en-US" sz="1000"/>
              <a:t> </a:t>
            </a:r>
            <a:r>
              <a:rPr lang="en-US" sz="1000" err="1"/>
              <a:t>dat</a:t>
            </a:r>
            <a:r>
              <a:rPr lang="en-US" sz="1000"/>
              <a:t> </a:t>
            </a:r>
            <a:r>
              <a:rPr lang="en-US" sz="1000" err="1"/>
              <a:t>alles</a:t>
            </a:r>
            <a:r>
              <a:rPr lang="en-US" sz="1000"/>
              <a:t> </a:t>
            </a:r>
            <a:r>
              <a:rPr lang="en-US" sz="1000" err="1"/>
              <a:t>regelt</a:t>
            </a:r>
            <a:r>
              <a:rPr lang="en-US" sz="1000"/>
              <a:t>.</a:t>
            </a:r>
          </a:p>
          <a:p>
            <a:pPr indent="-228600" algn="l">
              <a:buFont typeface="Arial" panose="020B0604020202020204" pitchFamily="34" charset="0"/>
              <a:buChar char="•"/>
            </a:pPr>
            <a:r>
              <a:rPr lang="en-US" sz="1000" err="1"/>
              <a:t>samengevat</a:t>
            </a:r>
            <a:r>
              <a:rPr lang="en-US" sz="1000"/>
              <a:t>, de </a:t>
            </a:r>
            <a:r>
              <a:rPr lang="en-US" sz="1000" err="1"/>
              <a:t>logische</a:t>
            </a:r>
            <a:r>
              <a:rPr lang="en-US" sz="1000"/>
              <a:t> </a:t>
            </a:r>
            <a:r>
              <a:rPr lang="en-US" sz="1000" err="1"/>
              <a:t>laag</a:t>
            </a:r>
            <a:r>
              <a:rPr lang="en-US" sz="1000"/>
              <a:t> </a:t>
            </a:r>
            <a:r>
              <a:rPr lang="en-US" sz="1000" err="1"/>
              <a:t>gaat</a:t>
            </a:r>
            <a:r>
              <a:rPr lang="en-US" sz="1000"/>
              <a:t> om de software die de computer </a:t>
            </a:r>
            <a:r>
              <a:rPr lang="en-US" sz="1000" err="1"/>
              <a:t>aanstuurt</a:t>
            </a:r>
            <a:r>
              <a:rPr lang="en-US" sz="1000"/>
              <a:t> </a:t>
            </a:r>
            <a:r>
              <a:rPr lang="en-US" sz="1000" err="1"/>
              <a:t>en</a:t>
            </a:r>
            <a:r>
              <a:rPr lang="en-US" sz="1000"/>
              <a:t> </a:t>
            </a:r>
            <a:r>
              <a:rPr lang="en-US" sz="1000" err="1"/>
              <a:t>zorgt</a:t>
            </a:r>
            <a:r>
              <a:rPr lang="en-US" sz="1000"/>
              <a:t> </a:t>
            </a:r>
            <a:r>
              <a:rPr lang="en-US" sz="1000" err="1"/>
              <a:t>dat</a:t>
            </a:r>
            <a:r>
              <a:rPr lang="en-US" sz="1000"/>
              <a:t> </a:t>
            </a:r>
            <a:r>
              <a:rPr lang="en-US" sz="1000" err="1"/>
              <a:t>alles</a:t>
            </a:r>
            <a:r>
              <a:rPr lang="en-US" sz="1000"/>
              <a:t> </a:t>
            </a:r>
            <a:r>
              <a:rPr lang="en-US" sz="1000" err="1"/>
              <a:t>goed</a:t>
            </a:r>
            <a:r>
              <a:rPr lang="en-US" sz="1000"/>
              <a:t> </a:t>
            </a:r>
            <a:r>
              <a:rPr lang="en-US" sz="1000" err="1"/>
              <a:t>samenwerkt</a:t>
            </a:r>
            <a:r>
              <a:rPr lang="en-US" sz="1000"/>
              <a:t>.</a:t>
            </a:r>
          </a:p>
          <a:p>
            <a:pPr indent="-228600" algn="l">
              <a:buFont typeface="Arial" panose="020B0604020202020204" pitchFamily="34" charset="0"/>
              <a:buChar char="•"/>
            </a:pPr>
            <a:endParaRPr lang="en-US" sz="1000"/>
          </a:p>
        </p:txBody>
      </p:sp>
    </p:spTree>
    <p:extLst>
      <p:ext uri="{BB962C8B-B14F-4D97-AF65-F5344CB8AC3E}">
        <p14:creationId xmlns:p14="http://schemas.microsoft.com/office/powerpoint/2010/main" val="2751443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61CA91D-6D9B-2C8E-A92F-3C2648EA766D}"/>
              </a:ext>
            </a:extLst>
          </p:cNvPr>
          <p:cNvSpPr>
            <a:spLocks noGrp="1"/>
          </p:cNvSpPr>
          <p:nvPr>
            <p:ph type="ctrTitle"/>
          </p:nvPr>
        </p:nvSpPr>
        <p:spPr>
          <a:xfrm>
            <a:off x="7320466" y="609600"/>
            <a:ext cx="4140014" cy="1330839"/>
          </a:xfrm>
        </p:spPr>
        <p:txBody>
          <a:bodyPr vert="horz" lIns="91440" tIns="45720" rIns="91440" bIns="45720" rtlCol="0" anchor="ctr">
            <a:normAutofit/>
          </a:bodyPr>
          <a:lstStyle/>
          <a:p>
            <a:pPr algn="l"/>
            <a:r>
              <a:rPr lang="en-US" sz="4400"/>
              <a:t>Toepassingslaag</a:t>
            </a:r>
          </a:p>
        </p:txBody>
      </p:sp>
      <p:pic>
        <p:nvPicPr>
          <p:cNvPr id="2050" name="Picture 2" descr="Wat is Software-gedefinieerd netwerken? | Pure Storage">
            <a:extLst>
              <a:ext uri="{FF2B5EF4-FFF2-40B4-BE49-F238E27FC236}">
                <a16:creationId xmlns:a16="http://schemas.microsoft.com/office/drawing/2014/main" id="{13C0069B-9BA6-5768-AC82-7B108761B6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2453" r="18802" b="-1"/>
          <a:stretch/>
        </p:blipFill>
        <p:spPr bwMode="auto">
          <a:xfrm>
            <a:off x="20" y="10"/>
            <a:ext cx="690171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3" name="Ondertitel 2">
            <a:extLst>
              <a:ext uri="{FF2B5EF4-FFF2-40B4-BE49-F238E27FC236}">
                <a16:creationId xmlns:a16="http://schemas.microsoft.com/office/drawing/2014/main" id="{EF9D21BD-C81C-1F27-0676-C7BFAE16D4AA}"/>
              </a:ext>
            </a:extLst>
          </p:cNvPr>
          <p:cNvSpPr>
            <a:spLocks noGrp="1"/>
          </p:cNvSpPr>
          <p:nvPr>
            <p:ph type="subTitle" idx="1"/>
          </p:nvPr>
        </p:nvSpPr>
        <p:spPr>
          <a:xfrm>
            <a:off x="7320465" y="2194102"/>
            <a:ext cx="4140013" cy="3908586"/>
          </a:xfrm>
        </p:spPr>
        <p:txBody>
          <a:bodyPr vert="horz" lIns="91440" tIns="45720" rIns="91440" bIns="45720" rtlCol="0">
            <a:normAutofit/>
          </a:bodyPr>
          <a:lstStyle/>
          <a:p>
            <a:pPr indent="-228600" algn="l">
              <a:buFont typeface="Arial" panose="020B0604020202020204" pitchFamily="34" charset="0"/>
              <a:buChar char="•"/>
            </a:pPr>
            <a:r>
              <a:rPr lang="en-US" sz="1100"/>
              <a:t>De </a:t>
            </a:r>
            <a:r>
              <a:rPr lang="en-US" sz="1100" b="1" err="1"/>
              <a:t>toepassingslaag</a:t>
            </a:r>
            <a:r>
              <a:rPr lang="en-US" sz="1100"/>
              <a:t> </a:t>
            </a:r>
            <a:r>
              <a:rPr lang="en-US" sz="1100" err="1"/>
              <a:t>zorgt</a:t>
            </a:r>
            <a:r>
              <a:rPr lang="en-US" sz="1100"/>
              <a:t> </a:t>
            </a:r>
            <a:r>
              <a:rPr lang="en-US" sz="1100" err="1"/>
              <a:t>ervoor</a:t>
            </a:r>
            <a:r>
              <a:rPr lang="en-US" sz="1100"/>
              <a:t> </a:t>
            </a:r>
            <a:r>
              <a:rPr lang="en-US" sz="1100" err="1"/>
              <a:t>dat</a:t>
            </a:r>
            <a:r>
              <a:rPr lang="en-US" sz="1100"/>
              <a:t> </a:t>
            </a:r>
            <a:r>
              <a:rPr lang="en-US" sz="1100" err="1"/>
              <a:t>programma's</a:t>
            </a:r>
            <a:r>
              <a:rPr lang="en-US" sz="1100"/>
              <a:t> met </a:t>
            </a:r>
            <a:r>
              <a:rPr lang="en-US" sz="1100" err="1"/>
              <a:t>elkaar</a:t>
            </a:r>
            <a:r>
              <a:rPr lang="en-US" sz="1100"/>
              <a:t> </a:t>
            </a:r>
            <a:r>
              <a:rPr lang="en-US" sz="1100" err="1"/>
              <a:t>kunnen</a:t>
            </a:r>
            <a:r>
              <a:rPr lang="en-US" sz="1100"/>
              <a:t> </a:t>
            </a:r>
            <a:r>
              <a:rPr lang="en-US" sz="1100" err="1"/>
              <a:t>praten</a:t>
            </a:r>
            <a:r>
              <a:rPr lang="en-US" sz="1100"/>
              <a:t> via het internet. De </a:t>
            </a:r>
            <a:r>
              <a:rPr lang="en-US" sz="1100" err="1"/>
              <a:t>belangrijkste</a:t>
            </a:r>
            <a:r>
              <a:rPr lang="en-US" sz="1100"/>
              <a:t> </a:t>
            </a:r>
            <a:r>
              <a:rPr lang="en-US" sz="1100" err="1"/>
              <a:t>onderdelen</a:t>
            </a:r>
            <a:r>
              <a:rPr lang="en-US" sz="1100"/>
              <a:t> </a:t>
            </a:r>
            <a:r>
              <a:rPr lang="en-US" sz="1100" err="1"/>
              <a:t>zijn</a:t>
            </a:r>
            <a:r>
              <a:rPr lang="en-US" sz="1100"/>
              <a:t>:</a:t>
            </a:r>
          </a:p>
          <a:p>
            <a:pPr indent="-228600" algn="l">
              <a:buFont typeface="Arial" panose="020B0604020202020204" pitchFamily="34" charset="0"/>
              <a:buChar char="•"/>
            </a:pPr>
            <a:r>
              <a:rPr lang="en-US" sz="1100" b="1" err="1"/>
              <a:t>Protocollen</a:t>
            </a:r>
            <a:r>
              <a:rPr lang="en-US" sz="1100"/>
              <a:t>: </a:t>
            </a:r>
            <a:r>
              <a:rPr lang="en-US" sz="1100" err="1"/>
              <a:t>Dit</a:t>
            </a:r>
            <a:r>
              <a:rPr lang="en-US" sz="1100"/>
              <a:t> </a:t>
            </a:r>
            <a:r>
              <a:rPr lang="en-US" sz="1100" err="1"/>
              <a:t>zijn</a:t>
            </a:r>
            <a:r>
              <a:rPr lang="en-US" sz="1100"/>
              <a:t> regels </a:t>
            </a:r>
            <a:r>
              <a:rPr lang="en-US" sz="1100" err="1"/>
              <a:t>voor</a:t>
            </a:r>
            <a:r>
              <a:rPr lang="en-US" sz="1100"/>
              <a:t> hoe </a:t>
            </a:r>
            <a:r>
              <a:rPr lang="en-US" sz="1100" err="1"/>
              <a:t>programma’s</a:t>
            </a:r>
            <a:r>
              <a:rPr lang="en-US" sz="1100"/>
              <a:t> met </a:t>
            </a:r>
            <a:r>
              <a:rPr lang="en-US" sz="1100" err="1"/>
              <a:t>elkaar</a:t>
            </a:r>
            <a:r>
              <a:rPr lang="en-US" sz="1100"/>
              <a:t> </a:t>
            </a:r>
            <a:r>
              <a:rPr lang="en-US" sz="1100" err="1"/>
              <a:t>communiceren</a:t>
            </a:r>
            <a:r>
              <a:rPr lang="en-US" sz="1100"/>
              <a:t>, </a:t>
            </a:r>
            <a:r>
              <a:rPr lang="en-US" sz="1100" err="1"/>
              <a:t>zoals</a:t>
            </a:r>
            <a:r>
              <a:rPr lang="en-US" sz="1100"/>
              <a:t> </a:t>
            </a:r>
            <a:r>
              <a:rPr lang="en-US" sz="1100" err="1"/>
              <a:t>voor</a:t>
            </a:r>
            <a:r>
              <a:rPr lang="en-US" sz="1100"/>
              <a:t> websites of e-mail.</a:t>
            </a:r>
          </a:p>
          <a:p>
            <a:pPr indent="-228600" algn="l">
              <a:buFont typeface="Arial" panose="020B0604020202020204" pitchFamily="34" charset="0"/>
              <a:buChar char="•"/>
            </a:pPr>
            <a:r>
              <a:rPr lang="en-US" sz="1100" b="1" err="1"/>
              <a:t>Programma's</a:t>
            </a:r>
            <a:r>
              <a:rPr lang="en-US" sz="1100"/>
              <a:t>: </a:t>
            </a:r>
            <a:r>
              <a:rPr lang="en-US" sz="1100" err="1"/>
              <a:t>Dit</a:t>
            </a:r>
            <a:r>
              <a:rPr lang="en-US" sz="1100"/>
              <a:t> </a:t>
            </a:r>
            <a:r>
              <a:rPr lang="en-US" sz="1100" err="1"/>
              <a:t>zijn</a:t>
            </a:r>
            <a:r>
              <a:rPr lang="en-US" sz="1100"/>
              <a:t> de apps die </a:t>
            </a:r>
            <a:r>
              <a:rPr lang="en-US" sz="1100" err="1"/>
              <a:t>jij</a:t>
            </a:r>
            <a:r>
              <a:rPr lang="en-US" sz="1100"/>
              <a:t> </a:t>
            </a:r>
            <a:r>
              <a:rPr lang="en-US" sz="1100" err="1"/>
              <a:t>gebruikt</a:t>
            </a:r>
            <a:r>
              <a:rPr lang="en-US" sz="1100"/>
              <a:t>, </a:t>
            </a:r>
            <a:r>
              <a:rPr lang="en-US" sz="1100" err="1"/>
              <a:t>zoals</a:t>
            </a:r>
            <a:r>
              <a:rPr lang="en-US" sz="1100"/>
              <a:t> </a:t>
            </a:r>
            <a:r>
              <a:rPr lang="en-US" sz="1100" err="1"/>
              <a:t>een</a:t>
            </a:r>
            <a:r>
              <a:rPr lang="en-US" sz="1100"/>
              <a:t> </a:t>
            </a:r>
            <a:r>
              <a:rPr lang="en-US" sz="1100" b="1" err="1"/>
              <a:t>webbrowser</a:t>
            </a:r>
            <a:r>
              <a:rPr lang="en-US" sz="1100"/>
              <a:t> of </a:t>
            </a:r>
            <a:r>
              <a:rPr lang="en-US" sz="1100" b="1"/>
              <a:t>e-</a:t>
            </a:r>
            <a:r>
              <a:rPr lang="en-US" sz="1100" b="1" err="1"/>
              <a:t>mailprogramma</a:t>
            </a:r>
            <a:r>
              <a:rPr lang="en-US" sz="1100"/>
              <a:t>.</a:t>
            </a:r>
          </a:p>
          <a:p>
            <a:pPr indent="-228600" algn="l">
              <a:buFont typeface="Arial" panose="020B0604020202020204" pitchFamily="34" charset="0"/>
              <a:buChar char="•"/>
            </a:pPr>
            <a:r>
              <a:rPr lang="en-US" sz="1100" b="1"/>
              <a:t>Servers</a:t>
            </a:r>
            <a:r>
              <a:rPr lang="en-US" sz="1100"/>
              <a:t>: </a:t>
            </a:r>
            <a:r>
              <a:rPr lang="en-US" sz="1100" err="1"/>
              <a:t>Dit</a:t>
            </a:r>
            <a:r>
              <a:rPr lang="en-US" sz="1100"/>
              <a:t> </a:t>
            </a:r>
            <a:r>
              <a:rPr lang="en-US" sz="1100" err="1"/>
              <a:t>zijn</a:t>
            </a:r>
            <a:r>
              <a:rPr lang="en-US" sz="1100"/>
              <a:t> computers die de </a:t>
            </a:r>
            <a:r>
              <a:rPr lang="en-US" sz="1100" err="1"/>
              <a:t>informatie</a:t>
            </a:r>
            <a:r>
              <a:rPr lang="en-US" sz="1100"/>
              <a:t> </a:t>
            </a:r>
            <a:r>
              <a:rPr lang="en-US" sz="1100" err="1"/>
              <a:t>leveren</a:t>
            </a:r>
            <a:r>
              <a:rPr lang="en-US" sz="1100"/>
              <a:t> die je </a:t>
            </a:r>
            <a:r>
              <a:rPr lang="en-US" sz="1100" err="1"/>
              <a:t>vraagt</a:t>
            </a:r>
            <a:r>
              <a:rPr lang="en-US" sz="1100"/>
              <a:t>, </a:t>
            </a:r>
            <a:r>
              <a:rPr lang="en-US" sz="1100" err="1"/>
              <a:t>zoals</a:t>
            </a:r>
            <a:r>
              <a:rPr lang="en-US" sz="1100"/>
              <a:t> </a:t>
            </a:r>
            <a:r>
              <a:rPr lang="en-US" sz="1100" err="1"/>
              <a:t>een</a:t>
            </a:r>
            <a:r>
              <a:rPr lang="en-US" sz="1100"/>
              <a:t> </a:t>
            </a:r>
            <a:r>
              <a:rPr lang="en-US" sz="1100" b="1"/>
              <a:t>webserver</a:t>
            </a:r>
            <a:r>
              <a:rPr lang="en-US" sz="1100"/>
              <a:t> </a:t>
            </a:r>
            <a:r>
              <a:rPr lang="en-US" sz="1100" err="1"/>
              <a:t>voor</a:t>
            </a:r>
            <a:r>
              <a:rPr lang="en-US" sz="1100"/>
              <a:t> websites of </a:t>
            </a:r>
            <a:r>
              <a:rPr lang="en-US" sz="1100" err="1"/>
              <a:t>een</a:t>
            </a:r>
            <a:r>
              <a:rPr lang="en-US" sz="1100"/>
              <a:t> </a:t>
            </a:r>
            <a:r>
              <a:rPr lang="en-US" sz="1100" b="1" err="1"/>
              <a:t>mailserver</a:t>
            </a:r>
            <a:r>
              <a:rPr lang="en-US" sz="1100"/>
              <a:t> </a:t>
            </a:r>
            <a:r>
              <a:rPr lang="en-US" sz="1100" err="1"/>
              <a:t>voor</a:t>
            </a:r>
            <a:r>
              <a:rPr lang="en-US" sz="1100"/>
              <a:t> e-mail.</a:t>
            </a:r>
          </a:p>
          <a:p>
            <a:pPr indent="-228600" algn="l">
              <a:buFont typeface="Arial" panose="020B0604020202020204" pitchFamily="34" charset="0"/>
              <a:buChar char="•"/>
            </a:pPr>
            <a:r>
              <a:rPr lang="en-US" sz="1100" b="1"/>
              <a:t>API’s</a:t>
            </a:r>
            <a:r>
              <a:rPr lang="en-US" sz="1100"/>
              <a:t>: </a:t>
            </a:r>
            <a:r>
              <a:rPr lang="en-US" sz="1100" err="1"/>
              <a:t>Dit</a:t>
            </a:r>
            <a:r>
              <a:rPr lang="en-US" sz="1100"/>
              <a:t> </a:t>
            </a:r>
            <a:r>
              <a:rPr lang="en-US" sz="1100" err="1"/>
              <a:t>helpt</a:t>
            </a:r>
            <a:r>
              <a:rPr lang="en-US" sz="1100"/>
              <a:t> </a:t>
            </a:r>
            <a:r>
              <a:rPr lang="en-US" sz="1100" err="1"/>
              <a:t>verschillende</a:t>
            </a:r>
            <a:r>
              <a:rPr lang="en-US" sz="1100"/>
              <a:t> </a:t>
            </a:r>
            <a:r>
              <a:rPr lang="en-US" sz="1100" err="1"/>
              <a:t>programma's</a:t>
            </a:r>
            <a:r>
              <a:rPr lang="en-US" sz="1100"/>
              <a:t> om </a:t>
            </a:r>
            <a:r>
              <a:rPr lang="en-US" sz="1100" err="1"/>
              <a:t>makkelijk</a:t>
            </a:r>
            <a:r>
              <a:rPr lang="en-US" sz="1100"/>
              <a:t> </a:t>
            </a:r>
            <a:r>
              <a:rPr lang="en-US" sz="1100" err="1"/>
              <a:t>gegevens</a:t>
            </a:r>
            <a:r>
              <a:rPr lang="en-US" sz="1100"/>
              <a:t> </a:t>
            </a:r>
            <a:r>
              <a:rPr lang="en-US" sz="1100" err="1"/>
              <a:t>uit</a:t>
            </a:r>
            <a:r>
              <a:rPr lang="en-US" sz="1100"/>
              <a:t> </a:t>
            </a:r>
            <a:r>
              <a:rPr lang="en-US" sz="1100" err="1"/>
              <a:t>te</a:t>
            </a:r>
            <a:r>
              <a:rPr lang="en-US" sz="1100"/>
              <a:t> </a:t>
            </a:r>
            <a:r>
              <a:rPr lang="en-US" sz="1100" err="1"/>
              <a:t>wisselen</a:t>
            </a:r>
            <a:r>
              <a:rPr lang="en-US" sz="1100"/>
              <a:t>.</a:t>
            </a:r>
          </a:p>
          <a:p>
            <a:pPr indent="-228600" algn="l">
              <a:buFont typeface="Arial" panose="020B0604020202020204" pitchFamily="34" charset="0"/>
              <a:buChar char="•"/>
            </a:pPr>
            <a:r>
              <a:rPr lang="en-US" sz="1100" b="1" err="1"/>
              <a:t>Bestanden</a:t>
            </a:r>
            <a:r>
              <a:rPr lang="en-US" sz="1100"/>
              <a:t>: </a:t>
            </a:r>
            <a:r>
              <a:rPr lang="en-US" sz="1100" err="1"/>
              <a:t>Dit</a:t>
            </a:r>
            <a:r>
              <a:rPr lang="en-US" sz="1100"/>
              <a:t> </a:t>
            </a:r>
            <a:r>
              <a:rPr lang="en-US" sz="1100" err="1"/>
              <a:t>zijn</a:t>
            </a:r>
            <a:r>
              <a:rPr lang="en-US" sz="1100"/>
              <a:t> de </a:t>
            </a:r>
            <a:r>
              <a:rPr lang="en-US" sz="1100" err="1"/>
              <a:t>gegevens</a:t>
            </a:r>
            <a:r>
              <a:rPr lang="en-US" sz="1100"/>
              <a:t> die je </a:t>
            </a:r>
            <a:r>
              <a:rPr lang="en-US" sz="1100" err="1"/>
              <a:t>verstuurt</a:t>
            </a:r>
            <a:r>
              <a:rPr lang="en-US" sz="1100"/>
              <a:t>, </a:t>
            </a:r>
            <a:r>
              <a:rPr lang="en-US" sz="1100" err="1"/>
              <a:t>zoals</a:t>
            </a:r>
            <a:r>
              <a:rPr lang="en-US" sz="1100"/>
              <a:t> </a:t>
            </a:r>
            <a:r>
              <a:rPr lang="en-US" sz="1100" b="1" err="1"/>
              <a:t>afbeeldingen</a:t>
            </a:r>
            <a:r>
              <a:rPr lang="en-US" sz="1100"/>
              <a:t> of </a:t>
            </a:r>
            <a:r>
              <a:rPr lang="en-US" sz="1100" b="1" err="1"/>
              <a:t>tekst</a:t>
            </a:r>
            <a:r>
              <a:rPr lang="en-US" sz="1100"/>
              <a:t>.</a:t>
            </a:r>
          </a:p>
          <a:p>
            <a:pPr indent="-228600" algn="l">
              <a:buFont typeface="Arial" panose="020B0604020202020204" pitchFamily="34" charset="0"/>
              <a:buChar char="•"/>
            </a:pPr>
            <a:r>
              <a:rPr lang="en-US" sz="1100" b="1" err="1"/>
              <a:t>Verbindingen</a:t>
            </a:r>
            <a:r>
              <a:rPr lang="en-US" sz="1100"/>
              <a:t>: </a:t>
            </a:r>
            <a:r>
              <a:rPr lang="en-US" sz="1100" err="1"/>
              <a:t>Dit</a:t>
            </a:r>
            <a:r>
              <a:rPr lang="en-US" sz="1100"/>
              <a:t> </a:t>
            </a:r>
            <a:r>
              <a:rPr lang="en-US" sz="1100" err="1"/>
              <a:t>zorgt</a:t>
            </a:r>
            <a:r>
              <a:rPr lang="en-US" sz="1100"/>
              <a:t> </a:t>
            </a:r>
            <a:r>
              <a:rPr lang="en-US" sz="1100" err="1"/>
              <a:t>ervoor</a:t>
            </a:r>
            <a:r>
              <a:rPr lang="en-US" sz="1100"/>
              <a:t> </a:t>
            </a:r>
            <a:r>
              <a:rPr lang="en-US" sz="1100" err="1"/>
              <a:t>dat</a:t>
            </a:r>
            <a:r>
              <a:rPr lang="en-US" sz="1100"/>
              <a:t> </a:t>
            </a:r>
            <a:r>
              <a:rPr lang="en-US" sz="1100" err="1"/>
              <a:t>programma’s</a:t>
            </a:r>
            <a:r>
              <a:rPr lang="en-US" sz="1100"/>
              <a:t> met </a:t>
            </a:r>
            <a:r>
              <a:rPr lang="en-US" sz="1100" err="1"/>
              <a:t>elkaar</a:t>
            </a:r>
            <a:r>
              <a:rPr lang="en-US" sz="1100"/>
              <a:t> </a:t>
            </a:r>
            <a:r>
              <a:rPr lang="en-US" sz="1100" err="1"/>
              <a:t>kunnen</a:t>
            </a:r>
            <a:r>
              <a:rPr lang="en-US" sz="1100"/>
              <a:t> </a:t>
            </a:r>
            <a:r>
              <a:rPr lang="en-US" sz="1100" err="1"/>
              <a:t>verbinden</a:t>
            </a:r>
            <a:r>
              <a:rPr lang="en-US" sz="1100"/>
              <a:t> </a:t>
            </a:r>
            <a:r>
              <a:rPr lang="en-US" sz="1100" err="1"/>
              <a:t>en</a:t>
            </a:r>
            <a:r>
              <a:rPr lang="en-US" sz="1100"/>
              <a:t> </a:t>
            </a:r>
            <a:r>
              <a:rPr lang="en-US" sz="1100" err="1"/>
              <a:t>weer</a:t>
            </a:r>
            <a:r>
              <a:rPr lang="en-US" sz="1100"/>
              <a:t> </a:t>
            </a:r>
            <a:r>
              <a:rPr lang="en-US" sz="1100" err="1"/>
              <a:t>stoppen</a:t>
            </a:r>
            <a:r>
              <a:rPr lang="en-US" sz="1100"/>
              <a:t>.</a:t>
            </a:r>
          </a:p>
          <a:p>
            <a:pPr indent="-228600" algn="l">
              <a:buFont typeface="Arial" panose="020B0604020202020204" pitchFamily="34" charset="0"/>
              <a:buChar char="•"/>
            </a:pPr>
            <a:r>
              <a:rPr lang="en-US" sz="1100" err="1"/>
              <a:t>samengevat</a:t>
            </a:r>
            <a:r>
              <a:rPr lang="en-US" sz="1100"/>
              <a:t>, het </a:t>
            </a:r>
            <a:r>
              <a:rPr lang="en-US" sz="1100" err="1"/>
              <a:t>zorgt</a:t>
            </a:r>
            <a:r>
              <a:rPr lang="en-US" sz="1100"/>
              <a:t> </a:t>
            </a:r>
            <a:r>
              <a:rPr lang="en-US" sz="1100" err="1"/>
              <a:t>ervoor</a:t>
            </a:r>
            <a:r>
              <a:rPr lang="en-US" sz="1100"/>
              <a:t> </a:t>
            </a:r>
            <a:r>
              <a:rPr lang="en-US" sz="1100" err="1"/>
              <a:t>dat</a:t>
            </a:r>
            <a:r>
              <a:rPr lang="en-US" sz="1100"/>
              <a:t> je </a:t>
            </a:r>
            <a:r>
              <a:rPr lang="en-US" sz="1100" err="1"/>
              <a:t>bijvoorbeeld</a:t>
            </a:r>
            <a:r>
              <a:rPr lang="en-US" sz="1100"/>
              <a:t> </a:t>
            </a:r>
            <a:r>
              <a:rPr lang="en-US" sz="1100" err="1"/>
              <a:t>kunt</a:t>
            </a:r>
            <a:r>
              <a:rPr lang="en-US" sz="1100"/>
              <a:t> </a:t>
            </a:r>
            <a:r>
              <a:rPr lang="en-US" sz="1100" err="1"/>
              <a:t>surfen</a:t>
            </a:r>
            <a:r>
              <a:rPr lang="en-US" sz="1100"/>
              <a:t> op internet of e-</a:t>
            </a:r>
            <a:r>
              <a:rPr lang="en-US" sz="1100" err="1"/>
              <a:t>mailen</a:t>
            </a:r>
            <a:r>
              <a:rPr lang="en-US" sz="1100"/>
              <a:t>.</a:t>
            </a:r>
          </a:p>
          <a:p>
            <a:pPr indent="-228600" algn="l">
              <a:buFont typeface="Arial" panose="020B0604020202020204" pitchFamily="34" charset="0"/>
              <a:buChar char="•"/>
            </a:pPr>
            <a:endParaRPr lang="en-US" sz="1100"/>
          </a:p>
        </p:txBody>
      </p:sp>
    </p:spTree>
    <p:extLst>
      <p:ext uri="{BB962C8B-B14F-4D97-AF65-F5344CB8AC3E}">
        <p14:creationId xmlns:p14="http://schemas.microsoft.com/office/powerpoint/2010/main" val="3981694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jdelijke aanduiding voor inhoud 2">
            <a:extLst>
              <a:ext uri="{FF2B5EF4-FFF2-40B4-BE49-F238E27FC236}">
                <a16:creationId xmlns:a16="http://schemas.microsoft.com/office/drawing/2014/main" id="{9D7A4B3C-4ADA-6783-908C-79F1BC4DD438}"/>
              </a:ext>
            </a:extLst>
          </p:cNvPr>
          <p:cNvSpPr>
            <a:spLocks noGrp="1"/>
          </p:cNvSpPr>
          <p:nvPr>
            <p:ph idx="1"/>
          </p:nvPr>
        </p:nvSpPr>
        <p:spPr>
          <a:xfrm>
            <a:off x="385527" y="296268"/>
            <a:ext cx="5710473" cy="6213174"/>
          </a:xfrm>
        </p:spPr>
        <p:txBody>
          <a:bodyPr>
            <a:normAutofit/>
          </a:bodyPr>
          <a:lstStyle/>
          <a:p>
            <a:r>
              <a:rPr lang="nl-NL" sz="1400" b="1"/>
              <a:t>1: Bevat </a:t>
            </a:r>
            <a:r>
              <a:rPr lang="nl-NL" sz="1400" b="1" kern="100">
                <a:effectLst/>
                <a:latin typeface="Aptos" panose="020B0004020202020204" pitchFamily="34" charset="0"/>
                <a:ea typeface="Aptos" panose="020B0004020202020204" pitchFamily="34" charset="0"/>
                <a:cs typeface="Times New Roman" panose="02020603050405020304" pitchFamily="18" charset="0"/>
              </a:rPr>
              <a:t>onderdelen die ervoor zorgen dat het apparaat functioneert:</a:t>
            </a:r>
            <a:r>
              <a:rPr lang="nl-NL" sz="1400" kern="100">
                <a:effectLst/>
                <a:latin typeface="Aptos" panose="020B0004020202020204" pitchFamily="34" charset="0"/>
                <a:ea typeface="Aptos" panose="020B0004020202020204" pitchFamily="34" charset="0"/>
                <a:cs typeface="Times New Roman" panose="02020603050405020304" pitchFamily="18" charset="0"/>
              </a:rPr>
              <a:t> </a:t>
            </a:r>
            <a:endParaRPr lang="nl-NL" sz="1400"/>
          </a:p>
          <a:p>
            <a:pPr marL="457200" indent="-457200">
              <a:buAutoNum type="alphaLcParenR"/>
            </a:pPr>
            <a:r>
              <a:rPr lang="nl-NL" sz="1400" kern="100">
                <a:effectLst/>
                <a:latin typeface="Aptos" panose="020B0004020202020204" pitchFamily="34" charset="0"/>
                <a:ea typeface="Aptos" panose="020B0004020202020204" pitchFamily="34" charset="0"/>
                <a:cs typeface="Times New Roman" panose="02020603050405020304" pitchFamily="18" charset="0"/>
              </a:rPr>
              <a:t>De fysieke laag</a:t>
            </a:r>
          </a:p>
          <a:p>
            <a:pPr marL="457200" indent="-457200">
              <a:buAutoNum type="alphaLcParenR"/>
            </a:pPr>
            <a:r>
              <a:rPr lang="nl-NL" sz="1400" kern="100">
                <a:effectLst/>
                <a:latin typeface="Aptos" panose="020B0004020202020204" pitchFamily="34" charset="0"/>
                <a:ea typeface="Aptos" panose="020B0004020202020204" pitchFamily="34" charset="0"/>
                <a:cs typeface="Times New Roman" panose="02020603050405020304" pitchFamily="18" charset="0"/>
              </a:rPr>
              <a:t>De logische laag</a:t>
            </a:r>
          </a:p>
          <a:p>
            <a:pPr marL="457200" indent="-457200">
              <a:buAutoNum type="alphaLcParenR"/>
            </a:pPr>
            <a:r>
              <a:rPr lang="nl-NL" sz="1400" kern="100">
                <a:effectLst/>
                <a:latin typeface="Aptos" panose="020B0004020202020204" pitchFamily="34" charset="0"/>
                <a:ea typeface="Aptos" panose="020B0004020202020204" pitchFamily="34" charset="0"/>
                <a:cs typeface="Times New Roman" panose="02020603050405020304" pitchFamily="18" charset="0"/>
              </a:rPr>
              <a:t>De </a:t>
            </a:r>
            <a:r>
              <a:rPr lang="nl-NL" sz="1400" kern="100" err="1">
                <a:effectLst/>
                <a:latin typeface="Aptos" panose="020B0004020202020204" pitchFamily="34" charset="0"/>
                <a:ea typeface="Aptos" panose="020B0004020202020204" pitchFamily="34" charset="0"/>
                <a:cs typeface="Times New Roman" panose="02020603050405020304" pitchFamily="18" charset="0"/>
              </a:rPr>
              <a:t>toepassingslaag</a:t>
            </a:r>
            <a:endParaRPr lang="nl-NL" sz="1400" kern="100">
              <a:latin typeface="Aptos" panose="020B0004020202020204" pitchFamily="34" charset="0"/>
              <a:ea typeface="Aptos" panose="020B0004020202020204" pitchFamily="34" charset="0"/>
              <a:cs typeface="Times New Roman" panose="02020603050405020304" pitchFamily="18" charset="0"/>
            </a:endParaRPr>
          </a:p>
          <a:p>
            <a:pPr marL="457200" indent="-457200">
              <a:buAutoNum type="alphaLcParenR"/>
            </a:pPr>
            <a:r>
              <a:rPr lang="nl-NL" sz="1400" kern="100">
                <a:latin typeface="Aptos" panose="020B0004020202020204" pitchFamily="34" charset="0"/>
                <a:ea typeface="Aptos" panose="020B0004020202020204" pitchFamily="34" charset="0"/>
                <a:cs typeface="Times New Roman" panose="02020603050405020304" pitchFamily="18" charset="0"/>
              </a:rPr>
              <a:t>Geen van bovenstaande opties.</a:t>
            </a:r>
          </a:p>
          <a:p>
            <a:r>
              <a:rPr lang="nl-NL" sz="1400" b="1" kern="100">
                <a:latin typeface="Aptos" panose="020B0004020202020204" pitchFamily="34" charset="0"/>
                <a:ea typeface="Aptos" panose="020B0004020202020204" pitchFamily="34" charset="0"/>
                <a:cs typeface="Times New Roman" panose="02020603050405020304" pitchFamily="18" charset="0"/>
              </a:rPr>
              <a:t>2: kies uit de opties die er niet bij hoort (het gaat hierbij om de fysieke laag):</a:t>
            </a:r>
          </a:p>
          <a:p>
            <a:pPr marL="457200" indent="-457200">
              <a:buAutoNum type="alphaLcParenR"/>
            </a:pPr>
            <a:r>
              <a:rPr lang="en-US" sz="1400" err="1"/>
              <a:t>Moederbord</a:t>
            </a:r>
            <a:endParaRPr lang="en-US" sz="1400"/>
          </a:p>
          <a:p>
            <a:pPr marL="457200" indent="-457200">
              <a:buAutoNum type="alphaLcParenR"/>
            </a:pPr>
            <a:r>
              <a:rPr lang="en-US" sz="1400"/>
              <a:t>Chipset</a:t>
            </a:r>
          </a:p>
          <a:p>
            <a:pPr marL="457200" indent="-457200">
              <a:buAutoNum type="alphaLcParenR"/>
            </a:pPr>
            <a:r>
              <a:rPr lang="en-US" sz="1400" err="1"/>
              <a:t>Beveiliging</a:t>
            </a:r>
            <a:endParaRPr lang="en-US" sz="1400"/>
          </a:p>
          <a:p>
            <a:pPr marL="457200" indent="-457200">
              <a:buAutoNum type="alphaLcParenR"/>
            </a:pPr>
            <a:r>
              <a:rPr lang="en-US" sz="1400" err="1"/>
              <a:t>Protocollen</a:t>
            </a:r>
            <a:endParaRPr lang="en-US" sz="1400"/>
          </a:p>
          <a:p>
            <a:pPr marL="457200" indent="-457200">
              <a:buAutoNum type="alphaLcParenR"/>
            </a:pPr>
            <a:r>
              <a:rPr lang="en-US" sz="1400" err="1"/>
              <a:t>Voeding</a:t>
            </a:r>
            <a:endParaRPr lang="en-US" sz="1400"/>
          </a:p>
          <a:p>
            <a:r>
              <a:rPr lang="nl-NL" sz="1400" b="1"/>
              <a:t>3: Wat is de functie van de </a:t>
            </a:r>
            <a:r>
              <a:rPr lang="nl-NL" sz="1400" b="1" err="1"/>
              <a:t>toepassingslaag</a:t>
            </a:r>
            <a:r>
              <a:rPr lang="nl-NL" sz="1400" b="1"/>
              <a:t> in een computer?</a:t>
            </a:r>
          </a:p>
          <a:p>
            <a:pPr marL="0" indent="0">
              <a:buNone/>
            </a:pPr>
            <a:endParaRPr lang="nl-NL" sz="1400" b="1"/>
          </a:p>
          <a:p>
            <a:pPr marL="342900" indent="-342900">
              <a:buAutoNum type="alphaLcParenR"/>
            </a:pPr>
            <a:r>
              <a:rPr lang="nl-NL" sz="1400"/>
              <a:t>Het regelt de stroomvoorziening van de computer.</a:t>
            </a:r>
          </a:p>
          <a:p>
            <a:pPr marL="342900" indent="-342900">
              <a:buAutoNum type="alphaLcParenR"/>
            </a:pPr>
            <a:r>
              <a:rPr lang="nl-NL" sz="1400"/>
              <a:t>Het zorgt ervoor dat je programma's makkelijk met elkaar kunnen</a:t>
            </a:r>
          </a:p>
          <a:p>
            <a:pPr marL="342900" indent="-342900">
              <a:buAutoNum type="alphaLcParenR"/>
            </a:pPr>
            <a:r>
              <a:rPr lang="nl-NL" sz="1400"/>
              <a:t>Het zorgt ervoor dat de computer geen oververhitting krijgt.</a:t>
            </a:r>
          </a:p>
          <a:p>
            <a:pPr marL="342900" indent="-342900">
              <a:buFont typeface="Arial" panose="020B0604020202020204" pitchFamily="34" charset="0"/>
              <a:buAutoNum type="alphaLcParenR"/>
            </a:pPr>
            <a:r>
              <a:rPr lang="nl-NL" sz="1400"/>
              <a:t>Het slaat gegevens op die de computer niet vaak nodig heeft.</a:t>
            </a:r>
            <a:endParaRPr lang="en-US" sz="2000" b="1"/>
          </a:p>
          <a:p>
            <a:pPr marL="457200" indent="-457200">
              <a:buAutoNum type="alphaLcParenR"/>
            </a:pPr>
            <a:endParaRPr lang="nl-NL" sz="2000" kern="100">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nl-NL" sz="2000" kern="100">
              <a:latin typeface="Aptos" panose="020B0004020202020204" pitchFamily="34" charset="0"/>
              <a:ea typeface="Aptos" panose="020B0004020202020204" pitchFamily="34" charset="0"/>
              <a:cs typeface="Times New Roman" panose="02020603050405020304" pitchFamily="18" charset="0"/>
            </a:endParaRPr>
          </a:p>
          <a:p>
            <a:pPr marL="457200" indent="-457200">
              <a:buAutoNum type="alphaLcParenR"/>
            </a:pPr>
            <a:endParaRPr lang="nl-NL" sz="2000" b="1" kern="100">
              <a:effectLst/>
              <a:latin typeface="Aptos" panose="020B0004020202020204" pitchFamily="34" charset="0"/>
              <a:ea typeface="Aptos" panose="020B0004020202020204" pitchFamily="34" charset="0"/>
              <a:cs typeface="Times New Roman" panose="02020603050405020304" pitchFamily="18" charset="0"/>
            </a:endParaRPr>
          </a:p>
          <a:p>
            <a:pPr marL="457200" indent="-457200">
              <a:buAutoNum type="alphaLcParenR"/>
            </a:pPr>
            <a:endParaRPr lang="nl-NL" sz="2000"/>
          </a:p>
        </p:txBody>
      </p:sp>
      <p:pic>
        <p:nvPicPr>
          <p:cNvPr id="4" name="Afbeelding 3" descr="Afbeelding met logo, symbool, embleem, Graphics&#10;&#10;Automatisch gegenereerde beschrijving">
            <a:extLst>
              <a:ext uri="{FF2B5EF4-FFF2-40B4-BE49-F238E27FC236}">
                <a16:creationId xmlns:a16="http://schemas.microsoft.com/office/drawing/2014/main" id="{DA4F5716-5CA6-3434-3551-5AD1A825E474}"/>
              </a:ext>
            </a:extLst>
          </p:cNvPr>
          <p:cNvPicPr>
            <a:picLocks noChangeAspect="1"/>
          </p:cNvPicPr>
          <p:nvPr/>
        </p:nvPicPr>
        <p:blipFill>
          <a:blip r:embed="rId2"/>
          <a:srcRect l="5004" r="8049"/>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526345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A060B37-6ECF-F381-AB6D-6D7E48F907D9}"/>
              </a:ext>
            </a:extLst>
          </p:cNvPr>
          <p:cNvSpPr>
            <a:spLocks noGrp="1"/>
          </p:cNvSpPr>
          <p:nvPr>
            <p:ph type="ctrTitle"/>
          </p:nvPr>
        </p:nvSpPr>
        <p:spPr>
          <a:xfrm>
            <a:off x="477981" y="1122363"/>
            <a:ext cx="4023360" cy="3204134"/>
          </a:xfrm>
        </p:spPr>
        <p:txBody>
          <a:bodyPr anchor="b">
            <a:normAutofit/>
          </a:bodyPr>
          <a:lstStyle/>
          <a:p>
            <a:pPr algn="l"/>
            <a:r>
              <a:rPr lang="nl-NL" sz="4800"/>
              <a:t>antwoorden</a:t>
            </a:r>
          </a:p>
        </p:txBody>
      </p:sp>
      <p:sp>
        <p:nvSpPr>
          <p:cNvPr id="3" name="Ondertitel 2">
            <a:extLst>
              <a:ext uri="{FF2B5EF4-FFF2-40B4-BE49-F238E27FC236}">
                <a16:creationId xmlns:a16="http://schemas.microsoft.com/office/drawing/2014/main" id="{8A59CC84-4A55-21C0-F06A-D8AB287D18DE}"/>
              </a:ext>
            </a:extLst>
          </p:cNvPr>
          <p:cNvSpPr>
            <a:spLocks noGrp="1"/>
          </p:cNvSpPr>
          <p:nvPr>
            <p:ph type="subTitle" idx="1"/>
          </p:nvPr>
        </p:nvSpPr>
        <p:spPr>
          <a:xfrm>
            <a:off x="477981" y="4872922"/>
            <a:ext cx="3933306" cy="1208141"/>
          </a:xfrm>
        </p:spPr>
        <p:txBody>
          <a:bodyPr>
            <a:normAutofit/>
          </a:bodyPr>
          <a:lstStyle/>
          <a:p>
            <a:pPr algn="l"/>
            <a:r>
              <a:rPr lang="nl-NL" sz="2000"/>
              <a:t>1: a</a:t>
            </a:r>
          </a:p>
          <a:p>
            <a:pPr algn="l"/>
            <a:r>
              <a:rPr lang="nl-NL" sz="2000"/>
              <a:t>2: c en d</a:t>
            </a:r>
          </a:p>
          <a:p>
            <a:pPr algn="l"/>
            <a:r>
              <a:rPr lang="nl-NL" sz="2000"/>
              <a:t>3: b</a:t>
            </a:r>
          </a:p>
        </p:txBody>
      </p:sp>
      <p:sp>
        <p:nvSpPr>
          <p:cNvPr id="3081" name="Rectangle 308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83" name="Rectangle 308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074" name="Picture 2" descr="Antwoorden spelregelquiz ronde 5">
            <a:extLst>
              <a:ext uri="{FF2B5EF4-FFF2-40B4-BE49-F238E27FC236}">
                <a16:creationId xmlns:a16="http://schemas.microsoft.com/office/drawing/2014/main" id="{BEB40E0D-DA0A-26E7-96C4-6DB66384B71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64608" y="1718804"/>
            <a:ext cx="6846363" cy="3269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2343951"/>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2</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Kantoorthema</vt:lpstr>
      <vt:lpstr>drielagenmodel</vt:lpstr>
      <vt:lpstr> fysieke laag</vt:lpstr>
      <vt:lpstr>Logische laag</vt:lpstr>
      <vt:lpstr>Toepassingslaag</vt:lpstr>
      <vt:lpstr>PowerPoint Presentation</vt:lpstr>
      <vt:lpstr>antwoorden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Dylan van der Ploeg</dc:creator>
  <cp:revision>1</cp:revision>
  <dcterms:created xsi:type="dcterms:W3CDTF">2024-11-26T11:01:28Z</dcterms:created>
  <dcterms:modified xsi:type="dcterms:W3CDTF">2024-12-03T11:13:22Z</dcterms:modified>
</cp:coreProperties>
</file>