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0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74ACD0-1426-7922-D6FC-794156B9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6" y="643466"/>
            <a:ext cx="3418784" cy="430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/>
              <a:t>Eigen pagina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01367F5-0F09-8700-A442-F57604EED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643466"/>
            <a:ext cx="6623305" cy="430847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Hobby’s Dylan: </a:t>
            </a:r>
            <a:r>
              <a:rPr lang="en-US" sz="1800" dirty="0" err="1">
                <a:solidFill>
                  <a:schemeClr val="tx1"/>
                </a:solidFill>
              </a:rPr>
              <a:t>basketbal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gamen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bakken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Hobby’s Enes: </a:t>
            </a:r>
            <a:r>
              <a:rPr lang="en-US" sz="1800" dirty="0" err="1">
                <a:solidFill>
                  <a:schemeClr val="tx1"/>
                </a:solidFill>
              </a:rPr>
              <a:t>voetbal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slapen</a:t>
            </a:r>
            <a:r>
              <a:rPr lang="en-US" sz="1800" dirty="0">
                <a:solidFill>
                  <a:schemeClr val="tx1"/>
                </a:solidFill>
              </a:rPr>
              <a:t>, eten.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Leeftijd</a:t>
            </a:r>
            <a:r>
              <a:rPr lang="en-US" sz="1800" dirty="0">
                <a:solidFill>
                  <a:schemeClr val="tx1"/>
                </a:solidFill>
              </a:rPr>
              <a:t> Enes: 15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</a:rPr>
              <a:t>Leeftijd</a:t>
            </a:r>
            <a:r>
              <a:rPr lang="en-US" sz="1800" dirty="0">
                <a:solidFill>
                  <a:schemeClr val="tx1"/>
                </a:solidFill>
              </a:rPr>
              <a:t> Dylan: 15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Games Enes: </a:t>
            </a:r>
            <a:r>
              <a:rPr lang="en-US" sz="1800" dirty="0" err="1">
                <a:solidFill>
                  <a:schemeClr val="tx1"/>
                </a:solidFill>
              </a:rPr>
              <a:t>Fifa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Gta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Games Dylan: </a:t>
            </a:r>
            <a:r>
              <a:rPr lang="en-US" sz="1800" dirty="0" err="1">
                <a:solidFill>
                  <a:schemeClr val="tx1"/>
                </a:solidFill>
              </a:rPr>
              <a:t>Nba</a:t>
            </a:r>
            <a:r>
              <a:rPr lang="en-US" sz="1800" dirty="0">
                <a:solidFill>
                  <a:schemeClr val="tx1"/>
                </a:solidFill>
              </a:rPr>
              <a:t> 2k, </a:t>
            </a:r>
            <a:r>
              <a:rPr lang="en-US" sz="1800" dirty="0" err="1">
                <a:solidFill>
                  <a:schemeClr val="tx1"/>
                </a:solidFill>
              </a:rPr>
              <a:t>fifa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Gta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fortnite</a:t>
            </a:r>
            <a:endParaRPr lang="en-US" sz="1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3" name="Picture 17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10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uppel">
  <a:themeElements>
    <a:clrScheme name="Druppel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uppel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uppe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Druppel</vt:lpstr>
      <vt:lpstr>Eigen pagina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van der Ploeg</dc:creator>
  <cp:lastModifiedBy>Dylan van der Ploeg</cp:lastModifiedBy>
  <cp:revision>1</cp:revision>
  <dcterms:created xsi:type="dcterms:W3CDTF">2024-11-19T10:48:32Z</dcterms:created>
  <dcterms:modified xsi:type="dcterms:W3CDTF">2024-11-19T10:50:31Z</dcterms:modified>
</cp:coreProperties>
</file>