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078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60510037-85AD-A62F-F3AC-D82F8D357291}"/>
              </a:ext>
            </a:extLst>
          </p:cNvPr>
          <p:cNvSpPr/>
          <p:nvPr/>
        </p:nvSpPr>
        <p:spPr>
          <a:xfrm>
            <a:off x="1629558" y="31414"/>
            <a:ext cx="9386389" cy="152810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E430B52-AD03-E899-B66A-1A4E442FDBFA}"/>
              </a:ext>
            </a:extLst>
          </p:cNvPr>
          <p:cNvSpPr/>
          <p:nvPr/>
        </p:nvSpPr>
        <p:spPr>
          <a:xfrm>
            <a:off x="1641104" y="1561933"/>
            <a:ext cx="4457368" cy="1549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59B39E2-9155-198C-73A4-2A4523F93B4D}"/>
              </a:ext>
            </a:extLst>
          </p:cNvPr>
          <p:cNvSpPr txBox="1"/>
          <p:nvPr/>
        </p:nvSpPr>
        <p:spPr>
          <a:xfrm>
            <a:off x="2011378" y="1663914"/>
            <a:ext cx="37521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/>
              <a:t>In  deze opdracht moeten we een website maken, eerst maken we een webdesign en daarna maken we hier een website van. Onze website gaat over </a:t>
            </a:r>
            <a:r>
              <a:rPr lang="nl-NL" sz="1100" err="1"/>
              <a:t>dropshippen</a:t>
            </a:r>
            <a:r>
              <a:rPr lang="nl-NL" sz="1100"/>
              <a:t>. Wij hebben dit onderwerp gekozen, omdat veel mensen dit doen en omdat het vaak op platvormen, zoals </a:t>
            </a:r>
            <a:r>
              <a:rPr lang="nl-NL" sz="1100" err="1"/>
              <a:t>tiktok</a:t>
            </a:r>
            <a:r>
              <a:rPr lang="nl-NL" sz="1100"/>
              <a:t> en </a:t>
            </a:r>
            <a:r>
              <a:rPr lang="nl-NL" sz="1100" err="1"/>
              <a:t>youtube</a:t>
            </a:r>
            <a:r>
              <a:rPr lang="nl-NL" sz="1100"/>
              <a:t> te zien is.  Wij willen dat de website er ongeveer zo uit zal gaan zien. Dit is ons webdesign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C4AA594-E654-53A3-E57D-6E1591CF7A03}"/>
              </a:ext>
            </a:extLst>
          </p:cNvPr>
          <p:cNvSpPr/>
          <p:nvPr/>
        </p:nvSpPr>
        <p:spPr>
          <a:xfrm>
            <a:off x="1655872" y="3319396"/>
            <a:ext cx="4463125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56D5345-0442-3FE2-B52F-8E6A7280D5C2}"/>
              </a:ext>
            </a:extLst>
          </p:cNvPr>
          <p:cNvSpPr/>
          <p:nvPr/>
        </p:nvSpPr>
        <p:spPr>
          <a:xfrm>
            <a:off x="6990209" y="1559516"/>
            <a:ext cx="4031414" cy="1550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9A11F7B-E823-C0DF-9A4E-15759313537C}"/>
              </a:ext>
            </a:extLst>
          </p:cNvPr>
          <p:cNvSpPr/>
          <p:nvPr/>
        </p:nvSpPr>
        <p:spPr>
          <a:xfrm>
            <a:off x="6995132" y="3276564"/>
            <a:ext cx="4020815" cy="1548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F14A0C8-1702-A184-BEDB-7A7080D19BF7}"/>
              </a:ext>
            </a:extLst>
          </p:cNvPr>
          <p:cNvSpPr/>
          <p:nvPr/>
        </p:nvSpPr>
        <p:spPr>
          <a:xfrm>
            <a:off x="6987154" y="5060995"/>
            <a:ext cx="4028793" cy="137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AC8AEEA-F4E7-43DA-08F5-DFB4B3ECB038}"/>
              </a:ext>
            </a:extLst>
          </p:cNvPr>
          <p:cNvSpPr txBox="1"/>
          <p:nvPr/>
        </p:nvSpPr>
        <p:spPr>
          <a:xfrm>
            <a:off x="7106881" y="1883888"/>
            <a:ext cx="3819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/>
              <a:t>Wij moesten een verslag over prins2 en scrum maken. Hierin legde we uit hoe deze methodes werkte en hoe je deze het best kon gebruiken.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19E6174-AEA8-8FA1-0651-263DDC80DDBE}"/>
              </a:ext>
            </a:extLst>
          </p:cNvPr>
          <p:cNvSpPr/>
          <p:nvPr/>
        </p:nvSpPr>
        <p:spPr>
          <a:xfrm>
            <a:off x="1653381" y="5056615"/>
            <a:ext cx="4465616" cy="1380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4C0632E-07C1-B74D-7A81-80AD01C6D25C}"/>
              </a:ext>
            </a:extLst>
          </p:cNvPr>
          <p:cNvSpPr txBox="1"/>
          <p:nvPr/>
        </p:nvSpPr>
        <p:spPr>
          <a:xfrm>
            <a:off x="5482936" y="563779"/>
            <a:ext cx="21631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3200">
                <a:cs typeface="Arial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895617758"/>
      </p:ext>
    </p:extLst>
  </p:cSld>
  <p:clrMapOvr>
    <a:masterClrMapping/>
  </p:clrMapOvr>
</p:sld>
</file>

<file path=ppt/theme/theme1.xml><?xml version="1.0" encoding="utf-8"?>
<a:theme xmlns:a="http://schemas.openxmlformats.org/drawingml/2006/main" name="Druppel">
  <a:themeElements>
    <a:clrScheme name="Druppel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uppel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uppe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100</Words>
  <Application>Microsoft Office PowerPoint</Application>
  <PresentationFormat>Breedbeeld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Druppel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van der Ploeg</dc:creator>
  <cp:lastModifiedBy>Dylan van der Ploeg</cp:lastModifiedBy>
  <cp:revision>1</cp:revision>
  <dcterms:created xsi:type="dcterms:W3CDTF">2024-11-05T10:50:48Z</dcterms:created>
  <dcterms:modified xsi:type="dcterms:W3CDTF">2024-11-05T11:21:16Z</dcterms:modified>
</cp:coreProperties>
</file>