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8" r:id="rId2"/>
    <p:sldId id="257" r:id="rId3"/>
    <p:sldId id="259" r:id="rId4"/>
    <p:sldId id="260" r:id="rId5"/>
    <p:sldId id="263" r:id="rId6"/>
    <p:sldId id="264" r:id="rId7"/>
    <p:sldId id="265" r:id="rId8"/>
    <p:sldId id="268" r:id="rId9"/>
    <p:sldId id="273" r:id="rId10"/>
    <p:sldId id="270" r:id="rId11"/>
    <p:sldId id="271" r:id="rId12"/>
    <p:sldId id="274" r:id="rId13"/>
    <p:sldId id="275" r:id="rId14"/>
    <p:sldId id="276" r:id="rId15"/>
    <p:sldId id="277" r:id="rId16"/>
    <p:sldId id="278" r:id="rId17"/>
    <p:sldId id="279" r:id="rId18"/>
    <p:sldId id="282" r:id="rId19"/>
    <p:sldId id="284" r:id="rId20"/>
    <p:sldId id="283" r:id="rId21"/>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CF51ED-A0A6-475E-9122-A567621113A0}" v="41" dt="2025-01-07T11:05:11.452"/>
    <p1510:client id="{1BB829AC-A8D6-4B51-8A05-792AF8655CA8}" v="150" dt="2025-01-07T11:06:59.9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7.xml" Id="rId8" /><Relationship Type="http://schemas.openxmlformats.org/officeDocument/2006/relationships/slide" Target="slides/slide12.xml" Id="rId13" /><Relationship Type="http://schemas.openxmlformats.org/officeDocument/2006/relationships/slide" Target="slides/slide17.xml" Id="rId18" /><Relationship Type="http://schemas.openxmlformats.org/officeDocument/2006/relationships/tableStyles" Target="tableStyles.xml" Id="rId26" /><Relationship Type="http://schemas.openxmlformats.org/officeDocument/2006/relationships/slide" Target="slides/slide2.xml" Id="rId3" /><Relationship Type="http://schemas.openxmlformats.org/officeDocument/2006/relationships/slide" Target="slides/slide20.xml" Id="rId21" /><Relationship Type="http://schemas.openxmlformats.org/officeDocument/2006/relationships/slide" Target="slides/slide6.xml" Id="rId7" /><Relationship Type="http://schemas.openxmlformats.org/officeDocument/2006/relationships/slide" Target="slides/slide11.xml" Id="rId12" /><Relationship Type="http://schemas.openxmlformats.org/officeDocument/2006/relationships/slide" Target="slides/slide16.xml" Id="rId17" /><Relationship Type="http://schemas.openxmlformats.org/officeDocument/2006/relationships/theme" Target="theme/theme1.xml" Id="rId25" /><Relationship Type="http://schemas.openxmlformats.org/officeDocument/2006/relationships/slide" Target="slides/slide1.xml" Id="rId2" /><Relationship Type="http://schemas.openxmlformats.org/officeDocument/2006/relationships/slide" Target="slides/slide15.xml" Id="rId16" /><Relationship Type="http://schemas.openxmlformats.org/officeDocument/2006/relationships/slide" Target="slides/slide19.xml" Id="rId20"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slide" Target="slides/slide10.xml" Id="rId11" /><Relationship Type="http://schemas.openxmlformats.org/officeDocument/2006/relationships/viewProps" Target="viewProps.xml" Id="rId24" /><Relationship Type="http://schemas.openxmlformats.org/officeDocument/2006/relationships/slide" Target="slides/slide4.xml" Id="rId5" /><Relationship Type="http://schemas.openxmlformats.org/officeDocument/2006/relationships/slide" Target="slides/slide14.xml" Id="rId15" /><Relationship Type="http://schemas.openxmlformats.org/officeDocument/2006/relationships/presProps" Target="presProps.xml" Id="rId23" /><Relationship Type="http://schemas.microsoft.com/office/2015/10/relationships/revisionInfo" Target="revisionInfo.xml" Id="rId28" /><Relationship Type="http://schemas.openxmlformats.org/officeDocument/2006/relationships/slide" Target="slides/slide9.xml" Id="rId10" /><Relationship Type="http://schemas.openxmlformats.org/officeDocument/2006/relationships/slide" Target="slides/slide18.xml" Id="rId19" /><Relationship Type="http://schemas.openxmlformats.org/officeDocument/2006/relationships/slide" Target="slides/slide3.xml" Id="rId4" /><Relationship Type="http://schemas.openxmlformats.org/officeDocument/2006/relationships/slide" Target="slides/slide8.xml" Id="rId9" /><Relationship Type="http://schemas.openxmlformats.org/officeDocument/2006/relationships/slide" Target="slides/slide13.xml" Id="rId14" /><Relationship Type="http://schemas.openxmlformats.org/officeDocument/2006/relationships/notesMaster" Target="notesMasters/notesMaster1.xml" Id="rId22"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54288B-FF63-4F6B-9989-78C0A26C7C0C}" type="datetimeFigureOut">
              <a:rPr lang="nl-NL" smtClean="0"/>
              <a:t>7-1-2025</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FE0AAB-B0DE-463D-BE98-5C25993E3509}" type="slidenum">
              <a:rPr lang="nl-NL" smtClean="0"/>
              <a:t>‹#›</a:t>
            </a:fld>
            <a:endParaRPr lang="nl-NL"/>
          </a:p>
        </p:txBody>
      </p:sp>
    </p:spTree>
    <p:extLst>
      <p:ext uri="{BB962C8B-B14F-4D97-AF65-F5344CB8AC3E}">
        <p14:creationId xmlns:p14="http://schemas.microsoft.com/office/powerpoint/2010/main" val="2951423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5"/>
          </p:nvPr>
        </p:nvSpPr>
        <p:spPr/>
        <p:txBody>
          <a:bodyPr/>
          <a:lstStyle/>
          <a:p>
            <a:fld id="{FCFE0AAB-B0DE-463D-BE98-5C25993E3509}" type="slidenum">
              <a:rPr lang="nl-NL" smtClean="0"/>
              <a:t>2</a:t>
            </a:fld>
            <a:endParaRPr lang="nl-NL"/>
          </a:p>
        </p:txBody>
      </p:sp>
    </p:spTree>
    <p:extLst>
      <p:ext uri="{BB962C8B-B14F-4D97-AF65-F5344CB8AC3E}">
        <p14:creationId xmlns:p14="http://schemas.microsoft.com/office/powerpoint/2010/main" val="2579568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5"/>
          </p:nvPr>
        </p:nvSpPr>
        <p:spPr/>
        <p:txBody>
          <a:bodyPr/>
          <a:lstStyle/>
          <a:p>
            <a:fld id="{FCFE0AAB-B0DE-463D-BE98-5C25993E3509}" type="slidenum">
              <a:rPr lang="nl-NL" smtClean="0"/>
              <a:t>3</a:t>
            </a:fld>
            <a:endParaRPr lang="nl-NL"/>
          </a:p>
        </p:txBody>
      </p:sp>
    </p:spTree>
    <p:extLst>
      <p:ext uri="{BB962C8B-B14F-4D97-AF65-F5344CB8AC3E}">
        <p14:creationId xmlns:p14="http://schemas.microsoft.com/office/powerpoint/2010/main" val="3153606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ED5A0D-6466-367E-B269-7D6C5F13B367}"/>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C2F0F8A3-E767-3D54-4169-247788D412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BD944720-D1B4-0AB4-1B4A-B7AF0AD306A2}"/>
              </a:ext>
            </a:extLst>
          </p:cNvPr>
          <p:cNvSpPr>
            <a:spLocks noGrp="1"/>
          </p:cNvSpPr>
          <p:nvPr>
            <p:ph type="dt" sz="half" idx="10"/>
          </p:nvPr>
        </p:nvSpPr>
        <p:spPr/>
        <p:txBody>
          <a:bodyPr/>
          <a:lstStyle/>
          <a:p>
            <a:fld id="{E33D0A3C-8D22-47EE-8A01-7D675985161C}" type="datetimeFigureOut">
              <a:rPr lang="nl-NL" smtClean="0"/>
              <a:t>7-1-2025</a:t>
            </a:fld>
            <a:endParaRPr lang="nl-NL"/>
          </a:p>
        </p:txBody>
      </p:sp>
      <p:sp>
        <p:nvSpPr>
          <p:cNvPr id="5" name="Tijdelijke aanduiding voor voettekst 4">
            <a:extLst>
              <a:ext uri="{FF2B5EF4-FFF2-40B4-BE49-F238E27FC236}">
                <a16:creationId xmlns:a16="http://schemas.microsoft.com/office/drawing/2014/main" id="{C9C3FC8B-BDB8-CF2E-FCBD-153397485D68}"/>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3F0DE4F4-55BC-D35F-97C4-EE86C686A6CE}"/>
              </a:ext>
            </a:extLst>
          </p:cNvPr>
          <p:cNvSpPr>
            <a:spLocks noGrp="1"/>
          </p:cNvSpPr>
          <p:nvPr>
            <p:ph type="sldNum" sz="quarter" idx="12"/>
          </p:nvPr>
        </p:nvSpPr>
        <p:spPr/>
        <p:txBody>
          <a:bodyPr/>
          <a:lstStyle/>
          <a:p>
            <a:fld id="{77F08A0D-D720-4606-9273-2270C637B782}" type="slidenum">
              <a:rPr lang="nl-NL" smtClean="0"/>
              <a:t>‹#›</a:t>
            </a:fld>
            <a:endParaRPr lang="nl-NL"/>
          </a:p>
        </p:txBody>
      </p:sp>
    </p:spTree>
    <p:extLst>
      <p:ext uri="{BB962C8B-B14F-4D97-AF65-F5344CB8AC3E}">
        <p14:creationId xmlns:p14="http://schemas.microsoft.com/office/powerpoint/2010/main" val="1930742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70DF7C-31FA-5F08-02A6-58787BD0F3AE}"/>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1E70643C-718C-3AA1-25B7-04CFA5375435}"/>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77573BAF-10E5-3D04-8DFE-F0D8097FE33F}"/>
              </a:ext>
            </a:extLst>
          </p:cNvPr>
          <p:cNvSpPr>
            <a:spLocks noGrp="1"/>
          </p:cNvSpPr>
          <p:nvPr>
            <p:ph type="dt" sz="half" idx="10"/>
          </p:nvPr>
        </p:nvSpPr>
        <p:spPr/>
        <p:txBody>
          <a:bodyPr/>
          <a:lstStyle/>
          <a:p>
            <a:fld id="{E33D0A3C-8D22-47EE-8A01-7D675985161C}" type="datetimeFigureOut">
              <a:rPr lang="nl-NL" smtClean="0"/>
              <a:t>7-1-2025</a:t>
            </a:fld>
            <a:endParaRPr lang="nl-NL"/>
          </a:p>
        </p:txBody>
      </p:sp>
      <p:sp>
        <p:nvSpPr>
          <p:cNvPr id="5" name="Tijdelijke aanduiding voor voettekst 4">
            <a:extLst>
              <a:ext uri="{FF2B5EF4-FFF2-40B4-BE49-F238E27FC236}">
                <a16:creationId xmlns:a16="http://schemas.microsoft.com/office/drawing/2014/main" id="{9635CDC9-F2D6-7A36-86F5-D968EF9188C3}"/>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B43BF361-D959-3991-546B-92955FA9E2BA}"/>
              </a:ext>
            </a:extLst>
          </p:cNvPr>
          <p:cNvSpPr>
            <a:spLocks noGrp="1"/>
          </p:cNvSpPr>
          <p:nvPr>
            <p:ph type="sldNum" sz="quarter" idx="12"/>
          </p:nvPr>
        </p:nvSpPr>
        <p:spPr/>
        <p:txBody>
          <a:bodyPr/>
          <a:lstStyle/>
          <a:p>
            <a:fld id="{77F08A0D-D720-4606-9273-2270C637B782}" type="slidenum">
              <a:rPr lang="nl-NL" smtClean="0"/>
              <a:t>‹#›</a:t>
            </a:fld>
            <a:endParaRPr lang="nl-NL"/>
          </a:p>
        </p:txBody>
      </p:sp>
    </p:spTree>
    <p:extLst>
      <p:ext uri="{BB962C8B-B14F-4D97-AF65-F5344CB8AC3E}">
        <p14:creationId xmlns:p14="http://schemas.microsoft.com/office/powerpoint/2010/main" val="3186815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BBCCE866-C45E-B897-1CE6-9DF480C07510}"/>
              </a:ext>
            </a:extLst>
          </p:cNvPr>
          <p:cNvSpPr>
            <a:spLocks noGrp="1"/>
          </p:cNvSpPr>
          <p:nvPr>
            <p:ph type="title" orient="vert"/>
          </p:nvPr>
        </p:nvSpPr>
        <p:spPr>
          <a:xfrm>
            <a:off x="8724900" y="365125"/>
            <a:ext cx="2628900"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F0F3AB19-D7BE-369C-6516-BB328D7ED79E}"/>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BA103AFA-356E-29E6-9F31-B0F094CA055A}"/>
              </a:ext>
            </a:extLst>
          </p:cNvPr>
          <p:cNvSpPr>
            <a:spLocks noGrp="1"/>
          </p:cNvSpPr>
          <p:nvPr>
            <p:ph type="dt" sz="half" idx="10"/>
          </p:nvPr>
        </p:nvSpPr>
        <p:spPr/>
        <p:txBody>
          <a:bodyPr/>
          <a:lstStyle/>
          <a:p>
            <a:fld id="{E33D0A3C-8D22-47EE-8A01-7D675985161C}" type="datetimeFigureOut">
              <a:rPr lang="nl-NL" smtClean="0"/>
              <a:t>7-1-2025</a:t>
            </a:fld>
            <a:endParaRPr lang="nl-NL"/>
          </a:p>
        </p:txBody>
      </p:sp>
      <p:sp>
        <p:nvSpPr>
          <p:cNvPr id="5" name="Tijdelijke aanduiding voor voettekst 4">
            <a:extLst>
              <a:ext uri="{FF2B5EF4-FFF2-40B4-BE49-F238E27FC236}">
                <a16:creationId xmlns:a16="http://schemas.microsoft.com/office/drawing/2014/main" id="{5D6C8976-247A-C4B3-4BF6-733F047B959E}"/>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FFDE375B-9E31-4053-D32B-E411039FD3BD}"/>
              </a:ext>
            </a:extLst>
          </p:cNvPr>
          <p:cNvSpPr>
            <a:spLocks noGrp="1"/>
          </p:cNvSpPr>
          <p:nvPr>
            <p:ph type="sldNum" sz="quarter" idx="12"/>
          </p:nvPr>
        </p:nvSpPr>
        <p:spPr/>
        <p:txBody>
          <a:bodyPr/>
          <a:lstStyle/>
          <a:p>
            <a:fld id="{77F08A0D-D720-4606-9273-2270C637B782}" type="slidenum">
              <a:rPr lang="nl-NL" smtClean="0"/>
              <a:t>‹#›</a:t>
            </a:fld>
            <a:endParaRPr lang="nl-NL"/>
          </a:p>
        </p:txBody>
      </p:sp>
    </p:spTree>
    <p:extLst>
      <p:ext uri="{BB962C8B-B14F-4D97-AF65-F5344CB8AC3E}">
        <p14:creationId xmlns:p14="http://schemas.microsoft.com/office/powerpoint/2010/main" val="1436555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E957D4-EEA4-02C3-EE5F-7936113406C4}"/>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48EA3CBC-353D-A698-6700-CF25E5E7D594}"/>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312D73C8-77EB-4046-DF9D-C13F03FAE703}"/>
              </a:ext>
            </a:extLst>
          </p:cNvPr>
          <p:cNvSpPr>
            <a:spLocks noGrp="1"/>
          </p:cNvSpPr>
          <p:nvPr>
            <p:ph type="dt" sz="half" idx="10"/>
          </p:nvPr>
        </p:nvSpPr>
        <p:spPr/>
        <p:txBody>
          <a:bodyPr/>
          <a:lstStyle/>
          <a:p>
            <a:fld id="{E33D0A3C-8D22-47EE-8A01-7D675985161C}" type="datetimeFigureOut">
              <a:rPr lang="nl-NL" smtClean="0"/>
              <a:t>7-1-2025</a:t>
            </a:fld>
            <a:endParaRPr lang="nl-NL"/>
          </a:p>
        </p:txBody>
      </p:sp>
      <p:sp>
        <p:nvSpPr>
          <p:cNvPr id="5" name="Tijdelijke aanduiding voor voettekst 4">
            <a:extLst>
              <a:ext uri="{FF2B5EF4-FFF2-40B4-BE49-F238E27FC236}">
                <a16:creationId xmlns:a16="http://schemas.microsoft.com/office/drawing/2014/main" id="{99704942-1C59-BA00-991C-A132007D08A7}"/>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B81E07DD-6C4E-8052-F82A-7EC7ADB7CC00}"/>
              </a:ext>
            </a:extLst>
          </p:cNvPr>
          <p:cNvSpPr>
            <a:spLocks noGrp="1"/>
          </p:cNvSpPr>
          <p:nvPr>
            <p:ph type="sldNum" sz="quarter" idx="12"/>
          </p:nvPr>
        </p:nvSpPr>
        <p:spPr/>
        <p:txBody>
          <a:bodyPr/>
          <a:lstStyle/>
          <a:p>
            <a:fld id="{77F08A0D-D720-4606-9273-2270C637B782}" type="slidenum">
              <a:rPr lang="nl-NL" smtClean="0"/>
              <a:t>‹#›</a:t>
            </a:fld>
            <a:endParaRPr lang="nl-NL"/>
          </a:p>
        </p:txBody>
      </p:sp>
    </p:spTree>
    <p:extLst>
      <p:ext uri="{BB962C8B-B14F-4D97-AF65-F5344CB8AC3E}">
        <p14:creationId xmlns:p14="http://schemas.microsoft.com/office/powerpoint/2010/main" val="3736540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C41FE9-9479-3502-D510-C676014F1D18}"/>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5D09CAE9-3023-B6B4-0ADD-858F7185B18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1E1AF95B-F17F-C3B2-E91A-DB8F91550F7C}"/>
              </a:ext>
            </a:extLst>
          </p:cNvPr>
          <p:cNvSpPr>
            <a:spLocks noGrp="1"/>
          </p:cNvSpPr>
          <p:nvPr>
            <p:ph type="dt" sz="half" idx="10"/>
          </p:nvPr>
        </p:nvSpPr>
        <p:spPr/>
        <p:txBody>
          <a:bodyPr/>
          <a:lstStyle/>
          <a:p>
            <a:fld id="{E33D0A3C-8D22-47EE-8A01-7D675985161C}" type="datetimeFigureOut">
              <a:rPr lang="nl-NL" smtClean="0"/>
              <a:t>7-1-2025</a:t>
            </a:fld>
            <a:endParaRPr lang="nl-NL"/>
          </a:p>
        </p:txBody>
      </p:sp>
      <p:sp>
        <p:nvSpPr>
          <p:cNvPr id="5" name="Tijdelijke aanduiding voor voettekst 4">
            <a:extLst>
              <a:ext uri="{FF2B5EF4-FFF2-40B4-BE49-F238E27FC236}">
                <a16:creationId xmlns:a16="http://schemas.microsoft.com/office/drawing/2014/main" id="{3A326AA6-871D-2AFA-E6D7-1C2E5A38BEAF}"/>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632B3D13-F333-852B-1B20-4FBD66B7A008}"/>
              </a:ext>
            </a:extLst>
          </p:cNvPr>
          <p:cNvSpPr>
            <a:spLocks noGrp="1"/>
          </p:cNvSpPr>
          <p:nvPr>
            <p:ph type="sldNum" sz="quarter" idx="12"/>
          </p:nvPr>
        </p:nvSpPr>
        <p:spPr/>
        <p:txBody>
          <a:bodyPr/>
          <a:lstStyle/>
          <a:p>
            <a:fld id="{77F08A0D-D720-4606-9273-2270C637B782}" type="slidenum">
              <a:rPr lang="nl-NL" smtClean="0"/>
              <a:t>‹#›</a:t>
            </a:fld>
            <a:endParaRPr lang="nl-NL"/>
          </a:p>
        </p:txBody>
      </p:sp>
    </p:spTree>
    <p:extLst>
      <p:ext uri="{BB962C8B-B14F-4D97-AF65-F5344CB8AC3E}">
        <p14:creationId xmlns:p14="http://schemas.microsoft.com/office/powerpoint/2010/main" val="1704236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22BB56E-104D-CCFE-AC89-CAB49FDC6975}"/>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EBAF4FBC-2CDE-5BC5-F3A0-DD1E13243D53}"/>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3FF18184-92AF-B67C-58BF-D71B7D1137AE}"/>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0AAC7E1B-19D5-E9A1-4B0A-9E553367C847}"/>
              </a:ext>
            </a:extLst>
          </p:cNvPr>
          <p:cNvSpPr>
            <a:spLocks noGrp="1"/>
          </p:cNvSpPr>
          <p:nvPr>
            <p:ph type="dt" sz="half" idx="10"/>
          </p:nvPr>
        </p:nvSpPr>
        <p:spPr/>
        <p:txBody>
          <a:bodyPr/>
          <a:lstStyle/>
          <a:p>
            <a:fld id="{E33D0A3C-8D22-47EE-8A01-7D675985161C}" type="datetimeFigureOut">
              <a:rPr lang="nl-NL" smtClean="0"/>
              <a:t>7-1-2025</a:t>
            </a:fld>
            <a:endParaRPr lang="nl-NL"/>
          </a:p>
        </p:txBody>
      </p:sp>
      <p:sp>
        <p:nvSpPr>
          <p:cNvPr id="6" name="Tijdelijke aanduiding voor voettekst 5">
            <a:extLst>
              <a:ext uri="{FF2B5EF4-FFF2-40B4-BE49-F238E27FC236}">
                <a16:creationId xmlns:a16="http://schemas.microsoft.com/office/drawing/2014/main" id="{A3389B4E-2F91-FED3-678E-F24D55585DB1}"/>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8B3B9B25-7ED6-9C1E-1CA0-961A708D7A83}"/>
              </a:ext>
            </a:extLst>
          </p:cNvPr>
          <p:cNvSpPr>
            <a:spLocks noGrp="1"/>
          </p:cNvSpPr>
          <p:nvPr>
            <p:ph type="sldNum" sz="quarter" idx="12"/>
          </p:nvPr>
        </p:nvSpPr>
        <p:spPr/>
        <p:txBody>
          <a:bodyPr/>
          <a:lstStyle/>
          <a:p>
            <a:fld id="{77F08A0D-D720-4606-9273-2270C637B782}" type="slidenum">
              <a:rPr lang="nl-NL" smtClean="0"/>
              <a:t>‹#›</a:t>
            </a:fld>
            <a:endParaRPr lang="nl-NL"/>
          </a:p>
        </p:txBody>
      </p:sp>
    </p:spTree>
    <p:extLst>
      <p:ext uri="{BB962C8B-B14F-4D97-AF65-F5344CB8AC3E}">
        <p14:creationId xmlns:p14="http://schemas.microsoft.com/office/powerpoint/2010/main" val="3116134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0E65D3-F178-0BD6-FB7F-FF0F81445CA1}"/>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9F35E370-A541-FCD7-1630-04CA3309A4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4A519872-91D2-7975-5296-CE06AF206E90}"/>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213F3688-E91D-FB74-5DE2-4C1774A02F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DA314440-3408-56BE-B01E-0974B822D202}"/>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CA64DAD9-38F5-1B8A-859D-6A691A9043CC}"/>
              </a:ext>
            </a:extLst>
          </p:cNvPr>
          <p:cNvSpPr>
            <a:spLocks noGrp="1"/>
          </p:cNvSpPr>
          <p:nvPr>
            <p:ph type="dt" sz="half" idx="10"/>
          </p:nvPr>
        </p:nvSpPr>
        <p:spPr/>
        <p:txBody>
          <a:bodyPr/>
          <a:lstStyle/>
          <a:p>
            <a:fld id="{E33D0A3C-8D22-47EE-8A01-7D675985161C}" type="datetimeFigureOut">
              <a:rPr lang="nl-NL" smtClean="0"/>
              <a:t>7-1-2025</a:t>
            </a:fld>
            <a:endParaRPr lang="nl-NL"/>
          </a:p>
        </p:txBody>
      </p:sp>
      <p:sp>
        <p:nvSpPr>
          <p:cNvPr id="8" name="Tijdelijke aanduiding voor voettekst 7">
            <a:extLst>
              <a:ext uri="{FF2B5EF4-FFF2-40B4-BE49-F238E27FC236}">
                <a16:creationId xmlns:a16="http://schemas.microsoft.com/office/drawing/2014/main" id="{AFB0870D-F986-1BC2-7E07-A32F1DEFAA6C}"/>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2D306081-65A3-493C-0D9E-A26FB1CD06B4}"/>
              </a:ext>
            </a:extLst>
          </p:cNvPr>
          <p:cNvSpPr>
            <a:spLocks noGrp="1"/>
          </p:cNvSpPr>
          <p:nvPr>
            <p:ph type="sldNum" sz="quarter" idx="12"/>
          </p:nvPr>
        </p:nvSpPr>
        <p:spPr/>
        <p:txBody>
          <a:bodyPr/>
          <a:lstStyle/>
          <a:p>
            <a:fld id="{77F08A0D-D720-4606-9273-2270C637B782}" type="slidenum">
              <a:rPr lang="nl-NL" smtClean="0"/>
              <a:t>‹#›</a:t>
            </a:fld>
            <a:endParaRPr lang="nl-NL"/>
          </a:p>
        </p:txBody>
      </p:sp>
    </p:spTree>
    <p:extLst>
      <p:ext uri="{BB962C8B-B14F-4D97-AF65-F5344CB8AC3E}">
        <p14:creationId xmlns:p14="http://schemas.microsoft.com/office/powerpoint/2010/main" val="63109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F010C3-A9F9-09E0-1C28-AE69ECB8746F}"/>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57CFC765-CBFD-9ED9-621D-D9C634374397}"/>
              </a:ext>
            </a:extLst>
          </p:cNvPr>
          <p:cNvSpPr>
            <a:spLocks noGrp="1"/>
          </p:cNvSpPr>
          <p:nvPr>
            <p:ph type="dt" sz="half" idx="10"/>
          </p:nvPr>
        </p:nvSpPr>
        <p:spPr/>
        <p:txBody>
          <a:bodyPr/>
          <a:lstStyle/>
          <a:p>
            <a:fld id="{E33D0A3C-8D22-47EE-8A01-7D675985161C}" type="datetimeFigureOut">
              <a:rPr lang="nl-NL" smtClean="0"/>
              <a:t>7-1-2025</a:t>
            </a:fld>
            <a:endParaRPr lang="nl-NL"/>
          </a:p>
        </p:txBody>
      </p:sp>
      <p:sp>
        <p:nvSpPr>
          <p:cNvPr id="4" name="Tijdelijke aanduiding voor voettekst 3">
            <a:extLst>
              <a:ext uri="{FF2B5EF4-FFF2-40B4-BE49-F238E27FC236}">
                <a16:creationId xmlns:a16="http://schemas.microsoft.com/office/drawing/2014/main" id="{1ABB8704-B36E-E49F-FE7F-6CFE3C1D7920}"/>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92084F51-A9F0-FF99-ED56-5A616DDFDE2C}"/>
              </a:ext>
            </a:extLst>
          </p:cNvPr>
          <p:cNvSpPr>
            <a:spLocks noGrp="1"/>
          </p:cNvSpPr>
          <p:nvPr>
            <p:ph type="sldNum" sz="quarter" idx="12"/>
          </p:nvPr>
        </p:nvSpPr>
        <p:spPr/>
        <p:txBody>
          <a:bodyPr/>
          <a:lstStyle/>
          <a:p>
            <a:fld id="{77F08A0D-D720-4606-9273-2270C637B782}" type="slidenum">
              <a:rPr lang="nl-NL" smtClean="0"/>
              <a:t>‹#›</a:t>
            </a:fld>
            <a:endParaRPr lang="nl-NL"/>
          </a:p>
        </p:txBody>
      </p:sp>
    </p:spTree>
    <p:extLst>
      <p:ext uri="{BB962C8B-B14F-4D97-AF65-F5344CB8AC3E}">
        <p14:creationId xmlns:p14="http://schemas.microsoft.com/office/powerpoint/2010/main" val="3258246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1CB8D155-0D72-7E6B-25B4-64B5A5A9F410}"/>
              </a:ext>
            </a:extLst>
          </p:cNvPr>
          <p:cNvSpPr>
            <a:spLocks noGrp="1"/>
          </p:cNvSpPr>
          <p:nvPr>
            <p:ph type="dt" sz="half" idx="10"/>
          </p:nvPr>
        </p:nvSpPr>
        <p:spPr/>
        <p:txBody>
          <a:bodyPr/>
          <a:lstStyle/>
          <a:p>
            <a:fld id="{E33D0A3C-8D22-47EE-8A01-7D675985161C}" type="datetimeFigureOut">
              <a:rPr lang="nl-NL" smtClean="0"/>
              <a:t>7-1-2025</a:t>
            </a:fld>
            <a:endParaRPr lang="nl-NL"/>
          </a:p>
        </p:txBody>
      </p:sp>
      <p:sp>
        <p:nvSpPr>
          <p:cNvPr id="3" name="Tijdelijke aanduiding voor voettekst 2">
            <a:extLst>
              <a:ext uri="{FF2B5EF4-FFF2-40B4-BE49-F238E27FC236}">
                <a16:creationId xmlns:a16="http://schemas.microsoft.com/office/drawing/2014/main" id="{C37906D8-9443-7711-EF6D-90B9E2870C0E}"/>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389AB7E4-9175-3D31-002E-B7937DF8247B}"/>
              </a:ext>
            </a:extLst>
          </p:cNvPr>
          <p:cNvSpPr>
            <a:spLocks noGrp="1"/>
          </p:cNvSpPr>
          <p:nvPr>
            <p:ph type="sldNum" sz="quarter" idx="12"/>
          </p:nvPr>
        </p:nvSpPr>
        <p:spPr/>
        <p:txBody>
          <a:bodyPr/>
          <a:lstStyle/>
          <a:p>
            <a:fld id="{77F08A0D-D720-4606-9273-2270C637B782}" type="slidenum">
              <a:rPr lang="nl-NL" smtClean="0"/>
              <a:t>‹#›</a:t>
            </a:fld>
            <a:endParaRPr lang="nl-NL"/>
          </a:p>
        </p:txBody>
      </p:sp>
    </p:spTree>
    <p:extLst>
      <p:ext uri="{BB962C8B-B14F-4D97-AF65-F5344CB8AC3E}">
        <p14:creationId xmlns:p14="http://schemas.microsoft.com/office/powerpoint/2010/main" val="952173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02B1B8-EBCD-DC82-47C2-27156917DA0E}"/>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DC387D3E-0F77-CE7C-B8EE-D7888DD2DD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9C2E5BFE-5F65-C290-0646-3FB883D3C6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CED8B1C8-71DC-527B-D072-5629AEC05CB6}"/>
              </a:ext>
            </a:extLst>
          </p:cNvPr>
          <p:cNvSpPr>
            <a:spLocks noGrp="1"/>
          </p:cNvSpPr>
          <p:nvPr>
            <p:ph type="dt" sz="half" idx="10"/>
          </p:nvPr>
        </p:nvSpPr>
        <p:spPr/>
        <p:txBody>
          <a:bodyPr/>
          <a:lstStyle/>
          <a:p>
            <a:fld id="{E33D0A3C-8D22-47EE-8A01-7D675985161C}" type="datetimeFigureOut">
              <a:rPr lang="nl-NL" smtClean="0"/>
              <a:t>7-1-2025</a:t>
            </a:fld>
            <a:endParaRPr lang="nl-NL"/>
          </a:p>
        </p:txBody>
      </p:sp>
      <p:sp>
        <p:nvSpPr>
          <p:cNvPr id="6" name="Tijdelijke aanduiding voor voettekst 5">
            <a:extLst>
              <a:ext uri="{FF2B5EF4-FFF2-40B4-BE49-F238E27FC236}">
                <a16:creationId xmlns:a16="http://schemas.microsoft.com/office/drawing/2014/main" id="{1E0A84EF-81F3-F3BF-1330-8BCD1E6847C2}"/>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42EA6A6E-9807-0AFE-7AC4-968539F49E17}"/>
              </a:ext>
            </a:extLst>
          </p:cNvPr>
          <p:cNvSpPr>
            <a:spLocks noGrp="1"/>
          </p:cNvSpPr>
          <p:nvPr>
            <p:ph type="sldNum" sz="quarter" idx="12"/>
          </p:nvPr>
        </p:nvSpPr>
        <p:spPr/>
        <p:txBody>
          <a:bodyPr/>
          <a:lstStyle/>
          <a:p>
            <a:fld id="{77F08A0D-D720-4606-9273-2270C637B782}" type="slidenum">
              <a:rPr lang="nl-NL" smtClean="0"/>
              <a:t>‹#›</a:t>
            </a:fld>
            <a:endParaRPr lang="nl-NL"/>
          </a:p>
        </p:txBody>
      </p:sp>
    </p:spTree>
    <p:extLst>
      <p:ext uri="{BB962C8B-B14F-4D97-AF65-F5344CB8AC3E}">
        <p14:creationId xmlns:p14="http://schemas.microsoft.com/office/powerpoint/2010/main" val="2893088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47876A-1347-C139-DE1D-3C86F6E1F601}"/>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39E2ADE9-FE31-566D-76DB-06EBBC9C34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10DB8DC4-6B2E-3CC3-ABAE-93A306B767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750E09AA-A1FE-36FD-9B59-165542308397}"/>
              </a:ext>
            </a:extLst>
          </p:cNvPr>
          <p:cNvSpPr>
            <a:spLocks noGrp="1"/>
          </p:cNvSpPr>
          <p:nvPr>
            <p:ph type="dt" sz="half" idx="10"/>
          </p:nvPr>
        </p:nvSpPr>
        <p:spPr/>
        <p:txBody>
          <a:bodyPr/>
          <a:lstStyle/>
          <a:p>
            <a:fld id="{E33D0A3C-8D22-47EE-8A01-7D675985161C}" type="datetimeFigureOut">
              <a:rPr lang="nl-NL" smtClean="0"/>
              <a:t>7-1-2025</a:t>
            </a:fld>
            <a:endParaRPr lang="nl-NL"/>
          </a:p>
        </p:txBody>
      </p:sp>
      <p:sp>
        <p:nvSpPr>
          <p:cNvPr id="6" name="Tijdelijke aanduiding voor voettekst 5">
            <a:extLst>
              <a:ext uri="{FF2B5EF4-FFF2-40B4-BE49-F238E27FC236}">
                <a16:creationId xmlns:a16="http://schemas.microsoft.com/office/drawing/2014/main" id="{C0FAA5C4-6160-5B86-4F67-1EF2CB24F052}"/>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ECDAF3F2-A983-2830-1FE8-4E1962837767}"/>
              </a:ext>
            </a:extLst>
          </p:cNvPr>
          <p:cNvSpPr>
            <a:spLocks noGrp="1"/>
          </p:cNvSpPr>
          <p:nvPr>
            <p:ph type="sldNum" sz="quarter" idx="12"/>
          </p:nvPr>
        </p:nvSpPr>
        <p:spPr/>
        <p:txBody>
          <a:bodyPr/>
          <a:lstStyle/>
          <a:p>
            <a:fld id="{77F08A0D-D720-4606-9273-2270C637B782}" type="slidenum">
              <a:rPr lang="nl-NL" smtClean="0"/>
              <a:t>‹#›</a:t>
            </a:fld>
            <a:endParaRPr lang="nl-NL"/>
          </a:p>
        </p:txBody>
      </p:sp>
    </p:spTree>
    <p:extLst>
      <p:ext uri="{BB962C8B-B14F-4D97-AF65-F5344CB8AC3E}">
        <p14:creationId xmlns:p14="http://schemas.microsoft.com/office/powerpoint/2010/main" val="2232484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DF22EC04-A962-3D1C-4626-BA6D1FF4FF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1ED81E3C-07B4-5A51-0266-78E0B607E9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A21383DA-D30D-B3E5-899B-9074713FE6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33D0A3C-8D22-47EE-8A01-7D675985161C}" type="datetimeFigureOut">
              <a:rPr lang="nl-NL" smtClean="0"/>
              <a:t>7-1-2025</a:t>
            </a:fld>
            <a:endParaRPr lang="nl-NL"/>
          </a:p>
        </p:txBody>
      </p:sp>
      <p:sp>
        <p:nvSpPr>
          <p:cNvPr id="5" name="Tijdelijke aanduiding voor voettekst 4">
            <a:extLst>
              <a:ext uri="{FF2B5EF4-FFF2-40B4-BE49-F238E27FC236}">
                <a16:creationId xmlns:a16="http://schemas.microsoft.com/office/drawing/2014/main" id="{FAD415FE-0529-B3A0-DFF8-40519BA14A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nl-NL"/>
          </a:p>
        </p:txBody>
      </p:sp>
      <p:sp>
        <p:nvSpPr>
          <p:cNvPr id="6" name="Tijdelijke aanduiding voor dianummer 5">
            <a:extLst>
              <a:ext uri="{FF2B5EF4-FFF2-40B4-BE49-F238E27FC236}">
                <a16:creationId xmlns:a16="http://schemas.microsoft.com/office/drawing/2014/main" id="{0C3FDE7F-6DD4-6D1B-42E3-3E8E942C94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7F08A0D-D720-4606-9273-2270C637B782}" type="slidenum">
              <a:rPr lang="nl-NL" smtClean="0"/>
              <a:t>‹#›</a:t>
            </a:fld>
            <a:endParaRPr lang="nl-NL"/>
          </a:p>
        </p:txBody>
      </p:sp>
    </p:spTree>
    <p:extLst>
      <p:ext uri="{BB962C8B-B14F-4D97-AF65-F5344CB8AC3E}">
        <p14:creationId xmlns:p14="http://schemas.microsoft.com/office/powerpoint/2010/main" val="23418488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14.xml"/><Relationship Id="rId1" Type="http://schemas.openxmlformats.org/officeDocument/2006/relationships/slideLayout" Target="../slideLayouts/slideLayout2.xml"/><Relationship Id="rId4" Type="http://schemas.openxmlformats.org/officeDocument/2006/relationships/slide" Target="slide1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11.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15.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15.xml"/><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slide" Target="slide17.xml"/><Relationship Id="rId1" Type="http://schemas.openxmlformats.org/officeDocument/2006/relationships/slideLayout" Target="../slideLayouts/slideLayout2.xml"/><Relationship Id="rId5" Type="http://schemas.openxmlformats.org/officeDocument/2006/relationships/slide" Target="slide19.xml"/><Relationship Id="rId4" Type="http://schemas.openxmlformats.org/officeDocument/2006/relationships/slide" Target="slide18.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slide" Target="slide2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15.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15.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15.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7.xml"/><Relationship Id="rId1" Type="http://schemas.openxmlformats.org/officeDocument/2006/relationships/slideLayout" Target="../slideLayouts/slideLayout2.xml"/><Relationship Id="rId5" Type="http://schemas.openxmlformats.org/officeDocument/2006/relationships/slide" Target="slide10.xml"/><Relationship Id="rId4" Type="http://schemas.openxmlformats.org/officeDocument/2006/relationships/slide" Target="slide8.xml"/></Relationships>
</file>

<file path=ppt/slides/_rels/slide7.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034" name="Picture 10" descr="Blog 1/4: Hoe zit een computer in elkaar? - IT-Traineeships">
            <a:extLst>
              <a:ext uri="{FF2B5EF4-FFF2-40B4-BE49-F238E27FC236}">
                <a16:creationId xmlns:a16="http://schemas.microsoft.com/office/drawing/2014/main" id="{D9B92C66-E145-0A47-BCD3-682648C64BBC}"/>
              </a:ext>
            </a:extLst>
          </p:cNvPr>
          <p:cNvPicPr>
            <a:picLocks noChangeAspect="1" noChangeArrowheads="1"/>
          </p:cNvPicPr>
          <p:nvPr/>
        </p:nvPicPr>
        <p:blipFill>
          <a:blip r:embed="rId2">
            <a:alphaModFix amt="50000"/>
            <a:extLst>
              <a:ext uri="{28A0092B-C50C-407E-A947-70E740481C1C}">
                <a14:useLocalDpi xmlns:a14="http://schemas.microsoft.com/office/drawing/2010/main" val="0"/>
              </a:ext>
            </a:extLst>
          </a:blip>
          <a:srcRect t="5926" b="9804"/>
          <a:stretch/>
        </p:blipFill>
        <p:spPr bwMode="auto">
          <a:xfrm>
            <a:off x="85725"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4" descr="Computer Model 3D parts 2020 - Apps op Google Play">
            <a:extLst>
              <a:ext uri="{FF2B5EF4-FFF2-40B4-BE49-F238E27FC236}">
                <a16:creationId xmlns:a16="http://schemas.microsoft.com/office/drawing/2014/main" id="{D6E11929-63BE-95A7-49BB-F4A51884398E}"/>
              </a:ext>
            </a:extLst>
          </p:cNvPr>
          <p:cNvSpPr>
            <a:spLocks noGrp="1" noChangeAspect="1" noChangeArrowheads="1"/>
          </p:cNvSpPr>
          <p:nvPr>
            <p:ph type="ctrTitle"/>
          </p:nvPr>
        </p:nvSpPr>
        <p:spPr bwMode="auto">
          <a:xfrm>
            <a:off x="1524000" y="133351"/>
            <a:ext cx="9144000" cy="819150"/>
          </a:xfrm>
          <a:prstGeom prst="rect">
            <a:avLst/>
          </a:prstGeom>
          <a:extLst>
            <a:ext uri="{909E8E84-426E-40DD-AFC4-6F175D3DCCD1}">
              <a14:hiddenFill xmlns:a14="http://schemas.microsoft.com/office/drawing/2010/main">
                <a:solidFill>
                  <a:srgbClr val="FFFFFF"/>
                </a:solidFill>
              </a14:hiddenFill>
            </a:ext>
          </a:extLst>
        </p:spPr>
        <p:txBody>
          <a:bodyPr vert="horz" lIns="91440" tIns="45720" rIns="91440" bIns="45720" numCol="1" anchorCtr="0" compatLnSpc="1">
            <a:prstTxWarp prst="textNoShape">
              <a:avLst/>
            </a:prstTxWarp>
            <a:normAutofit fontScale="90000"/>
          </a:bodyPr>
          <a:lstStyle/>
          <a:p>
            <a:r>
              <a:rPr lang="nl-NL">
                <a:solidFill>
                  <a:srgbClr val="FFFFFF"/>
                </a:solidFill>
              </a:rPr>
              <a:t>drielagenmodel</a:t>
            </a:r>
          </a:p>
        </p:txBody>
      </p:sp>
      <p:sp>
        <p:nvSpPr>
          <p:cNvPr id="6" name="AutoShape 6" descr="Computer Model 3D parts 2020 - Apps op Google Play">
            <a:extLst>
              <a:ext uri="{FF2B5EF4-FFF2-40B4-BE49-F238E27FC236}">
                <a16:creationId xmlns:a16="http://schemas.microsoft.com/office/drawing/2014/main" id="{54D10341-B0C3-2110-F7AF-63467248127A}"/>
              </a:ext>
            </a:extLst>
          </p:cNvPr>
          <p:cNvSpPr>
            <a:spLocks noGrp="1" noChangeAspect="1" noChangeArrowheads="1"/>
          </p:cNvSpPr>
          <p:nvPr>
            <p:ph type="subTitle" idx="1"/>
          </p:nvPr>
        </p:nvSpPr>
        <p:spPr bwMode="auto">
          <a:xfrm>
            <a:off x="1524000" y="1085852"/>
            <a:ext cx="9144000" cy="5391148"/>
          </a:xfrm>
          <a:prstGeom prst="rect">
            <a:avLst/>
          </a:prstGeom>
          <a:extLst>
            <a:ext uri="{909E8E84-426E-40DD-AFC4-6F175D3DCCD1}">
              <a14:hiddenFill xmlns:a14="http://schemas.microsoft.com/office/drawing/2010/main">
                <a:solidFill>
                  <a:srgbClr val="FFFFFF"/>
                </a:solidFill>
              </a14:hiddenFill>
            </a:ext>
          </a:extLst>
        </p:spPr>
        <p:txBody>
          <a:bodyPr vert="horz" lIns="91440" tIns="45720" rIns="91440" bIns="45720" numCol="1" anchorCtr="0" compatLnSpc="1">
            <a:prstTxWarp prst="textNoShape">
              <a:avLst/>
            </a:prstTxWarp>
            <a:normAutofit/>
          </a:bodyPr>
          <a:lstStyle/>
          <a:p>
            <a:pPr>
              <a:lnSpc>
                <a:spcPct val="115000"/>
              </a:lnSpc>
              <a:spcAft>
                <a:spcPts val="800"/>
              </a:spcAft>
            </a:pPr>
            <a:r>
              <a:rPr lang="nl-NL" sz="1800" kern="100">
                <a:effectLst/>
                <a:latin typeface="Aptos" panose="020B0004020202020204" pitchFamily="34" charset="0"/>
                <a:ea typeface="Aptos" panose="020B0004020202020204" pitchFamily="34" charset="0"/>
                <a:cs typeface="Times New Roman" panose="02020603050405020304" pitchFamily="18" charset="0"/>
              </a:rPr>
              <a:t>Het drielagenmodel bestaat uit drie onderdelen:</a:t>
            </a:r>
          </a:p>
          <a:p>
            <a:pPr>
              <a:lnSpc>
                <a:spcPct val="115000"/>
              </a:lnSpc>
              <a:spcAft>
                <a:spcPts val="800"/>
              </a:spcAft>
            </a:pPr>
            <a:endParaRPr lang="nl-NL" sz="1800" kern="100">
              <a:effectLst/>
              <a:latin typeface="Aptos" panose="020B0004020202020204" pitchFamily="34" charset="0"/>
              <a:ea typeface="Aptos" panose="020B0004020202020204" pitchFamily="34" charset="0"/>
              <a:cs typeface="Times New Roman" panose="02020603050405020304" pitchFamily="18" charset="0"/>
            </a:endParaRPr>
          </a:p>
          <a:p>
            <a:endParaRPr lang="nl-NL">
              <a:solidFill>
                <a:srgbClr val="FFFFFF"/>
              </a:solidFill>
            </a:endParaRPr>
          </a:p>
        </p:txBody>
      </p:sp>
      <p:sp>
        <p:nvSpPr>
          <p:cNvPr id="2" name="Rechthoek: afgeronde hoeken 1">
            <a:extLst>
              <a:ext uri="{FF2B5EF4-FFF2-40B4-BE49-F238E27FC236}">
                <a16:creationId xmlns:a16="http://schemas.microsoft.com/office/drawing/2014/main" id="{A697A97C-AD01-BA7F-B743-542B00F29727}"/>
              </a:ext>
            </a:extLst>
          </p:cNvPr>
          <p:cNvSpPr/>
          <p:nvPr/>
        </p:nvSpPr>
        <p:spPr>
          <a:xfrm>
            <a:off x="1613594" y="5119117"/>
            <a:ext cx="9054405" cy="147924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nl-NL"/>
          </a:p>
        </p:txBody>
      </p:sp>
      <p:sp>
        <p:nvSpPr>
          <p:cNvPr id="3" name="Tekstvak 2">
            <a:extLst>
              <a:ext uri="{FF2B5EF4-FFF2-40B4-BE49-F238E27FC236}">
                <a16:creationId xmlns:a16="http://schemas.microsoft.com/office/drawing/2014/main" id="{F51816AA-5478-1C9C-B9AD-F595FD084027}"/>
              </a:ext>
            </a:extLst>
          </p:cNvPr>
          <p:cNvSpPr txBox="1"/>
          <p:nvPr/>
        </p:nvSpPr>
        <p:spPr>
          <a:xfrm>
            <a:off x="1713390" y="5264458"/>
            <a:ext cx="8726750" cy="1350819"/>
          </a:xfrm>
          <a:prstGeom prst="rect">
            <a:avLst/>
          </a:prstGeom>
          <a:noFill/>
        </p:spPr>
        <p:txBody>
          <a:bodyPr wrap="square" rtlCol="0">
            <a:spAutoFit/>
          </a:bodyPr>
          <a:lstStyle/>
          <a:p>
            <a:pPr>
              <a:lnSpc>
                <a:spcPct val="115000"/>
              </a:lnSpc>
              <a:spcAft>
                <a:spcPts val="800"/>
              </a:spcAft>
            </a:pPr>
            <a:r>
              <a:rPr lang="nl-NL" sz="1800" b="1" kern="100">
                <a:effectLst/>
                <a:latin typeface="Aptos" panose="020B0004020202020204" pitchFamily="34" charset="0"/>
                <a:ea typeface="Aptos" panose="020B0004020202020204" pitchFamily="34" charset="0"/>
                <a:cs typeface="Times New Roman" panose="02020603050405020304" pitchFamily="18" charset="0"/>
              </a:rPr>
              <a:t>De </a:t>
            </a:r>
            <a:r>
              <a:rPr lang="nl-NL" sz="1800" b="1" kern="100" err="1">
                <a:effectLst/>
                <a:latin typeface="Aptos" panose="020B0004020202020204" pitchFamily="34" charset="0"/>
                <a:ea typeface="Aptos" panose="020B0004020202020204" pitchFamily="34" charset="0"/>
                <a:cs typeface="Times New Roman" panose="02020603050405020304" pitchFamily="18" charset="0"/>
              </a:rPr>
              <a:t>toepassingslaag</a:t>
            </a:r>
            <a:r>
              <a:rPr lang="nl-NL" sz="1800" kern="100">
                <a:effectLst/>
                <a:latin typeface="Aptos" panose="020B0004020202020204" pitchFamily="34" charset="0"/>
                <a:ea typeface="Aptos" panose="020B0004020202020204" pitchFamily="34" charset="0"/>
                <a:cs typeface="Times New Roman" panose="02020603050405020304" pitchFamily="18" charset="0"/>
              </a:rPr>
              <a:t>: Deze laag zorgt ervoor dat je het systeem kunt gebruiken zonder dat je alle technische details hoeft te weten. Het zorgt er dus eigenlijk voor dat je het apparaat zo makkelijk mogelijk kan gebruiken. Het laat ook de resultaten zien waarvoor de logische laag </a:t>
            </a:r>
            <a:r>
              <a:rPr lang="nl-NL" sz="1800" kern="100" err="1">
                <a:effectLst/>
                <a:latin typeface="Aptos" panose="020B0004020202020204" pitchFamily="34" charset="0"/>
                <a:ea typeface="Aptos" panose="020B0004020202020204" pitchFamily="34" charset="0"/>
                <a:cs typeface="Times New Roman" panose="02020603050405020304" pitchFamily="18" charset="0"/>
              </a:rPr>
              <a:t>gezorgt</a:t>
            </a:r>
            <a:r>
              <a:rPr lang="nl-NL" sz="1800" kern="100">
                <a:effectLst/>
                <a:latin typeface="Aptos" panose="020B0004020202020204" pitchFamily="34" charset="0"/>
                <a:ea typeface="Aptos" panose="020B0004020202020204" pitchFamily="34" charset="0"/>
                <a:cs typeface="Times New Roman" panose="02020603050405020304" pitchFamily="18" charset="0"/>
              </a:rPr>
              <a:t> heeft.</a:t>
            </a:r>
          </a:p>
        </p:txBody>
      </p:sp>
      <p:sp>
        <p:nvSpPr>
          <p:cNvPr id="4" name="Rechthoek: afgeronde hoeken 3">
            <a:extLst>
              <a:ext uri="{FF2B5EF4-FFF2-40B4-BE49-F238E27FC236}">
                <a16:creationId xmlns:a16="http://schemas.microsoft.com/office/drawing/2014/main" id="{1B32FFEE-FD62-7318-7EDA-9F0997D50F22}"/>
              </a:ext>
            </a:extLst>
          </p:cNvPr>
          <p:cNvSpPr/>
          <p:nvPr/>
        </p:nvSpPr>
        <p:spPr>
          <a:xfrm>
            <a:off x="1613594" y="3312183"/>
            <a:ext cx="9054405" cy="147924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nl-NL"/>
          </a:p>
        </p:txBody>
      </p:sp>
      <p:sp>
        <p:nvSpPr>
          <p:cNvPr id="7" name="Tekstvak 6">
            <a:extLst>
              <a:ext uri="{FF2B5EF4-FFF2-40B4-BE49-F238E27FC236}">
                <a16:creationId xmlns:a16="http://schemas.microsoft.com/office/drawing/2014/main" id="{B3D3AB85-E956-735D-F2AB-96AE2BEAF745}"/>
              </a:ext>
            </a:extLst>
          </p:cNvPr>
          <p:cNvSpPr txBox="1"/>
          <p:nvPr/>
        </p:nvSpPr>
        <p:spPr>
          <a:xfrm>
            <a:off x="1785402" y="3498042"/>
            <a:ext cx="8865016" cy="1032270"/>
          </a:xfrm>
          <a:prstGeom prst="rect">
            <a:avLst/>
          </a:prstGeom>
          <a:noFill/>
        </p:spPr>
        <p:txBody>
          <a:bodyPr wrap="square" rtlCol="0">
            <a:spAutoFit/>
          </a:bodyPr>
          <a:lstStyle/>
          <a:p>
            <a:pPr>
              <a:lnSpc>
                <a:spcPct val="115000"/>
              </a:lnSpc>
              <a:spcAft>
                <a:spcPts val="800"/>
              </a:spcAft>
            </a:pPr>
            <a:r>
              <a:rPr lang="nl-NL" sz="1800" b="1" kern="100">
                <a:effectLst/>
                <a:latin typeface="Aptos" panose="020B0004020202020204" pitchFamily="34" charset="0"/>
                <a:ea typeface="Aptos" panose="020B0004020202020204" pitchFamily="34" charset="0"/>
                <a:cs typeface="Times New Roman" panose="02020603050405020304" pitchFamily="18" charset="0"/>
              </a:rPr>
              <a:t>De logische laag</a:t>
            </a:r>
            <a:r>
              <a:rPr lang="nl-NL" sz="1800" kern="100">
                <a:effectLst/>
                <a:latin typeface="Aptos" panose="020B0004020202020204" pitchFamily="34" charset="0"/>
                <a:ea typeface="Aptos" panose="020B0004020202020204" pitchFamily="34" charset="0"/>
                <a:cs typeface="Times New Roman" panose="02020603050405020304" pitchFamily="18" charset="0"/>
              </a:rPr>
              <a:t>: Dit is de laag die beslist wat je doet. Dus je zoekt bijvoorbeeld iets op dan zorgt de logische laag voor de zoekopdracht. Het volgt regels om de taken correct uit te voeren. Dus het zorgt eigenlijk altijd dat je het resultaat op je scherm te zien krijgt</a:t>
            </a:r>
          </a:p>
        </p:txBody>
      </p:sp>
      <p:sp>
        <p:nvSpPr>
          <p:cNvPr id="8" name="Rechthoek: afgeronde hoeken 7">
            <a:extLst>
              <a:ext uri="{FF2B5EF4-FFF2-40B4-BE49-F238E27FC236}">
                <a16:creationId xmlns:a16="http://schemas.microsoft.com/office/drawing/2014/main" id="{63D0D3F0-7BFE-861F-B663-A4AAA7997FAD}"/>
              </a:ext>
            </a:extLst>
          </p:cNvPr>
          <p:cNvSpPr/>
          <p:nvPr/>
        </p:nvSpPr>
        <p:spPr>
          <a:xfrm>
            <a:off x="1613593" y="1571824"/>
            <a:ext cx="9054405" cy="147924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nl-NL"/>
          </a:p>
        </p:txBody>
      </p:sp>
      <p:sp>
        <p:nvSpPr>
          <p:cNvPr id="9" name="Tekstvak 8">
            <a:extLst>
              <a:ext uri="{FF2B5EF4-FFF2-40B4-BE49-F238E27FC236}">
                <a16:creationId xmlns:a16="http://schemas.microsoft.com/office/drawing/2014/main" id="{AFA4F192-14DC-AC43-64A4-DEBD15ABDBDF}"/>
              </a:ext>
            </a:extLst>
          </p:cNvPr>
          <p:cNvSpPr txBox="1"/>
          <p:nvPr/>
        </p:nvSpPr>
        <p:spPr>
          <a:xfrm>
            <a:off x="1874179" y="1951745"/>
            <a:ext cx="8776239" cy="713722"/>
          </a:xfrm>
          <a:prstGeom prst="rect">
            <a:avLst/>
          </a:prstGeom>
          <a:noFill/>
        </p:spPr>
        <p:txBody>
          <a:bodyPr wrap="square" rtlCol="0">
            <a:spAutoFit/>
          </a:bodyPr>
          <a:lstStyle/>
          <a:p>
            <a:pPr>
              <a:lnSpc>
                <a:spcPct val="115000"/>
              </a:lnSpc>
              <a:spcAft>
                <a:spcPts val="800"/>
              </a:spcAft>
            </a:pPr>
            <a:r>
              <a:rPr lang="nl-NL" sz="1800" b="1" kern="100">
                <a:effectLst/>
                <a:latin typeface="Aptos" panose="020B0004020202020204" pitchFamily="34" charset="0"/>
                <a:ea typeface="Aptos" panose="020B0004020202020204" pitchFamily="34" charset="0"/>
                <a:cs typeface="Times New Roman" panose="02020603050405020304" pitchFamily="18" charset="0"/>
              </a:rPr>
              <a:t>De fysieke laag</a:t>
            </a:r>
            <a:r>
              <a:rPr lang="nl-NL" sz="1800" kern="100">
                <a:effectLst/>
                <a:latin typeface="Aptos" panose="020B0004020202020204" pitchFamily="34" charset="0"/>
                <a:ea typeface="Aptos" panose="020B0004020202020204" pitchFamily="34" charset="0"/>
                <a:cs typeface="Times New Roman" panose="02020603050405020304" pitchFamily="18" charset="0"/>
              </a:rPr>
              <a:t>: Dit is de laag die je kan aanraken, zoals de accu. Dit zijn allemaal onderdelen die ervoor zorgen dat het apparaat functioneert</a:t>
            </a:r>
          </a:p>
        </p:txBody>
      </p:sp>
    </p:spTree>
    <p:extLst>
      <p:ext uri="{BB962C8B-B14F-4D97-AF65-F5344CB8AC3E}">
        <p14:creationId xmlns:p14="http://schemas.microsoft.com/office/powerpoint/2010/main" val="42059321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3E5DE5-77C9-A969-2219-451267501973}"/>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F4EC5E0B-F85F-5EBE-9F10-BEB3A5F885E3}"/>
              </a:ext>
            </a:extLst>
          </p:cNvPr>
          <p:cNvSpPr>
            <a:spLocks noGrp="1"/>
          </p:cNvSpPr>
          <p:nvPr>
            <p:ph type="title"/>
          </p:nvPr>
        </p:nvSpPr>
        <p:spPr>
          <a:xfrm>
            <a:off x="838200" y="2881988"/>
            <a:ext cx="10515600" cy="1325563"/>
          </a:xfrm>
        </p:spPr>
        <p:txBody>
          <a:bodyPr>
            <a:normAutofit fontScale="90000"/>
          </a:bodyPr>
          <a:lstStyle/>
          <a:p>
            <a:r>
              <a:rPr lang="nl-NL" sz="10700" b="1" err="1">
                <a:ln w="22225">
                  <a:solidFill>
                    <a:schemeClr val="accent2"/>
                  </a:solidFill>
                  <a:prstDash val="solid"/>
                </a:ln>
                <a:solidFill>
                  <a:schemeClr val="accent2">
                    <a:lumMod val="40000"/>
                    <a:lumOff val="60000"/>
                  </a:schemeClr>
                </a:solidFill>
              </a:rPr>
              <a:t>Onjuist!</a:t>
            </a:r>
            <a:r>
              <a:rPr lang="nl-NL" sz="3100" b="1" err="1">
                <a:ln w="22225">
                  <a:solidFill>
                    <a:schemeClr val="accent2"/>
                  </a:solidFill>
                  <a:prstDash val="solid"/>
                </a:ln>
                <a:solidFill>
                  <a:schemeClr val="accent2">
                    <a:lumMod val="40000"/>
                    <a:lumOff val="60000"/>
                  </a:schemeClr>
                </a:solidFill>
              </a:rPr>
              <a:t>Goed</a:t>
            </a:r>
            <a:r>
              <a:rPr lang="nl-NL" sz="3100" b="1">
                <a:ln w="22225">
                  <a:solidFill>
                    <a:schemeClr val="accent2"/>
                  </a:solidFill>
                  <a:prstDash val="solid"/>
                </a:ln>
                <a:solidFill>
                  <a:schemeClr val="accent2">
                    <a:lumMod val="40000"/>
                    <a:lumOff val="60000"/>
                  </a:schemeClr>
                </a:solidFill>
              </a:rPr>
              <a:t> lezen, het is namelijk wel 1 van de opties</a:t>
            </a:r>
            <a:r>
              <a:rPr lang="nl-NL" sz="3100" b="1" kern="100">
                <a:ln w="22225">
                  <a:solidFill>
                    <a:schemeClr val="accent2"/>
                  </a:solidFill>
                  <a:prstDash val="solid"/>
                </a:ln>
                <a:solidFill>
                  <a:schemeClr val="accent2">
                    <a:lumMod val="40000"/>
                    <a:lumOff val="60000"/>
                  </a:schemeClr>
                </a:solidFill>
                <a:latin typeface="Aptos" panose="020B0004020202020204" pitchFamily="34" charset="0"/>
                <a:ea typeface="Aptos" panose="020B0004020202020204" pitchFamily="34" charset="0"/>
                <a:cs typeface="Times New Roman" panose="02020603050405020304" pitchFamily="18" charset="0"/>
              </a:rPr>
              <a:t>.</a:t>
            </a:r>
            <a:endParaRPr lang="nl-NL" b="1">
              <a:ln w="22225">
                <a:solidFill>
                  <a:schemeClr val="accent2"/>
                </a:solidFill>
                <a:prstDash val="solid"/>
              </a:ln>
              <a:solidFill>
                <a:schemeClr val="accent2">
                  <a:lumMod val="40000"/>
                  <a:lumOff val="60000"/>
                </a:schemeClr>
              </a:solidFill>
            </a:endParaRPr>
          </a:p>
        </p:txBody>
      </p:sp>
      <p:pic>
        <p:nvPicPr>
          <p:cNvPr id="4098" name="Picture 2" descr="Ronaldo angry about lack of goals, says Zidane | Reuters">
            <a:extLst>
              <a:ext uri="{FF2B5EF4-FFF2-40B4-BE49-F238E27FC236}">
                <a16:creationId xmlns:a16="http://schemas.microsoft.com/office/drawing/2014/main" id="{9E269EFF-E4B4-0E5D-AD99-57C2038219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1755" y="410476"/>
            <a:ext cx="3123799" cy="2261321"/>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4" name="Afbeelding 3">
            <a:hlinkClick r:id="rId3" action="ppaction://hlinksldjump"/>
            <a:extLst>
              <a:ext uri="{FF2B5EF4-FFF2-40B4-BE49-F238E27FC236}">
                <a16:creationId xmlns:a16="http://schemas.microsoft.com/office/drawing/2014/main" id="{18457B54-10C1-3A55-2C4B-B815FBC36B63}"/>
              </a:ext>
            </a:extLst>
          </p:cNvPr>
          <p:cNvPicPr>
            <a:picLocks noChangeAspect="1"/>
          </p:cNvPicPr>
          <p:nvPr/>
        </p:nvPicPr>
        <p:blipFill>
          <a:blip r:embed="rId4"/>
          <a:stretch>
            <a:fillRect/>
          </a:stretch>
        </p:blipFill>
        <p:spPr>
          <a:xfrm>
            <a:off x="9320069" y="4961440"/>
            <a:ext cx="1694835" cy="1420491"/>
          </a:xfrm>
          <a:prstGeom prst="rect">
            <a:avLst/>
          </a:prstGeom>
        </p:spPr>
      </p:pic>
    </p:spTree>
    <p:extLst>
      <p:ext uri="{BB962C8B-B14F-4D97-AF65-F5344CB8AC3E}">
        <p14:creationId xmlns:p14="http://schemas.microsoft.com/office/powerpoint/2010/main" val="952186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E5A015-917C-D071-3AB2-838CD7BEC5C6}"/>
              </a:ext>
            </a:extLst>
          </p:cNvPr>
          <p:cNvSpPr>
            <a:spLocks noGrp="1"/>
          </p:cNvSpPr>
          <p:nvPr>
            <p:ph type="title"/>
          </p:nvPr>
        </p:nvSpPr>
        <p:spPr>
          <a:xfrm>
            <a:off x="838200" y="455660"/>
            <a:ext cx="10515600" cy="1325563"/>
          </a:xfrm>
        </p:spPr>
        <p:txBody>
          <a:bodyPr>
            <a:normAutofit/>
          </a:bodyPr>
          <a:lstStyle/>
          <a:p>
            <a:br>
              <a:rPr lang="nl-NL"/>
            </a:br>
            <a:endParaRPr lang="nl-NL"/>
          </a:p>
        </p:txBody>
      </p:sp>
      <p:sp>
        <p:nvSpPr>
          <p:cNvPr id="5" name="Tekstvak 4">
            <a:extLst>
              <a:ext uri="{FF2B5EF4-FFF2-40B4-BE49-F238E27FC236}">
                <a16:creationId xmlns:a16="http://schemas.microsoft.com/office/drawing/2014/main" id="{13E6876E-4303-F225-16C1-3E177C6DEA56}"/>
              </a:ext>
            </a:extLst>
          </p:cNvPr>
          <p:cNvSpPr txBox="1"/>
          <p:nvPr/>
        </p:nvSpPr>
        <p:spPr>
          <a:xfrm>
            <a:off x="2922008" y="532725"/>
            <a:ext cx="6097508" cy="1384995"/>
          </a:xfrm>
          <a:prstGeom prst="rect">
            <a:avLst/>
          </a:prstGeom>
          <a:noFill/>
        </p:spPr>
        <p:txBody>
          <a:bodyPr wrap="square">
            <a:spAutoFit/>
          </a:bodyPr>
          <a:lstStyle/>
          <a:p>
            <a:pPr algn="ctr"/>
            <a:r>
              <a:rPr lang="nl-NL" sz="2800" b="1"/>
              <a:t>2: kies uit de opties die er NIET bij horen; het gaat hierbij om de fysieke laag:</a:t>
            </a:r>
          </a:p>
        </p:txBody>
      </p:sp>
      <p:sp>
        <p:nvSpPr>
          <p:cNvPr id="4" name="Rechthoek: afgeronde hoeken 3">
            <a:hlinkClick r:id="rId2" action="ppaction://hlinksldjump"/>
            <a:extLst>
              <a:ext uri="{FF2B5EF4-FFF2-40B4-BE49-F238E27FC236}">
                <a16:creationId xmlns:a16="http://schemas.microsoft.com/office/drawing/2014/main" id="{7550BDD5-CB53-0F00-80A1-26148F5AC5F2}"/>
              </a:ext>
            </a:extLst>
          </p:cNvPr>
          <p:cNvSpPr/>
          <p:nvPr/>
        </p:nvSpPr>
        <p:spPr>
          <a:xfrm>
            <a:off x="7045862" y="2964828"/>
            <a:ext cx="1598446" cy="10750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400">
                <a:solidFill>
                  <a:schemeClr val="bg1"/>
                </a:solidFill>
              </a:rPr>
              <a:t>  D Protocollen</a:t>
            </a:r>
          </a:p>
        </p:txBody>
      </p:sp>
      <p:sp>
        <p:nvSpPr>
          <p:cNvPr id="10" name="Rechthoek: afgeronde hoeken 9">
            <a:hlinkClick r:id="rId3" action="ppaction://hlinksldjump"/>
            <a:extLst>
              <a:ext uri="{FF2B5EF4-FFF2-40B4-BE49-F238E27FC236}">
                <a16:creationId xmlns:a16="http://schemas.microsoft.com/office/drawing/2014/main" id="{33B42BA5-508B-D7AC-1331-1342BA997890}"/>
              </a:ext>
            </a:extLst>
          </p:cNvPr>
          <p:cNvSpPr/>
          <p:nvPr/>
        </p:nvSpPr>
        <p:spPr>
          <a:xfrm>
            <a:off x="1018133" y="2964828"/>
            <a:ext cx="1598446" cy="10750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400">
                <a:solidFill>
                  <a:schemeClr val="bg1"/>
                </a:solidFill>
              </a:rPr>
              <a:t>  A Moederbord</a:t>
            </a:r>
          </a:p>
        </p:txBody>
      </p:sp>
      <p:sp>
        <p:nvSpPr>
          <p:cNvPr id="11" name="Rechthoek: afgeronde hoeken 10">
            <a:hlinkClick r:id="rId4" action="ppaction://hlinksldjump"/>
            <a:extLst>
              <a:ext uri="{FF2B5EF4-FFF2-40B4-BE49-F238E27FC236}">
                <a16:creationId xmlns:a16="http://schemas.microsoft.com/office/drawing/2014/main" id="{3319E52A-88D1-2AF6-0852-5176E490D225}"/>
              </a:ext>
            </a:extLst>
          </p:cNvPr>
          <p:cNvSpPr/>
          <p:nvPr/>
        </p:nvSpPr>
        <p:spPr>
          <a:xfrm>
            <a:off x="5036619" y="2964828"/>
            <a:ext cx="1598446" cy="10750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400">
                <a:solidFill>
                  <a:schemeClr val="bg1"/>
                </a:solidFill>
              </a:rPr>
              <a:t>  C Beveiliging</a:t>
            </a:r>
          </a:p>
        </p:txBody>
      </p:sp>
      <p:sp>
        <p:nvSpPr>
          <p:cNvPr id="12" name="Rechthoek: afgeronde hoeken 11">
            <a:hlinkClick r:id="rId3" action="ppaction://hlinksldjump"/>
            <a:extLst>
              <a:ext uri="{FF2B5EF4-FFF2-40B4-BE49-F238E27FC236}">
                <a16:creationId xmlns:a16="http://schemas.microsoft.com/office/drawing/2014/main" id="{A24F5EE3-554B-0E06-0C74-DAC912CBBE4D}"/>
              </a:ext>
            </a:extLst>
          </p:cNvPr>
          <p:cNvSpPr/>
          <p:nvPr/>
        </p:nvSpPr>
        <p:spPr>
          <a:xfrm>
            <a:off x="3027376" y="2964828"/>
            <a:ext cx="1598446" cy="10750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400">
                <a:solidFill>
                  <a:schemeClr val="bg1"/>
                </a:solidFill>
              </a:rPr>
              <a:t>  B Chipset</a:t>
            </a:r>
          </a:p>
        </p:txBody>
      </p:sp>
      <p:sp>
        <p:nvSpPr>
          <p:cNvPr id="13" name="Rechthoek: afgeronde hoeken 12">
            <a:hlinkClick r:id="rId3" action="ppaction://hlinksldjump"/>
            <a:extLst>
              <a:ext uri="{FF2B5EF4-FFF2-40B4-BE49-F238E27FC236}">
                <a16:creationId xmlns:a16="http://schemas.microsoft.com/office/drawing/2014/main" id="{48601355-D01B-9FAB-1ED7-713063B6B7EE}"/>
              </a:ext>
            </a:extLst>
          </p:cNvPr>
          <p:cNvSpPr/>
          <p:nvPr/>
        </p:nvSpPr>
        <p:spPr>
          <a:xfrm>
            <a:off x="9055105" y="2964828"/>
            <a:ext cx="1598446" cy="10750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400">
                <a:solidFill>
                  <a:schemeClr val="bg1"/>
                </a:solidFill>
              </a:rPr>
              <a:t>  E Voeding</a:t>
            </a:r>
          </a:p>
        </p:txBody>
      </p:sp>
    </p:spTree>
    <p:extLst>
      <p:ext uri="{BB962C8B-B14F-4D97-AF65-F5344CB8AC3E}">
        <p14:creationId xmlns:p14="http://schemas.microsoft.com/office/powerpoint/2010/main" val="305641973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B806C0-75F4-E749-F0C5-76C066524479}"/>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5A58510-A938-1598-DA66-4888F9B4CDBA}"/>
              </a:ext>
            </a:extLst>
          </p:cNvPr>
          <p:cNvSpPr>
            <a:spLocks noGrp="1"/>
          </p:cNvSpPr>
          <p:nvPr>
            <p:ph type="title"/>
          </p:nvPr>
        </p:nvSpPr>
        <p:spPr>
          <a:xfrm>
            <a:off x="838200" y="2976916"/>
            <a:ext cx="10515600" cy="1325563"/>
          </a:xfrm>
        </p:spPr>
        <p:txBody>
          <a:bodyPr>
            <a:normAutofit fontScale="90000"/>
          </a:bodyPr>
          <a:lstStyle/>
          <a:p>
            <a:r>
              <a:rPr lang="nl-NL" sz="10700" b="1">
                <a:ln w="22225">
                  <a:solidFill>
                    <a:schemeClr val="accent2"/>
                  </a:solidFill>
                  <a:prstDash val="solid"/>
                </a:ln>
                <a:solidFill>
                  <a:schemeClr val="accent2">
                    <a:lumMod val="40000"/>
                    <a:lumOff val="60000"/>
                  </a:schemeClr>
                </a:solidFill>
              </a:rPr>
              <a:t>Onjuist! </a:t>
            </a:r>
            <a:r>
              <a:rPr lang="nl-NL" sz="3100" b="1" kern="100">
                <a:ln w="22225">
                  <a:solidFill>
                    <a:schemeClr val="accent2"/>
                  </a:solidFill>
                  <a:prstDash val="solid"/>
                </a:ln>
                <a:solidFill>
                  <a:schemeClr val="accent2">
                    <a:lumMod val="40000"/>
                    <a:lumOff val="60000"/>
                  </a:schemeClr>
                </a:solidFill>
                <a:latin typeface="Aptos" panose="020B0004020202020204" pitchFamily="34" charset="0"/>
                <a:ea typeface="Aptos" panose="020B0004020202020204" pitchFamily="34" charset="0"/>
                <a:cs typeface="Times New Roman" panose="02020603050405020304" pitchFamily="18" charset="0"/>
              </a:rPr>
              <a:t>Dit onderdeel hoort juist WEL bij de fysieke laag.</a:t>
            </a:r>
            <a:endParaRPr lang="nl-NL" b="1">
              <a:ln w="22225">
                <a:solidFill>
                  <a:schemeClr val="accent2"/>
                </a:solidFill>
                <a:prstDash val="solid"/>
              </a:ln>
              <a:solidFill>
                <a:schemeClr val="accent2">
                  <a:lumMod val="40000"/>
                  <a:lumOff val="60000"/>
                </a:schemeClr>
              </a:solidFill>
            </a:endParaRPr>
          </a:p>
        </p:txBody>
      </p:sp>
      <p:pic>
        <p:nvPicPr>
          <p:cNvPr id="4" name="Afbeelding 3">
            <a:hlinkClick r:id="rId2" action="ppaction://hlinksldjump"/>
            <a:extLst>
              <a:ext uri="{FF2B5EF4-FFF2-40B4-BE49-F238E27FC236}">
                <a16:creationId xmlns:a16="http://schemas.microsoft.com/office/drawing/2014/main" id="{0B8A7E1F-5F6E-CB31-6A21-948EFB505AFC}"/>
              </a:ext>
            </a:extLst>
          </p:cNvPr>
          <p:cNvPicPr>
            <a:picLocks noChangeAspect="1"/>
          </p:cNvPicPr>
          <p:nvPr/>
        </p:nvPicPr>
        <p:blipFill>
          <a:blip r:embed="rId3"/>
          <a:stretch>
            <a:fillRect/>
          </a:stretch>
        </p:blipFill>
        <p:spPr>
          <a:xfrm>
            <a:off x="9560700" y="5057693"/>
            <a:ext cx="1694835" cy="1420491"/>
          </a:xfrm>
          <a:prstGeom prst="rect">
            <a:avLst/>
          </a:prstGeom>
        </p:spPr>
      </p:pic>
      <p:pic>
        <p:nvPicPr>
          <p:cNvPr id="1026" name="Picture 2" descr="Angry Real star set for January exit? | Kickoff">
            <a:extLst>
              <a:ext uri="{FF2B5EF4-FFF2-40B4-BE49-F238E27FC236}">
                <a16:creationId xmlns:a16="http://schemas.microsoft.com/office/drawing/2014/main" id="{C9B634F6-79A9-5123-43C9-2879E88B55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5305" y="473141"/>
            <a:ext cx="3338970" cy="2221933"/>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8907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373870-803B-2059-6732-C5CCC2133550}"/>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8B9932A4-8697-6F7C-B7CA-3A3E50EC9011}"/>
              </a:ext>
            </a:extLst>
          </p:cNvPr>
          <p:cNvSpPr>
            <a:spLocks noGrp="1"/>
          </p:cNvSpPr>
          <p:nvPr>
            <p:ph type="title"/>
          </p:nvPr>
        </p:nvSpPr>
        <p:spPr>
          <a:xfrm>
            <a:off x="838200" y="2881988"/>
            <a:ext cx="10515600" cy="1325563"/>
          </a:xfrm>
        </p:spPr>
        <p:txBody>
          <a:bodyPr>
            <a:normAutofit fontScale="90000"/>
            <a:scene3d>
              <a:camera prst="orthographicFront"/>
              <a:lightRig rig="harsh" dir="t"/>
            </a:scene3d>
            <a:sp3d extrusionH="57150" prstMaterial="matte">
              <a:bevelT w="63500" h="12700" prst="angle"/>
              <a:contourClr>
                <a:schemeClr val="bg1">
                  <a:lumMod val="65000"/>
                </a:schemeClr>
              </a:contourClr>
            </a:sp3d>
          </a:bodyPr>
          <a:lstStyle/>
          <a:p>
            <a:r>
              <a:rPr lang="nl-NL" sz="10700" b="1">
                <a:ln/>
                <a:solidFill>
                  <a:schemeClr val="accent3"/>
                </a:solidFill>
              </a:rPr>
              <a:t>Juist!</a:t>
            </a:r>
            <a:r>
              <a:rPr lang="nl-NL" sz="10700" b="1" kern="100">
                <a:ln/>
                <a:solidFill>
                  <a:schemeClr val="accent3"/>
                </a:solidFill>
                <a:latin typeface="Aptos" panose="020B0004020202020204" pitchFamily="34" charset="0"/>
                <a:ea typeface="Aptos" panose="020B0004020202020204" pitchFamily="34" charset="0"/>
                <a:cs typeface="Times New Roman" panose="02020603050405020304" pitchFamily="18" charset="0"/>
              </a:rPr>
              <a:t> </a:t>
            </a:r>
            <a:r>
              <a:rPr lang="nl-NL" sz="3100" b="1" kern="100">
                <a:ln/>
                <a:solidFill>
                  <a:schemeClr val="accent3"/>
                </a:solidFill>
                <a:latin typeface="Aptos" panose="020B0004020202020204" pitchFamily="34" charset="0"/>
                <a:ea typeface="Aptos" panose="020B0004020202020204" pitchFamily="34" charset="0"/>
                <a:cs typeface="Times New Roman" panose="02020603050405020304" pitchFamily="18" charset="0"/>
              </a:rPr>
              <a:t>Dit onderdeel hoort inderdaad niet bij de fysieke laag, maar bij de logische laag.</a:t>
            </a:r>
            <a:endParaRPr lang="nl-NL" b="1">
              <a:ln/>
              <a:solidFill>
                <a:schemeClr val="accent3"/>
              </a:solidFill>
            </a:endParaRPr>
          </a:p>
        </p:txBody>
      </p:sp>
      <p:sp>
        <p:nvSpPr>
          <p:cNvPr id="11" name="Bijschrift: pijl-rechts 10">
            <a:hlinkClick r:id="rId2" action="ppaction://hlinksldjump"/>
            <a:extLst>
              <a:ext uri="{FF2B5EF4-FFF2-40B4-BE49-F238E27FC236}">
                <a16:creationId xmlns:a16="http://schemas.microsoft.com/office/drawing/2014/main" id="{4920AC24-AC20-03FA-AF31-81011693852A}"/>
              </a:ext>
            </a:extLst>
          </p:cNvPr>
          <p:cNvSpPr/>
          <p:nvPr/>
        </p:nvSpPr>
        <p:spPr>
          <a:xfrm>
            <a:off x="9696261" y="5011863"/>
            <a:ext cx="1865013" cy="1325563"/>
          </a:xfrm>
          <a:prstGeom prst="rightArrow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a:t>Volgende vraag</a:t>
            </a:r>
          </a:p>
        </p:txBody>
      </p:sp>
      <p:sp>
        <p:nvSpPr>
          <p:cNvPr id="3" name="Tekstvak 2">
            <a:extLst>
              <a:ext uri="{FF2B5EF4-FFF2-40B4-BE49-F238E27FC236}">
                <a16:creationId xmlns:a16="http://schemas.microsoft.com/office/drawing/2014/main" id="{4108C2A2-6FF3-E1BA-80CF-5FD5BF36ABAA}"/>
              </a:ext>
            </a:extLst>
          </p:cNvPr>
          <p:cNvSpPr txBox="1"/>
          <p:nvPr/>
        </p:nvSpPr>
        <p:spPr>
          <a:xfrm>
            <a:off x="959666" y="5133315"/>
            <a:ext cx="5136333" cy="1200329"/>
          </a:xfrm>
          <a:prstGeom prst="rect">
            <a:avLst/>
          </a:prstGeom>
          <a:noFill/>
        </p:spPr>
        <p:txBody>
          <a:bodyPr wrap="square" rtlCol="0">
            <a:spAutoFit/>
          </a:bodyPr>
          <a:lstStyle/>
          <a:p>
            <a:r>
              <a:rPr lang="nl-NL" i="1"/>
              <a:t>Dit is 1 van de 2 opties.</a:t>
            </a:r>
          </a:p>
          <a:p>
            <a:r>
              <a:rPr lang="nl-NL" i="1"/>
              <a:t>Heb je beiden gevonden? Klik dan op volgende vraag. Zo niet, klik dan op terug</a:t>
            </a:r>
          </a:p>
          <a:p>
            <a:endParaRPr lang="nl-NL"/>
          </a:p>
        </p:txBody>
      </p:sp>
      <p:pic>
        <p:nvPicPr>
          <p:cNvPr id="4" name="Afbeelding 3">
            <a:hlinkClick r:id="rId3" action="ppaction://hlinksldjump"/>
            <a:extLst>
              <a:ext uri="{FF2B5EF4-FFF2-40B4-BE49-F238E27FC236}">
                <a16:creationId xmlns:a16="http://schemas.microsoft.com/office/drawing/2014/main" id="{D3255644-114A-E138-D30C-5343052D79C2}"/>
              </a:ext>
            </a:extLst>
          </p:cNvPr>
          <p:cNvPicPr>
            <a:picLocks noChangeAspect="1"/>
          </p:cNvPicPr>
          <p:nvPr/>
        </p:nvPicPr>
        <p:blipFill>
          <a:blip r:embed="rId4"/>
          <a:stretch>
            <a:fillRect/>
          </a:stretch>
        </p:blipFill>
        <p:spPr>
          <a:xfrm>
            <a:off x="7756392" y="5008081"/>
            <a:ext cx="1694835" cy="1325563"/>
          </a:xfrm>
          <a:prstGeom prst="rect">
            <a:avLst/>
          </a:prstGeom>
        </p:spPr>
      </p:pic>
      <p:pic>
        <p:nvPicPr>
          <p:cNvPr id="2050" name="Picture 2" descr="It's time for Arda Güler – The Madrid Zone">
            <a:extLst>
              <a:ext uri="{FF2B5EF4-FFF2-40B4-BE49-F238E27FC236}">
                <a16:creationId xmlns:a16="http://schemas.microsoft.com/office/drawing/2014/main" id="{41E253B6-C58B-9CAF-02D7-2A57639632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8980" y="428908"/>
            <a:ext cx="4120647" cy="2307562"/>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1189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9F8A56-4ABA-B2A8-7F6F-7B6571D1A9D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14AB319B-2B17-98D9-BAF9-77A40E85E74C}"/>
              </a:ext>
            </a:extLst>
          </p:cNvPr>
          <p:cNvSpPr>
            <a:spLocks noGrp="1"/>
          </p:cNvSpPr>
          <p:nvPr>
            <p:ph type="title"/>
          </p:nvPr>
        </p:nvSpPr>
        <p:spPr>
          <a:xfrm>
            <a:off x="838200" y="2881988"/>
            <a:ext cx="10515600" cy="1325563"/>
          </a:xfrm>
        </p:spPr>
        <p:txBody>
          <a:bodyPr>
            <a:normAutofit fontScale="90000"/>
            <a:scene3d>
              <a:camera prst="orthographicFront"/>
              <a:lightRig rig="harsh" dir="t"/>
            </a:scene3d>
            <a:sp3d extrusionH="57150" prstMaterial="matte">
              <a:bevelT w="63500" h="12700" prst="angle"/>
              <a:contourClr>
                <a:schemeClr val="bg1">
                  <a:lumMod val="65000"/>
                </a:schemeClr>
              </a:contourClr>
            </a:sp3d>
          </a:bodyPr>
          <a:lstStyle/>
          <a:p>
            <a:r>
              <a:rPr lang="nl-NL" sz="10700" b="1">
                <a:ln/>
                <a:solidFill>
                  <a:schemeClr val="accent3"/>
                </a:solidFill>
              </a:rPr>
              <a:t>Juist!</a:t>
            </a:r>
            <a:r>
              <a:rPr lang="nl-NL" sz="10700" b="1" kern="100">
                <a:ln/>
                <a:solidFill>
                  <a:schemeClr val="accent3"/>
                </a:solidFill>
                <a:latin typeface="Aptos" panose="020B0004020202020204" pitchFamily="34" charset="0"/>
                <a:ea typeface="Aptos" panose="020B0004020202020204" pitchFamily="34" charset="0"/>
                <a:cs typeface="Times New Roman" panose="02020603050405020304" pitchFamily="18" charset="0"/>
              </a:rPr>
              <a:t> </a:t>
            </a:r>
            <a:r>
              <a:rPr lang="nl-NL" sz="3100" b="1" kern="100">
                <a:ln/>
                <a:solidFill>
                  <a:schemeClr val="accent3"/>
                </a:solidFill>
                <a:latin typeface="Aptos" panose="020B0004020202020204" pitchFamily="34" charset="0"/>
                <a:ea typeface="Aptos" panose="020B0004020202020204" pitchFamily="34" charset="0"/>
                <a:cs typeface="Times New Roman" panose="02020603050405020304" pitchFamily="18" charset="0"/>
              </a:rPr>
              <a:t>Dit onderdeel hoort inderdaad niet bij de fysieke laag, maar bij de </a:t>
            </a:r>
            <a:r>
              <a:rPr lang="nl-NL" sz="3100" b="1" kern="100" err="1">
                <a:ln/>
                <a:solidFill>
                  <a:schemeClr val="accent3"/>
                </a:solidFill>
                <a:latin typeface="Aptos" panose="020B0004020202020204" pitchFamily="34" charset="0"/>
                <a:ea typeface="Aptos" panose="020B0004020202020204" pitchFamily="34" charset="0"/>
                <a:cs typeface="Times New Roman" panose="02020603050405020304" pitchFamily="18" charset="0"/>
              </a:rPr>
              <a:t>toepassingslaag</a:t>
            </a:r>
            <a:endParaRPr lang="nl-NL" b="1">
              <a:ln/>
              <a:solidFill>
                <a:schemeClr val="accent3"/>
              </a:solidFill>
            </a:endParaRPr>
          </a:p>
        </p:txBody>
      </p:sp>
      <p:sp>
        <p:nvSpPr>
          <p:cNvPr id="11" name="Bijschrift: pijl-rechts 10">
            <a:hlinkClick r:id="rId2" action="ppaction://hlinksldjump"/>
            <a:extLst>
              <a:ext uri="{FF2B5EF4-FFF2-40B4-BE49-F238E27FC236}">
                <a16:creationId xmlns:a16="http://schemas.microsoft.com/office/drawing/2014/main" id="{BCA0C1A6-CD84-1ADA-DAB3-E5259E935660}"/>
              </a:ext>
            </a:extLst>
          </p:cNvPr>
          <p:cNvSpPr/>
          <p:nvPr/>
        </p:nvSpPr>
        <p:spPr>
          <a:xfrm>
            <a:off x="9696261" y="5011863"/>
            <a:ext cx="1865013" cy="1325563"/>
          </a:xfrm>
          <a:prstGeom prst="rightArrow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a:t>Volgende vraag</a:t>
            </a:r>
          </a:p>
        </p:txBody>
      </p:sp>
      <p:sp>
        <p:nvSpPr>
          <p:cNvPr id="3" name="Tekstvak 2">
            <a:extLst>
              <a:ext uri="{FF2B5EF4-FFF2-40B4-BE49-F238E27FC236}">
                <a16:creationId xmlns:a16="http://schemas.microsoft.com/office/drawing/2014/main" id="{D8841CBB-DB9A-27A3-EE12-7C1E8D724BD4}"/>
              </a:ext>
            </a:extLst>
          </p:cNvPr>
          <p:cNvSpPr txBox="1"/>
          <p:nvPr/>
        </p:nvSpPr>
        <p:spPr>
          <a:xfrm>
            <a:off x="959666" y="5133315"/>
            <a:ext cx="5136333" cy="1200329"/>
          </a:xfrm>
          <a:prstGeom prst="rect">
            <a:avLst/>
          </a:prstGeom>
          <a:noFill/>
        </p:spPr>
        <p:txBody>
          <a:bodyPr wrap="square" rtlCol="0">
            <a:spAutoFit/>
          </a:bodyPr>
          <a:lstStyle/>
          <a:p>
            <a:r>
              <a:rPr lang="nl-NL" i="1"/>
              <a:t>Dit is 1 van de 2 opties.</a:t>
            </a:r>
          </a:p>
          <a:p>
            <a:r>
              <a:rPr lang="nl-NL" i="1"/>
              <a:t>Heb je beiden gevonden? Klik dan op volgende vraag. Zo niet, klik dan op terug</a:t>
            </a:r>
          </a:p>
          <a:p>
            <a:endParaRPr lang="nl-NL"/>
          </a:p>
        </p:txBody>
      </p:sp>
      <p:pic>
        <p:nvPicPr>
          <p:cNvPr id="4" name="Afbeelding 3">
            <a:hlinkClick r:id="rId3" action="ppaction://hlinksldjump"/>
            <a:extLst>
              <a:ext uri="{FF2B5EF4-FFF2-40B4-BE49-F238E27FC236}">
                <a16:creationId xmlns:a16="http://schemas.microsoft.com/office/drawing/2014/main" id="{CFE111FC-C917-B4CF-DC79-F832A6B3FDFF}"/>
              </a:ext>
            </a:extLst>
          </p:cNvPr>
          <p:cNvPicPr>
            <a:picLocks noChangeAspect="1"/>
          </p:cNvPicPr>
          <p:nvPr/>
        </p:nvPicPr>
        <p:blipFill>
          <a:blip r:embed="rId4"/>
          <a:stretch>
            <a:fillRect/>
          </a:stretch>
        </p:blipFill>
        <p:spPr>
          <a:xfrm>
            <a:off x="7756392" y="5008081"/>
            <a:ext cx="1694835" cy="1325563"/>
          </a:xfrm>
          <a:prstGeom prst="rect">
            <a:avLst/>
          </a:prstGeom>
        </p:spPr>
      </p:pic>
      <p:pic>
        <p:nvPicPr>
          <p:cNvPr id="3074" name="Picture 2" descr="🗣 Arda Güler: &quot;I'm very confident now. I've adapted to the league and the  team. I'm very happy and I really want to celebrate tomorrow. We invite all  the fans to come">
            <a:extLst>
              <a:ext uri="{FF2B5EF4-FFF2-40B4-BE49-F238E27FC236}">
                <a16:creationId xmlns:a16="http://schemas.microsoft.com/office/drawing/2014/main" id="{74640E7F-0781-E966-DE20-096AC1E85C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5017" y="524356"/>
            <a:ext cx="2580472" cy="2580472"/>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1897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62DE4B9-7C04-C1BA-B14F-887770851DE4}"/>
              </a:ext>
            </a:extLst>
          </p:cNvPr>
          <p:cNvSpPr>
            <a:spLocks noGrp="1"/>
          </p:cNvSpPr>
          <p:nvPr>
            <p:ph type="title"/>
          </p:nvPr>
        </p:nvSpPr>
        <p:spPr>
          <a:xfrm>
            <a:off x="838200" y="935493"/>
            <a:ext cx="10515600" cy="1325563"/>
          </a:xfrm>
        </p:spPr>
        <p:txBody>
          <a:bodyPr>
            <a:normAutofit/>
          </a:bodyPr>
          <a:lstStyle/>
          <a:p>
            <a:pPr algn="ctr"/>
            <a:r>
              <a:rPr lang="nl-NL" sz="2800"/>
              <a:t>3</a:t>
            </a:r>
            <a:r>
              <a:rPr lang="nl-NL" sz="2800" b="1"/>
              <a:t>:Wat is de functie van de </a:t>
            </a:r>
            <a:r>
              <a:rPr lang="nl-NL" sz="2800" b="1" err="1"/>
              <a:t>toepassingslaag</a:t>
            </a:r>
            <a:r>
              <a:rPr lang="nl-NL" sz="2800" b="1"/>
              <a:t> in een computer?</a:t>
            </a:r>
            <a:br>
              <a:rPr lang="nl-NL" sz="2800" b="1"/>
            </a:br>
            <a:r>
              <a:rPr lang="nl-NL"/>
              <a:t> </a:t>
            </a:r>
          </a:p>
        </p:txBody>
      </p:sp>
      <p:sp>
        <p:nvSpPr>
          <p:cNvPr id="4" name="Rechthoek: afgeronde hoeken 3">
            <a:hlinkClick r:id="rId2" action="ppaction://hlinksldjump"/>
            <a:extLst>
              <a:ext uri="{FF2B5EF4-FFF2-40B4-BE49-F238E27FC236}">
                <a16:creationId xmlns:a16="http://schemas.microsoft.com/office/drawing/2014/main" id="{F79D1B36-1AF3-D566-D1DD-7360FC7EAEF8}"/>
              </a:ext>
            </a:extLst>
          </p:cNvPr>
          <p:cNvSpPr/>
          <p:nvPr/>
        </p:nvSpPr>
        <p:spPr>
          <a:xfrm>
            <a:off x="2140634" y="1707784"/>
            <a:ext cx="7418869" cy="96010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400" kern="100">
                <a:effectLst/>
                <a:latin typeface="Aptos" panose="020B0004020202020204" pitchFamily="34" charset="0"/>
                <a:ea typeface="Aptos" panose="020B0004020202020204" pitchFamily="34" charset="0"/>
                <a:cs typeface="Times New Roman" panose="02020603050405020304" pitchFamily="18" charset="0"/>
              </a:rPr>
              <a:t>A </a:t>
            </a:r>
            <a:r>
              <a:rPr lang="nl-NL" sz="1400"/>
              <a:t>Het regelt de stroomvoorziening van de computer.</a:t>
            </a:r>
          </a:p>
          <a:p>
            <a:pPr algn="ctr"/>
            <a:endParaRPr lang="nl-NL" sz="1400">
              <a:solidFill>
                <a:schemeClr val="bg1"/>
              </a:solidFill>
            </a:endParaRPr>
          </a:p>
        </p:txBody>
      </p:sp>
      <p:sp>
        <p:nvSpPr>
          <p:cNvPr id="5" name="Rechthoek: afgeronde hoeken 4">
            <a:hlinkClick r:id="rId3" action="ppaction://hlinksldjump"/>
            <a:extLst>
              <a:ext uri="{FF2B5EF4-FFF2-40B4-BE49-F238E27FC236}">
                <a16:creationId xmlns:a16="http://schemas.microsoft.com/office/drawing/2014/main" id="{0A7029F6-1D42-FD13-950A-165C293EF7D2}"/>
              </a:ext>
            </a:extLst>
          </p:cNvPr>
          <p:cNvSpPr/>
          <p:nvPr/>
        </p:nvSpPr>
        <p:spPr>
          <a:xfrm>
            <a:off x="2140630" y="2972842"/>
            <a:ext cx="7418869" cy="96010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400" kern="100">
                <a:solidFill>
                  <a:schemeClr val="bg1"/>
                </a:solidFill>
                <a:latin typeface="Aptos" panose="020B0004020202020204" pitchFamily="34" charset="0"/>
                <a:cs typeface="Times New Roman" panose="02020603050405020304" pitchFamily="18" charset="0"/>
              </a:rPr>
              <a:t>B </a:t>
            </a:r>
            <a:r>
              <a:rPr lang="nl-NL" sz="1400"/>
              <a:t>Het zorgt ervoor dat je programma's makkelijk met elkaar kunnen</a:t>
            </a:r>
          </a:p>
          <a:p>
            <a:pPr algn="ctr"/>
            <a:r>
              <a:rPr lang="nl-NL" sz="1400" kern="100">
                <a:solidFill>
                  <a:schemeClr val="bg1"/>
                </a:solidFill>
                <a:latin typeface="Aptos" panose="020B0004020202020204" pitchFamily="34" charset="0"/>
                <a:cs typeface="Times New Roman" panose="02020603050405020304" pitchFamily="18" charset="0"/>
              </a:rPr>
              <a:t> </a:t>
            </a:r>
            <a:endParaRPr lang="nl-NL" sz="1400">
              <a:solidFill>
                <a:schemeClr val="bg1"/>
              </a:solidFill>
            </a:endParaRPr>
          </a:p>
        </p:txBody>
      </p:sp>
      <p:sp>
        <p:nvSpPr>
          <p:cNvPr id="6" name="Rechthoek: afgeronde hoeken 5">
            <a:hlinkClick r:id="rId4" action="ppaction://hlinksldjump"/>
            <a:extLst>
              <a:ext uri="{FF2B5EF4-FFF2-40B4-BE49-F238E27FC236}">
                <a16:creationId xmlns:a16="http://schemas.microsoft.com/office/drawing/2014/main" id="{98E7EB18-4020-DE05-115D-14925F75DDDA}"/>
              </a:ext>
            </a:extLst>
          </p:cNvPr>
          <p:cNvSpPr/>
          <p:nvPr/>
        </p:nvSpPr>
        <p:spPr>
          <a:xfrm>
            <a:off x="2140629" y="4207647"/>
            <a:ext cx="7418869" cy="96010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400">
                <a:solidFill>
                  <a:schemeClr val="bg1"/>
                </a:solidFill>
              </a:rPr>
              <a:t>C </a:t>
            </a:r>
            <a:r>
              <a:rPr lang="nl-NL" sz="1400"/>
              <a:t>Het zorgt ervoor dat de computer geen oververhitting krijgt.</a:t>
            </a:r>
          </a:p>
          <a:p>
            <a:pPr algn="ctr"/>
            <a:r>
              <a:rPr lang="nl-NL" sz="1400">
                <a:solidFill>
                  <a:schemeClr val="bg1"/>
                </a:solidFill>
              </a:rPr>
              <a:t>   </a:t>
            </a:r>
          </a:p>
        </p:txBody>
      </p:sp>
      <p:sp>
        <p:nvSpPr>
          <p:cNvPr id="7" name="Rechthoek: afgeronde hoeken 6">
            <a:hlinkClick r:id="rId5" action="ppaction://hlinksldjump"/>
            <a:extLst>
              <a:ext uri="{FF2B5EF4-FFF2-40B4-BE49-F238E27FC236}">
                <a16:creationId xmlns:a16="http://schemas.microsoft.com/office/drawing/2014/main" id="{76115B67-E482-4C29-609E-C794CEAB5A8E}"/>
              </a:ext>
            </a:extLst>
          </p:cNvPr>
          <p:cNvSpPr/>
          <p:nvPr/>
        </p:nvSpPr>
        <p:spPr>
          <a:xfrm>
            <a:off x="2140630" y="5442453"/>
            <a:ext cx="7418869" cy="96010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400">
                <a:solidFill>
                  <a:schemeClr val="bg1"/>
                </a:solidFill>
              </a:rPr>
              <a:t>D</a:t>
            </a:r>
            <a:r>
              <a:rPr lang="en-US" sz="1400"/>
              <a:t> </a:t>
            </a:r>
            <a:r>
              <a:rPr lang="en-US" sz="1400" err="1"/>
              <a:t>Zorgt</a:t>
            </a:r>
            <a:r>
              <a:rPr lang="en-US" sz="1400"/>
              <a:t> </a:t>
            </a:r>
            <a:r>
              <a:rPr lang="en-US" sz="1400" err="1"/>
              <a:t>ervoor</a:t>
            </a:r>
            <a:r>
              <a:rPr lang="en-US" sz="1400"/>
              <a:t> </a:t>
            </a:r>
            <a:r>
              <a:rPr lang="en-US" sz="1400" err="1"/>
              <a:t>dat</a:t>
            </a:r>
            <a:r>
              <a:rPr lang="en-US" sz="1400"/>
              <a:t> je computer </a:t>
            </a:r>
            <a:r>
              <a:rPr lang="en-US" sz="1400" err="1"/>
              <a:t>verbinding</a:t>
            </a:r>
            <a:r>
              <a:rPr lang="en-US" sz="1400"/>
              <a:t> </a:t>
            </a:r>
            <a:r>
              <a:rPr lang="en-US" sz="1400" err="1"/>
              <a:t>maakt</a:t>
            </a:r>
            <a:r>
              <a:rPr lang="en-US" sz="1400"/>
              <a:t> met internet of </a:t>
            </a:r>
            <a:r>
              <a:rPr lang="en-US" sz="1400" err="1"/>
              <a:t>andere</a:t>
            </a:r>
            <a:r>
              <a:rPr lang="en-US" sz="1400"/>
              <a:t> </a:t>
            </a:r>
            <a:r>
              <a:rPr lang="en-US" sz="1400" err="1"/>
              <a:t>apparaten</a:t>
            </a:r>
            <a:r>
              <a:rPr lang="nl-NL" sz="1400">
                <a:solidFill>
                  <a:schemeClr val="bg1"/>
                </a:solidFill>
              </a:rPr>
              <a:t> </a:t>
            </a:r>
            <a:r>
              <a:rPr lang="nl-NL" sz="1400"/>
              <a:t>.</a:t>
            </a:r>
            <a:endParaRPr lang="en-US" sz="2000" b="1"/>
          </a:p>
          <a:p>
            <a:pPr algn="ctr"/>
            <a:r>
              <a:rPr lang="nl-NL" sz="1400">
                <a:solidFill>
                  <a:schemeClr val="bg1"/>
                </a:solidFill>
              </a:rPr>
              <a:t>   </a:t>
            </a:r>
          </a:p>
        </p:txBody>
      </p:sp>
    </p:spTree>
    <p:extLst>
      <p:ext uri="{BB962C8B-B14F-4D97-AF65-F5344CB8AC3E}">
        <p14:creationId xmlns:p14="http://schemas.microsoft.com/office/powerpoint/2010/main" val="272781162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67031C-4564-A7E3-D619-1D998093DEDF}"/>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6BF8FC9A-20FB-CEEC-F0E7-34C67469D7FC}"/>
              </a:ext>
            </a:extLst>
          </p:cNvPr>
          <p:cNvSpPr>
            <a:spLocks noGrp="1"/>
          </p:cNvSpPr>
          <p:nvPr>
            <p:ph type="title"/>
          </p:nvPr>
        </p:nvSpPr>
        <p:spPr>
          <a:xfrm>
            <a:off x="838200" y="2881988"/>
            <a:ext cx="10515600" cy="1325563"/>
          </a:xfrm>
        </p:spPr>
        <p:txBody>
          <a:bodyPr>
            <a:normAutofit fontScale="90000"/>
            <a:scene3d>
              <a:camera prst="orthographicFront"/>
              <a:lightRig rig="harsh" dir="t"/>
            </a:scene3d>
            <a:sp3d extrusionH="57150" prstMaterial="matte">
              <a:bevelT w="63500" h="12700" prst="angle"/>
              <a:contourClr>
                <a:schemeClr val="bg1">
                  <a:lumMod val="65000"/>
                </a:schemeClr>
              </a:contourClr>
            </a:sp3d>
          </a:bodyPr>
          <a:lstStyle/>
          <a:p>
            <a:r>
              <a:rPr lang="nl-NL" sz="10700" b="1">
                <a:ln/>
                <a:solidFill>
                  <a:schemeClr val="accent3"/>
                </a:solidFill>
              </a:rPr>
              <a:t>Juist!</a:t>
            </a:r>
            <a:r>
              <a:rPr lang="nl-NL" sz="10700" b="1" kern="100">
                <a:ln/>
                <a:solidFill>
                  <a:schemeClr val="accent3"/>
                </a:solidFill>
                <a:latin typeface="Aptos" panose="020B0004020202020204" pitchFamily="34" charset="0"/>
                <a:ea typeface="Aptos" panose="020B0004020202020204" pitchFamily="34" charset="0"/>
                <a:cs typeface="Times New Roman" panose="02020603050405020304" pitchFamily="18" charset="0"/>
              </a:rPr>
              <a:t> </a:t>
            </a:r>
            <a:r>
              <a:rPr lang="nl-NL" sz="3100" b="1" kern="100">
                <a:ln/>
                <a:solidFill>
                  <a:schemeClr val="accent3"/>
                </a:solidFill>
                <a:latin typeface="Aptos" panose="020B0004020202020204" pitchFamily="34" charset="0"/>
                <a:ea typeface="Aptos" panose="020B0004020202020204" pitchFamily="34" charset="0"/>
                <a:cs typeface="Times New Roman" panose="02020603050405020304" pitchFamily="18" charset="0"/>
              </a:rPr>
              <a:t>Dit is inderdaad de functie van de </a:t>
            </a:r>
            <a:r>
              <a:rPr lang="nl-NL" sz="3100" b="1" kern="100" err="1">
                <a:ln/>
                <a:solidFill>
                  <a:schemeClr val="accent3"/>
                </a:solidFill>
                <a:latin typeface="Aptos" panose="020B0004020202020204" pitchFamily="34" charset="0"/>
                <a:ea typeface="Aptos" panose="020B0004020202020204" pitchFamily="34" charset="0"/>
                <a:cs typeface="Times New Roman" panose="02020603050405020304" pitchFamily="18" charset="0"/>
              </a:rPr>
              <a:t>toepassingslaag</a:t>
            </a:r>
            <a:r>
              <a:rPr lang="nl-NL" sz="3100" b="1" kern="100">
                <a:ln/>
                <a:solidFill>
                  <a:schemeClr val="accent3"/>
                </a:solidFill>
                <a:latin typeface="Aptos" panose="020B0004020202020204" pitchFamily="34" charset="0"/>
                <a:ea typeface="Aptos" panose="020B0004020202020204" pitchFamily="34" charset="0"/>
                <a:cs typeface="Times New Roman" panose="02020603050405020304" pitchFamily="18" charset="0"/>
              </a:rPr>
              <a:t> in een computer. </a:t>
            </a:r>
            <a:endParaRPr lang="nl-NL" b="1">
              <a:ln/>
              <a:solidFill>
                <a:schemeClr val="accent3"/>
              </a:solidFill>
            </a:endParaRPr>
          </a:p>
        </p:txBody>
      </p:sp>
      <p:sp>
        <p:nvSpPr>
          <p:cNvPr id="11" name="Bijschrift: pijl-rechts 10">
            <a:hlinkClick r:id="rId2" action="ppaction://hlinksldjump"/>
            <a:extLst>
              <a:ext uri="{FF2B5EF4-FFF2-40B4-BE49-F238E27FC236}">
                <a16:creationId xmlns:a16="http://schemas.microsoft.com/office/drawing/2014/main" id="{8E3292E9-BDA8-25EB-EE53-73E1F129218A}"/>
              </a:ext>
            </a:extLst>
          </p:cNvPr>
          <p:cNvSpPr/>
          <p:nvPr/>
        </p:nvSpPr>
        <p:spPr>
          <a:xfrm>
            <a:off x="9696261" y="5011863"/>
            <a:ext cx="1865013" cy="1325563"/>
          </a:xfrm>
          <a:prstGeom prst="rightArrow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a:t>Volgende Dia</a:t>
            </a:r>
          </a:p>
        </p:txBody>
      </p:sp>
      <p:pic>
        <p:nvPicPr>
          <p:cNvPr id="4098" name="Picture 2" descr="Lamine Yamal, youngest player and goalscorer ever in the Super Cup">
            <a:extLst>
              <a:ext uri="{FF2B5EF4-FFF2-40B4-BE49-F238E27FC236}">
                <a16:creationId xmlns:a16="http://schemas.microsoft.com/office/drawing/2014/main" id="{592B9AB2-7D82-48CE-86F8-6DB49DFE05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6191" y="483983"/>
            <a:ext cx="3909662" cy="2436656"/>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37186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3E6F72-9F22-BDFD-896F-6387B2A02579}"/>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C46BF12-C2CA-2F25-0A34-46DDF30613FB}"/>
              </a:ext>
            </a:extLst>
          </p:cNvPr>
          <p:cNvSpPr>
            <a:spLocks noGrp="1"/>
          </p:cNvSpPr>
          <p:nvPr>
            <p:ph type="title"/>
          </p:nvPr>
        </p:nvSpPr>
        <p:spPr>
          <a:xfrm>
            <a:off x="838200" y="2976916"/>
            <a:ext cx="10515600" cy="1325563"/>
          </a:xfrm>
        </p:spPr>
        <p:txBody>
          <a:bodyPr>
            <a:normAutofit fontScale="90000"/>
          </a:bodyPr>
          <a:lstStyle/>
          <a:p>
            <a:r>
              <a:rPr lang="nl-NL" sz="10700" b="1">
                <a:ln w="22225">
                  <a:solidFill>
                    <a:schemeClr val="accent2"/>
                  </a:solidFill>
                  <a:prstDash val="solid"/>
                </a:ln>
                <a:solidFill>
                  <a:schemeClr val="accent2">
                    <a:lumMod val="40000"/>
                    <a:lumOff val="60000"/>
                  </a:schemeClr>
                </a:solidFill>
              </a:rPr>
              <a:t>Onjuist! </a:t>
            </a:r>
            <a:r>
              <a:rPr lang="nl-NL" sz="3100" b="1" kern="100">
                <a:ln w="22225">
                  <a:solidFill>
                    <a:schemeClr val="accent2"/>
                  </a:solidFill>
                  <a:prstDash val="solid"/>
                </a:ln>
                <a:solidFill>
                  <a:schemeClr val="accent2">
                    <a:lumMod val="40000"/>
                    <a:lumOff val="60000"/>
                  </a:schemeClr>
                </a:solidFill>
                <a:latin typeface="Aptos" panose="020B0004020202020204" pitchFamily="34" charset="0"/>
                <a:ea typeface="Aptos" panose="020B0004020202020204" pitchFamily="34" charset="0"/>
                <a:cs typeface="Times New Roman" panose="02020603050405020304" pitchFamily="18" charset="0"/>
              </a:rPr>
              <a:t>Dit is de functie van de fysieke laag, bij de voeding!</a:t>
            </a:r>
            <a:endParaRPr lang="nl-NL" b="1">
              <a:ln w="22225">
                <a:solidFill>
                  <a:schemeClr val="accent2"/>
                </a:solidFill>
                <a:prstDash val="solid"/>
              </a:ln>
              <a:solidFill>
                <a:schemeClr val="accent2">
                  <a:lumMod val="40000"/>
                  <a:lumOff val="60000"/>
                </a:schemeClr>
              </a:solidFill>
            </a:endParaRPr>
          </a:p>
        </p:txBody>
      </p:sp>
      <p:pic>
        <p:nvPicPr>
          <p:cNvPr id="4" name="Afbeelding 3">
            <a:hlinkClick r:id="rId2" action="ppaction://hlinksldjump"/>
            <a:extLst>
              <a:ext uri="{FF2B5EF4-FFF2-40B4-BE49-F238E27FC236}">
                <a16:creationId xmlns:a16="http://schemas.microsoft.com/office/drawing/2014/main" id="{AD66CB5B-8C70-F992-13CF-E38807933BBA}"/>
              </a:ext>
            </a:extLst>
          </p:cNvPr>
          <p:cNvPicPr>
            <a:picLocks noChangeAspect="1"/>
          </p:cNvPicPr>
          <p:nvPr/>
        </p:nvPicPr>
        <p:blipFill>
          <a:blip r:embed="rId3"/>
          <a:stretch>
            <a:fillRect/>
          </a:stretch>
        </p:blipFill>
        <p:spPr>
          <a:xfrm>
            <a:off x="9560700" y="5057693"/>
            <a:ext cx="1694835" cy="1420491"/>
          </a:xfrm>
          <a:prstGeom prst="rect">
            <a:avLst/>
          </a:prstGeom>
        </p:spPr>
      </p:pic>
      <p:pic>
        <p:nvPicPr>
          <p:cNvPr id="2050" name="Picture 2" descr="N'golo Kante: A big knock for Chelsea in top-four fight if Premier League  returns">
            <a:extLst>
              <a:ext uri="{FF2B5EF4-FFF2-40B4-BE49-F238E27FC236}">
                <a16:creationId xmlns:a16="http://schemas.microsoft.com/office/drawing/2014/main" id="{87F5A99C-8D37-7577-2FA4-234A4A0ACC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4884" y="1014565"/>
            <a:ext cx="3504198" cy="1962351"/>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7243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34B072-E36C-CEBC-C0C2-2797C265876C}"/>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B52751EC-E3DA-7DC8-BC18-8337E6EA2B8A}"/>
              </a:ext>
            </a:extLst>
          </p:cNvPr>
          <p:cNvSpPr>
            <a:spLocks noGrp="1"/>
          </p:cNvSpPr>
          <p:nvPr>
            <p:ph type="title"/>
          </p:nvPr>
        </p:nvSpPr>
        <p:spPr>
          <a:xfrm>
            <a:off x="838200" y="2976916"/>
            <a:ext cx="10515600" cy="1325563"/>
          </a:xfrm>
        </p:spPr>
        <p:txBody>
          <a:bodyPr>
            <a:normAutofit fontScale="90000"/>
          </a:bodyPr>
          <a:lstStyle/>
          <a:p>
            <a:r>
              <a:rPr lang="nl-NL" sz="10700" b="1">
                <a:ln w="22225">
                  <a:solidFill>
                    <a:schemeClr val="accent2"/>
                  </a:solidFill>
                  <a:prstDash val="solid"/>
                </a:ln>
                <a:solidFill>
                  <a:schemeClr val="accent2">
                    <a:lumMod val="40000"/>
                    <a:lumOff val="60000"/>
                  </a:schemeClr>
                </a:solidFill>
              </a:rPr>
              <a:t>Onjuist! </a:t>
            </a:r>
            <a:r>
              <a:rPr lang="nl-NL" sz="3100" b="1" kern="100">
                <a:ln w="22225">
                  <a:solidFill>
                    <a:schemeClr val="accent2"/>
                  </a:solidFill>
                  <a:prstDash val="solid"/>
                </a:ln>
                <a:solidFill>
                  <a:schemeClr val="accent2">
                    <a:lumMod val="40000"/>
                    <a:lumOff val="60000"/>
                  </a:schemeClr>
                </a:solidFill>
                <a:latin typeface="Aptos" panose="020B0004020202020204" pitchFamily="34" charset="0"/>
                <a:ea typeface="Aptos" panose="020B0004020202020204" pitchFamily="34" charset="0"/>
                <a:cs typeface="Times New Roman" panose="02020603050405020304" pitchFamily="18" charset="0"/>
              </a:rPr>
              <a:t>Dit is de functie van de fysieke laag, bij de koeling! </a:t>
            </a:r>
            <a:endParaRPr lang="nl-NL" b="1">
              <a:ln w="22225">
                <a:solidFill>
                  <a:schemeClr val="accent2"/>
                </a:solidFill>
                <a:prstDash val="solid"/>
              </a:ln>
              <a:solidFill>
                <a:schemeClr val="accent2">
                  <a:lumMod val="40000"/>
                  <a:lumOff val="60000"/>
                </a:schemeClr>
              </a:solidFill>
            </a:endParaRPr>
          </a:p>
        </p:txBody>
      </p:sp>
      <p:pic>
        <p:nvPicPr>
          <p:cNvPr id="4" name="Afbeelding 3">
            <a:hlinkClick r:id="rId2" action="ppaction://hlinksldjump"/>
            <a:extLst>
              <a:ext uri="{FF2B5EF4-FFF2-40B4-BE49-F238E27FC236}">
                <a16:creationId xmlns:a16="http://schemas.microsoft.com/office/drawing/2014/main" id="{7BDD93E6-F746-673E-3509-6F5985EE6E67}"/>
              </a:ext>
            </a:extLst>
          </p:cNvPr>
          <p:cNvPicPr>
            <a:picLocks noChangeAspect="1"/>
          </p:cNvPicPr>
          <p:nvPr/>
        </p:nvPicPr>
        <p:blipFill>
          <a:blip r:embed="rId3"/>
          <a:stretch>
            <a:fillRect/>
          </a:stretch>
        </p:blipFill>
        <p:spPr>
          <a:xfrm>
            <a:off x="9560700" y="5057693"/>
            <a:ext cx="1694835" cy="1420491"/>
          </a:xfrm>
          <a:prstGeom prst="rect">
            <a:avLst/>
          </a:prstGeom>
        </p:spPr>
      </p:pic>
      <p:pic>
        <p:nvPicPr>
          <p:cNvPr id="3" name="Picture 2" descr="Kassa rinkelt in Nijmegen: NEC profiteert volop van droomtransfer Ferdi  Kadioglu naar Premier League">
            <a:extLst>
              <a:ext uri="{FF2B5EF4-FFF2-40B4-BE49-F238E27FC236}">
                <a16:creationId xmlns:a16="http://schemas.microsoft.com/office/drawing/2014/main" id="{667E0EED-7F7E-40AB-F063-29063372D0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82430"/>
            <a:ext cx="2921417" cy="292141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59376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8F54AA-79F2-DF16-7E1E-68951763AB87}"/>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4BD081D5-EA7C-9BB1-83EA-47F9A525C947}"/>
              </a:ext>
            </a:extLst>
          </p:cNvPr>
          <p:cNvSpPr>
            <a:spLocks noGrp="1"/>
          </p:cNvSpPr>
          <p:nvPr>
            <p:ph type="title"/>
          </p:nvPr>
        </p:nvSpPr>
        <p:spPr>
          <a:xfrm>
            <a:off x="838200" y="2976916"/>
            <a:ext cx="10515600" cy="1325563"/>
          </a:xfrm>
        </p:spPr>
        <p:txBody>
          <a:bodyPr>
            <a:normAutofit fontScale="90000"/>
          </a:bodyPr>
          <a:lstStyle/>
          <a:p>
            <a:r>
              <a:rPr lang="nl-NL" sz="10700" b="1">
                <a:ln w="22225">
                  <a:solidFill>
                    <a:schemeClr val="accent2"/>
                  </a:solidFill>
                  <a:prstDash val="solid"/>
                </a:ln>
                <a:solidFill>
                  <a:schemeClr val="accent2">
                    <a:lumMod val="40000"/>
                    <a:lumOff val="60000"/>
                  </a:schemeClr>
                </a:solidFill>
              </a:rPr>
              <a:t>Onjuist! </a:t>
            </a:r>
            <a:r>
              <a:rPr lang="nl-NL" sz="3100" b="1" kern="100">
                <a:ln w="22225">
                  <a:solidFill>
                    <a:schemeClr val="accent2"/>
                  </a:solidFill>
                  <a:prstDash val="solid"/>
                </a:ln>
                <a:solidFill>
                  <a:schemeClr val="accent2">
                    <a:lumMod val="40000"/>
                    <a:lumOff val="60000"/>
                  </a:schemeClr>
                </a:solidFill>
                <a:latin typeface="Aptos" panose="020B0004020202020204" pitchFamily="34" charset="0"/>
                <a:ea typeface="Aptos" panose="020B0004020202020204" pitchFamily="34" charset="0"/>
                <a:cs typeface="Times New Roman" panose="02020603050405020304" pitchFamily="18" charset="0"/>
              </a:rPr>
              <a:t>Dit is de functie van de logische laag, bij de Netwerkdiensten! </a:t>
            </a:r>
            <a:endParaRPr lang="nl-NL" b="1">
              <a:ln w="22225">
                <a:solidFill>
                  <a:schemeClr val="accent2"/>
                </a:solidFill>
                <a:prstDash val="solid"/>
              </a:ln>
              <a:solidFill>
                <a:schemeClr val="accent2">
                  <a:lumMod val="40000"/>
                  <a:lumOff val="60000"/>
                </a:schemeClr>
              </a:solidFill>
            </a:endParaRPr>
          </a:p>
        </p:txBody>
      </p:sp>
      <p:pic>
        <p:nvPicPr>
          <p:cNvPr id="4" name="Afbeelding 3">
            <a:hlinkClick r:id="rId2" action="ppaction://hlinksldjump"/>
            <a:extLst>
              <a:ext uri="{FF2B5EF4-FFF2-40B4-BE49-F238E27FC236}">
                <a16:creationId xmlns:a16="http://schemas.microsoft.com/office/drawing/2014/main" id="{0A436730-8302-8D5F-BD46-A16613CA8AEA}"/>
              </a:ext>
            </a:extLst>
          </p:cNvPr>
          <p:cNvPicPr>
            <a:picLocks noChangeAspect="1"/>
          </p:cNvPicPr>
          <p:nvPr/>
        </p:nvPicPr>
        <p:blipFill>
          <a:blip r:embed="rId3"/>
          <a:stretch>
            <a:fillRect/>
          </a:stretch>
        </p:blipFill>
        <p:spPr>
          <a:xfrm>
            <a:off x="9560700" y="5057693"/>
            <a:ext cx="1694835" cy="1420491"/>
          </a:xfrm>
          <a:prstGeom prst="rect">
            <a:avLst/>
          </a:prstGeom>
        </p:spPr>
      </p:pic>
      <p:pic>
        <p:nvPicPr>
          <p:cNvPr id="4098" name="Picture 2" descr="The Football Arena - A rare picture of sad Kante 💔😔 | Facebook">
            <a:extLst>
              <a:ext uri="{FF2B5EF4-FFF2-40B4-BE49-F238E27FC236}">
                <a16:creationId xmlns:a16="http://schemas.microsoft.com/office/drawing/2014/main" id="{A295A238-043F-5415-3E15-BA2EE759FF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6022" y="467329"/>
            <a:ext cx="2771725" cy="261574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5337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PU-definitie | phoenixNAP IT-woordenlijst">
            <a:extLst>
              <a:ext uri="{FF2B5EF4-FFF2-40B4-BE49-F238E27FC236}">
                <a16:creationId xmlns:a16="http://schemas.microsoft.com/office/drawing/2014/main" id="{9D6898BE-97AD-54B1-A3C6-F4471455B2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3104" r="8865" b="1"/>
          <a:stretch/>
        </p:blipFill>
        <p:spPr bwMode="auto">
          <a:xfrm>
            <a:off x="1"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07373DF5-A369-063E-AA70-8D082C6F7786}"/>
              </a:ext>
            </a:extLst>
          </p:cNvPr>
          <p:cNvSpPr>
            <a:spLocks noGrp="1"/>
          </p:cNvSpPr>
          <p:nvPr>
            <p:ph type="ctrTitle"/>
          </p:nvPr>
        </p:nvSpPr>
        <p:spPr>
          <a:xfrm>
            <a:off x="7531610" y="365125"/>
            <a:ext cx="3822189" cy="1899912"/>
          </a:xfrm>
        </p:spPr>
        <p:txBody>
          <a:bodyPr vert="horz" lIns="91440" tIns="45720" rIns="91440" bIns="45720" rtlCol="0" anchor="ctr">
            <a:normAutofit/>
          </a:bodyPr>
          <a:lstStyle/>
          <a:p>
            <a:pPr algn="l"/>
            <a:r>
              <a:rPr lang="en-US" sz="4000"/>
              <a:t> </a:t>
            </a:r>
            <a:r>
              <a:rPr lang="en-US" sz="4000" err="1"/>
              <a:t>fysieke</a:t>
            </a:r>
            <a:r>
              <a:rPr lang="en-US" sz="4000"/>
              <a:t> </a:t>
            </a:r>
            <a:r>
              <a:rPr lang="en-US" sz="4000" err="1"/>
              <a:t>laag</a:t>
            </a:r>
            <a:endParaRPr lang="en-US" sz="4000"/>
          </a:p>
        </p:txBody>
      </p:sp>
      <p:sp>
        <p:nvSpPr>
          <p:cNvPr id="3" name="Ondertitel 2">
            <a:extLst>
              <a:ext uri="{FF2B5EF4-FFF2-40B4-BE49-F238E27FC236}">
                <a16:creationId xmlns:a16="http://schemas.microsoft.com/office/drawing/2014/main" id="{FED1A74D-3588-F4B7-0F26-13BB99BF8A7A}"/>
              </a:ext>
            </a:extLst>
          </p:cNvPr>
          <p:cNvSpPr>
            <a:spLocks noGrp="1"/>
          </p:cNvSpPr>
          <p:nvPr>
            <p:ph type="subTitle" idx="1"/>
          </p:nvPr>
        </p:nvSpPr>
        <p:spPr>
          <a:xfrm>
            <a:off x="7531610" y="2434201"/>
            <a:ext cx="3822189" cy="3742762"/>
          </a:xfrm>
        </p:spPr>
        <p:txBody>
          <a:bodyPr vert="horz" lIns="91440" tIns="45720" rIns="91440" bIns="45720" rtlCol="0">
            <a:normAutofit lnSpcReduction="10000"/>
          </a:bodyPr>
          <a:lstStyle/>
          <a:p>
            <a:pPr indent="-228600" algn="l">
              <a:buFont typeface="Arial" panose="020B0604020202020204" pitchFamily="34" charset="0"/>
              <a:buChar char="•"/>
            </a:pPr>
            <a:r>
              <a:rPr lang="en-US" sz="1400" b="1" err="1"/>
              <a:t>Moederbord</a:t>
            </a:r>
            <a:r>
              <a:rPr lang="en-US" sz="1400" b="1"/>
              <a:t>:</a:t>
            </a:r>
            <a:r>
              <a:rPr lang="en-US" sz="1400"/>
              <a:t> basis </a:t>
            </a:r>
            <a:r>
              <a:rPr lang="en-US" sz="1400" err="1"/>
              <a:t>en</a:t>
            </a:r>
            <a:r>
              <a:rPr lang="en-US" sz="1400"/>
              <a:t> </a:t>
            </a:r>
            <a:r>
              <a:rPr lang="en-US" sz="1400" err="1"/>
              <a:t>verbind</a:t>
            </a:r>
            <a:r>
              <a:rPr lang="en-US" sz="1400"/>
              <a:t> </a:t>
            </a:r>
            <a:r>
              <a:rPr lang="en-US" sz="1400" err="1"/>
              <a:t>onderdelen</a:t>
            </a:r>
            <a:r>
              <a:rPr lang="en-US" sz="1400"/>
              <a:t>.</a:t>
            </a:r>
          </a:p>
          <a:p>
            <a:pPr indent="-228600" algn="l">
              <a:buFont typeface="Arial" panose="020B0604020202020204" pitchFamily="34" charset="0"/>
              <a:buChar char="•"/>
            </a:pPr>
            <a:r>
              <a:rPr lang="en-US" sz="1400" b="1"/>
              <a:t>Processor: </a:t>
            </a:r>
            <a:r>
              <a:rPr lang="en-US" sz="1400"/>
              <a:t>het </a:t>
            </a:r>
            <a:r>
              <a:rPr lang="en-US" sz="1400" err="1"/>
              <a:t>brein</a:t>
            </a:r>
            <a:r>
              <a:rPr lang="en-US" sz="1400"/>
              <a:t> van het </a:t>
            </a:r>
            <a:r>
              <a:rPr lang="en-US" sz="1400" err="1"/>
              <a:t>apparaat</a:t>
            </a:r>
            <a:r>
              <a:rPr lang="en-US" sz="1400"/>
              <a:t>.</a:t>
            </a:r>
          </a:p>
          <a:p>
            <a:pPr indent="-228600" algn="l">
              <a:buFont typeface="Arial" panose="020B0604020202020204" pitchFamily="34" charset="0"/>
              <a:buChar char="•"/>
            </a:pPr>
            <a:r>
              <a:rPr lang="en-US" sz="1400" b="1" err="1"/>
              <a:t>Geheugen</a:t>
            </a:r>
            <a:r>
              <a:rPr lang="en-US" sz="1400" b="1"/>
              <a:t>:</a:t>
            </a:r>
            <a:r>
              <a:rPr lang="en-US" sz="1400"/>
              <a:t> </a:t>
            </a:r>
            <a:r>
              <a:rPr lang="en-US" sz="1400" err="1"/>
              <a:t>slaat</a:t>
            </a:r>
            <a:r>
              <a:rPr lang="en-US" sz="1400"/>
              <a:t> </a:t>
            </a:r>
            <a:r>
              <a:rPr lang="en-US" sz="1400" err="1"/>
              <a:t>dingen</a:t>
            </a:r>
            <a:r>
              <a:rPr lang="en-US" sz="1400"/>
              <a:t> op die </a:t>
            </a:r>
            <a:r>
              <a:rPr lang="en-US" sz="1400" err="1"/>
              <a:t>snel</a:t>
            </a:r>
            <a:r>
              <a:rPr lang="en-US" sz="1400"/>
              <a:t> </a:t>
            </a:r>
            <a:r>
              <a:rPr lang="en-US" sz="1400" err="1"/>
              <a:t>gebruikt</a:t>
            </a:r>
            <a:r>
              <a:rPr lang="en-US" sz="1400"/>
              <a:t> </a:t>
            </a:r>
            <a:r>
              <a:rPr lang="en-US" sz="1400" err="1"/>
              <a:t>moeten</a:t>
            </a:r>
            <a:r>
              <a:rPr lang="en-US" sz="1400"/>
              <a:t> </a:t>
            </a:r>
            <a:r>
              <a:rPr lang="en-US" sz="1400" err="1"/>
              <a:t>worden</a:t>
            </a:r>
            <a:r>
              <a:rPr lang="en-US" sz="1400"/>
              <a:t>.</a:t>
            </a:r>
          </a:p>
          <a:p>
            <a:pPr indent="-228600" algn="l">
              <a:buFont typeface="Arial" panose="020B0604020202020204" pitchFamily="34" charset="0"/>
              <a:buChar char="•"/>
            </a:pPr>
            <a:r>
              <a:rPr lang="en-US" sz="1400" b="1" err="1"/>
              <a:t>opslag</a:t>
            </a:r>
            <a:r>
              <a:rPr lang="en-US" sz="1400" b="1"/>
              <a:t>(</a:t>
            </a:r>
            <a:r>
              <a:rPr lang="en-US" sz="1400" b="1" err="1"/>
              <a:t>harde</a:t>
            </a:r>
            <a:r>
              <a:rPr lang="en-US" sz="1400" b="1"/>
              <a:t> </a:t>
            </a:r>
            <a:r>
              <a:rPr lang="en-US" sz="1400" b="1" err="1"/>
              <a:t>schijf</a:t>
            </a:r>
            <a:r>
              <a:rPr lang="en-US" sz="1400" b="1"/>
              <a:t>/</a:t>
            </a:r>
            <a:r>
              <a:rPr lang="en-US" sz="1400" b="1" err="1"/>
              <a:t>SSd</a:t>
            </a:r>
            <a:r>
              <a:rPr lang="en-US" sz="1400" b="1"/>
              <a:t>): </a:t>
            </a:r>
            <a:r>
              <a:rPr lang="en-US" sz="1400" err="1"/>
              <a:t>hier</a:t>
            </a:r>
            <a:r>
              <a:rPr lang="en-US" sz="1400"/>
              <a:t> word </a:t>
            </a:r>
            <a:r>
              <a:rPr lang="en-US" sz="1400" err="1"/>
              <a:t>alles</a:t>
            </a:r>
            <a:r>
              <a:rPr lang="en-US" sz="1400"/>
              <a:t> </a:t>
            </a:r>
            <a:r>
              <a:rPr lang="en-US" sz="1400" err="1"/>
              <a:t>bewaart</a:t>
            </a:r>
            <a:r>
              <a:rPr lang="en-US" sz="1400"/>
              <a:t>, </a:t>
            </a:r>
            <a:r>
              <a:rPr lang="en-US" sz="1400" err="1"/>
              <a:t>zoals</a:t>
            </a:r>
            <a:r>
              <a:rPr lang="en-US" sz="1400"/>
              <a:t> </a:t>
            </a:r>
            <a:r>
              <a:rPr lang="en-US" sz="1400" err="1"/>
              <a:t>bestanden</a:t>
            </a:r>
            <a:r>
              <a:rPr lang="en-US" sz="1400"/>
              <a:t>.</a:t>
            </a:r>
          </a:p>
          <a:p>
            <a:pPr indent="-228600" algn="l">
              <a:buFont typeface="Arial" panose="020B0604020202020204" pitchFamily="34" charset="0"/>
              <a:buChar char="•"/>
            </a:pPr>
            <a:r>
              <a:rPr lang="en-US" sz="1400" b="1" err="1"/>
              <a:t>Voeding</a:t>
            </a:r>
            <a:r>
              <a:rPr lang="en-US" sz="1400" b="1"/>
              <a:t>: </a:t>
            </a:r>
            <a:r>
              <a:rPr lang="en-US" sz="1400" err="1"/>
              <a:t>zorgt</a:t>
            </a:r>
            <a:r>
              <a:rPr lang="en-US" sz="1400"/>
              <a:t> </a:t>
            </a:r>
            <a:r>
              <a:rPr lang="en-US" sz="1400" err="1"/>
              <a:t>voor</a:t>
            </a:r>
            <a:r>
              <a:rPr lang="en-US" sz="1400"/>
              <a:t> </a:t>
            </a:r>
            <a:r>
              <a:rPr lang="en-US" sz="1400" err="1"/>
              <a:t>juiste</a:t>
            </a:r>
            <a:r>
              <a:rPr lang="en-US" sz="1400"/>
              <a:t> </a:t>
            </a:r>
            <a:r>
              <a:rPr lang="en-US" sz="1400" err="1"/>
              <a:t>hoeveelheid</a:t>
            </a:r>
            <a:r>
              <a:rPr lang="en-US" sz="1400"/>
              <a:t> </a:t>
            </a:r>
            <a:r>
              <a:rPr lang="en-US" sz="1400" err="1"/>
              <a:t>stroom</a:t>
            </a:r>
            <a:r>
              <a:rPr lang="en-US" sz="1400"/>
              <a:t>.</a:t>
            </a:r>
          </a:p>
          <a:p>
            <a:pPr indent="-228600" algn="l">
              <a:buFont typeface="Arial" panose="020B0604020202020204" pitchFamily="34" charset="0"/>
              <a:buChar char="•"/>
            </a:pPr>
            <a:r>
              <a:rPr lang="en-US" sz="1400" b="1" err="1"/>
              <a:t>koeling</a:t>
            </a:r>
            <a:r>
              <a:rPr lang="en-US" sz="1400" b="1"/>
              <a:t>:</a:t>
            </a:r>
            <a:r>
              <a:rPr lang="en-US" sz="1400"/>
              <a:t> </a:t>
            </a:r>
            <a:r>
              <a:rPr lang="en-US" sz="1400" err="1"/>
              <a:t>zorgt</a:t>
            </a:r>
            <a:r>
              <a:rPr lang="en-US" sz="1400"/>
              <a:t> </a:t>
            </a:r>
            <a:r>
              <a:rPr lang="en-US" sz="1400" err="1"/>
              <a:t>dat</a:t>
            </a:r>
            <a:r>
              <a:rPr lang="en-US" sz="1400"/>
              <a:t> de </a:t>
            </a:r>
            <a:r>
              <a:rPr lang="en-US" sz="1400" err="1"/>
              <a:t>temperatuur</a:t>
            </a:r>
            <a:r>
              <a:rPr lang="en-US" sz="1400"/>
              <a:t> </a:t>
            </a:r>
            <a:r>
              <a:rPr lang="en-US" sz="1400" err="1"/>
              <a:t>laag</a:t>
            </a:r>
            <a:r>
              <a:rPr lang="en-US" sz="1400"/>
              <a:t> </a:t>
            </a:r>
            <a:r>
              <a:rPr lang="en-US" sz="1400" err="1"/>
              <a:t>blijft</a:t>
            </a:r>
            <a:r>
              <a:rPr lang="en-US" sz="1400"/>
              <a:t>.</a:t>
            </a:r>
          </a:p>
          <a:p>
            <a:pPr indent="-228600" algn="l">
              <a:buFont typeface="Arial" panose="020B0604020202020204" pitchFamily="34" charset="0"/>
              <a:buChar char="•"/>
            </a:pPr>
            <a:r>
              <a:rPr lang="en-US" sz="1400" b="1" err="1"/>
              <a:t>Grafische</a:t>
            </a:r>
            <a:r>
              <a:rPr lang="en-US" sz="1400" b="1"/>
              <a:t> </a:t>
            </a:r>
            <a:r>
              <a:rPr lang="en-US" sz="1400" b="1" err="1"/>
              <a:t>kaart</a:t>
            </a:r>
            <a:r>
              <a:rPr lang="en-US" sz="1400" b="1"/>
              <a:t>: </a:t>
            </a:r>
            <a:r>
              <a:rPr lang="en-US" sz="1400" err="1"/>
              <a:t>zorgt</a:t>
            </a:r>
            <a:r>
              <a:rPr lang="en-US" sz="1400"/>
              <a:t> </a:t>
            </a:r>
            <a:r>
              <a:rPr lang="en-US" sz="1400" err="1"/>
              <a:t>voor</a:t>
            </a:r>
            <a:r>
              <a:rPr lang="en-US" sz="1400"/>
              <a:t> </a:t>
            </a:r>
            <a:r>
              <a:rPr lang="en-US" sz="1400" err="1"/>
              <a:t>alles</a:t>
            </a:r>
            <a:r>
              <a:rPr lang="en-US" sz="1400"/>
              <a:t> wat je op het scherm </a:t>
            </a:r>
            <a:r>
              <a:rPr lang="en-US" sz="1400" err="1"/>
              <a:t>ziet</a:t>
            </a:r>
            <a:endParaRPr lang="en-US" sz="1400"/>
          </a:p>
          <a:p>
            <a:pPr indent="-228600" algn="l">
              <a:buFont typeface="Arial" panose="020B0604020202020204" pitchFamily="34" charset="0"/>
              <a:buChar char="•"/>
            </a:pPr>
            <a:r>
              <a:rPr lang="en-US" sz="1400" b="1" err="1"/>
              <a:t>Netwerkkaart</a:t>
            </a:r>
            <a:r>
              <a:rPr lang="en-US" sz="1400"/>
              <a:t>: </a:t>
            </a:r>
            <a:r>
              <a:rPr lang="en-US" sz="1400" err="1"/>
              <a:t>verbinding</a:t>
            </a:r>
            <a:r>
              <a:rPr lang="en-US" sz="1400"/>
              <a:t> </a:t>
            </a:r>
            <a:r>
              <a:rPr lang="en-US" sz="1400" err="1"/>
              <a:t>maken</a:t>
            </a:r>
            <a:endParaRPr lang="en-US" sz="1400"/>
          </a:p>
          <a:p>
            <a:pPr indent="-228600" algn="l">
              <a:buFont typeface="Arial" panose="020B0604020202020204" pitchFamily="34" charset="0"/>
              <a:buChar char="•"/>
            </a:pPr>
            <a:r>
              <a:rPr lang="en-US" sz="1400" b="1"/>
              <a:t>Chipset:</a:t>
            </a:r>
            <a:r>
              <a:rPr lang="en-US" sz="1400"/>
              <a:t> </a:t>
            </a:r>
            <a:r>
              <a:rPr lang="en-US" sz="1400" err="1"/>
              <a:t>zorgt</a:t>
            </a:r>
            <a:r>
              <a:rPr lang="en-US" sz="1400"/>
              <a:t> </a:t>
            </a:r>
            <a:r>
              <a:rPr lang="en-US" sz="1400" err="1"/>
              <a:t>dat</a:t>
            </a:r>
            <a:r>
              <a:rPr lang="en-US" sz="1400"/>
              <a:t> </a:t>
            </a:r>
            <a:r>
              <a:rPr lang="en-US" sz="1400" err="1"/>
              <a:t>alles</a:t>
            </a:r>
            <a:r>
              <a:rPr lang="en-US" sz="1400"/>
              <a:t> </a:t>
            </a:r>
            <a:r>
              <a:rPr lang="en-US" sz="1400" err="1"/>
              <a:t>goed</a:t>
            </a:r>
            <a:r>
              <a:rPr lang="en-US" sz="1400"/>
              <a:t> </a:t>
            </a:r>
            <a:r>
              <a:rPr lang="en-US" sz="1400" err="1"/>
              <a:t>communiseert</a:t>
            </a:r>
            <a:r>
              <a:rPr lang="en-US" sz="1400"/>
              <a:t>.</a:t>
            </a:r>
          </a:p>
          <a:p>
            <a:pPr indent="-228600" algn="l">
              <a:buFont typeface="Arial" panose="020B0604020202020204" pitchFamily="34" charset="0"/>
              <a:buChar char="•"/>
            </a:pPr>
            <a:endParaRPr lang="en-US" sz="1400"/>
          </a:p>
        </p:txBody>
      </p:sp>
    </p:spTree>
    <p:extLst>
      <p:ext uri="{BB962C8B-B14F-4D97-AF65-F5344CB8AC3E}">
        <p14:creationId xmlns:p14="http://schemas.microsoft.com/office/powerpoint/2010/main" val="16402075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31" name="Rectangle 5130">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Afbeelding 4">
            <a:extLst>
              <a:ext uri="{FF2B5EF4-FFF2-40B4-BE49-F238E27FC236}">
                <a16:creationId xmlns:a16="http://schemas.microsoft.com/office/drawing/2014/main" id="{745FAF53-22F0-6A61-276E-8730E147CAD0}"/>
              </a:ext>
            </a:extLst>
          </p:cNvPr>
          <p:cNvPicPr>
            <a:picLocks noChangeAspect="1"/>
          </p:cNvPicPr>
          <p:nvPr/>
        </p:nvPicPr>
        <p:blipFill>
          <a:blip r:embed="rId2"/>
          <a:stretch>
            <a:fillRect/>
          </a:stretch>
        </p:blipFill>
        <p:spPr>
          <a:xfrm>
            <a:off x="475858" y="448389"/>
            <a:ext cx="2454919" cy="2868007"/>
          </a:xfrm>
          <a:prstGeom prst="rect">
            <a:avLst/>
          </a:prstGeom>
        </p:spPr>
      </p:pic>
      <p:pic>
        <p:nvPicPr>
          <p:cNvPr id="4" name="Tijdelijke aanduiding voor inhoud 3" descr="Einde plaatjes en animaties van Animatieplaatjes.nl">
            <a:extLst>
              <a:ext uri="{FF2B5EF4-FFF2-40B4-BE49-F238E27FC236}">
                <a16:creationId xmlns:a16="http://schemas.microsoft.com/office/drawing/2014/main" id="{16AE2DE0-62F5-DE10-D91C-CDE2E13F70BC}"/>
              </a:ext>
            </a:extLst>
          </p:cNvPr>
          <p:cNvPicPr>
            <a:picLocks noChangeAspect="1"/>
          </p:cNvPicPr>
          <p:nvPr/>
        </p:nvPicPr>
        <p:blipFill>
          <a:blip r:embed="rId3"/>
          <a:stretch>
            <a:fillRect/>
          </a:stretch>
        </p:blipFill>
        <p:spPr>
          <a:xfrm>
            <a:off x="3503595" y="426544"/>
            <a:ext cx="4286526" cy="2887720"/>
          </a:xfrm>
          <a:prstGeom prst="rect">
            <a:avLst/>
          </a:prstGeom>
        </p:spPr>
      </p:pic>
      <p:grpSp>
        <p:nvGrpSpPr>
          <p:cNvPr id="5133" name="Graphic 38">
            <a:extLst>
              <a:ext uri="{FF2B5EF4-FFF2-40B4-BE49-F238E27FC236}">
                <a16:creationId xmlns:a16="http://schemas.microsoft.com/office/drawing/2014/main" id="{1E8369D0-2C3B-4E27-AC6C-A246AC28CD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918" y="3541604"/>
            <a:ext cx="1910252" cy="709660"/>
            <a:chOff x="2267504" y="2540250"/>
            <a:chExt cx="1990951" cy="739640"/>
          </a:xfrm>
          <a:solidFill>
            <a:schemeClr val="bg1"/>
          </a:solidFill>
        </p:grpSpPr>
        <p:sp>
          <p:nvSpPr>
            <p:cNvPr id="5134" name="Freeform: Shape 5133">
              <a:extLst>
                <a:ext uri="{FF2B5EF4-FFF2-40B4-BE49-F238E27FC236}">
                  <a16:creationId xmlns:a16="http://schemas.microsoft.com/office/drawing/2014/main" id="{A3D5586F-4573-4C57-9793-1EBFDC896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a:p>
          </p:txBody>
        </p:sp>
        <p:sp>
          <p:nvSpPr>
            <p:cNvPr id="5135" name="Freeform: Shape 5134">
              <a:extLst>
                <a:ext uri="{FF2B5EF4-FFF2-40B4-BE49-F238E27FC236}">
                  <a16:creationId xmlns:a16="http://schemas.microsoft.com/office/drawing/2014/main" id="{5EED35EF-93A0-4921-941C-ECC67AE2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pic>
        <p:nvPicPr>
          <p:cNvPr id="5124" name="Picture 4" descr="Animatie van een emoticon met duim: stockbeeldmateriaal en -video's  (rechtenvrij) 26784172 | Shutterstock">
            <a:extLst>
              <a:ext uri="{FF2B5EF4-FFF2-40B4-BE49-F238E27FC236}">
                <a16:creationId xmlns:a16="http://schemas.microsoft.com/office/drawing/2014/main" id="{1DCAB5C3-D77A-6963-1135-6F2783DC73DD}"/>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745500" y="2968882"/>
            <a:ext cx="6355052" cy="3558828"/>
          </a:xfrm>
          <a:prstGeom prst="rect">
            <a:avLst/>
          </a:prstGeom>
          <a:noFill/>
          <a:extLst>
            <a:ext uri="{909E8E84-426E-40DD-AFC4-6F175D3DCCD1}">
              <a14:hiddenFill xmlns:a14="http://schemas.microsoft.com/office/drawing/2010/main">
                <a:solidFill>
                  <a:srgbClr val="FFFFFF"/>
                </a:solidFill>
              </a14:hiddenFill>
            </a:ext>
          </a:extLst>
        </p:spPr>
      </p:pic>
      <p:sp>
        <p:nvSpPr>
          <p:cNvPr id="5137" name="Graphic 212">
            <a:extLst>
              <a:ext uri="{FF2B5EF4-FFF2-40B4-BE49-F238E27FC236}">
                <a16:creationId xmlns:a16="http://schemas.microsoft.com/office/drawing/2014/main" id="{E7C065BD-BDC2-4800-908F-25C30F042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6803" y="4091012"/>
            <a:ext cx="869294" cy="86929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5139" name="Graphic 212">
            <a:extLst>
              <a:ext uri="{FF2B5EF4-FFF2-40B4-BE49-F238E27FC236}">
                <a16:creationId xmlns:a16="http://schemas.microsoft.com/office/drawing/2014/main" id="{612A1BC7-2F25-41BC-A0DC-8680CE996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6803" y="4091012"/>
            <a:ext cx="869294" cy="86929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Tree>
    <p:extLst>
      <p:ext uri="{BB962C8B-B14F-4D97-AF65-F5344CB8AC3E}">
        <p14:creationId xmlns:p14="http://schemas.microsoft.com/office/powerpoint/2010/main" val="819241418"/>
      </p:ext>
    </p:extLst>
  </p:cSld>
  <p:clrMapOvr>
    <a:masterClrMapping/>
  </p:clrMapOvr>
  <mc:AlternateContent xmlns:mc="http://schemas.openxmlformats.org/markup-compatibility/2006">
    <mc:Choice xmlns:p14="http://schemas.microsoft.com/office/powerpoint/2010/main" Requires="p14">
      <p:transition spd="slow" p14:dur="2000">
        <p14:rippl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Toekomst van de Smartphone: 10 Innovaties in Design en Techn">
            <a:extLst>
              <a:ext uri="{FF2B5EF4-FFF2-40B4-BE49-F238E27FC236}">
                <a16:creationId xmlns:a16="http://schemas.microsoft.com/office/drawing/2014/main" id="{D21D2CC1-3949-A94A-9436-F649159487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7567" b="1510"/>
          <a:stretch/>
        </p:blipFill>
        <p:spPr bwMode="auto">
          <a:xfrm>
            <a:off x="2522356"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0B6BFF52-96BD-D1F7-0D95-3A03B18E8EB6}"/>
              </a:ext>
            </a:extLst>
          </p:cNvPr>
          <p:cNvSpPr>
            <a:spLocks noGrp="1"/>
          </p:cNvSpPr>
          <p:nvPr>
            <p:ph type="ctrTitle"/>
          </p:nvPr>
        </p:nvSpPr>
        <p:spPr>
          <a:xfrm>
            <a:off x="838200" y="365125"/>
            <a:ext cx="3822189" cy="1899912"/>
          </a:xfrm>
        </p:spPr>
        <p:txBody>
          <a:bodyPr vert="horz" lIns="91440" tIns="45720" rIns="91440" bIns="45720" rtlCol="0" anchor="ctr">
            <a:normAutofit/>
          </a:bodyPr>
          <a:lstStyle/>
          <a:p>
            <a:pPr algn="l"/>
            <a:r>
              <a:rPr lang="en-US" sz="4000"/>
              <a:t>Logische laag</a:t>
            </a:r>
          </a:p>
        </p:txBody>
      </p:sp>
      <p:sp>
        <p:nvSpPr>
          <p:cNvPr id="3" name="Ondertitel 2">
            <a:extLst>
              <a:ext uri="{FF2B5EF4-FFF2-40B4-BE49-F238E27FC236}">
                <a16:creationId xmlns:a16="http://schemas.microsoft.com/office/drawing/2014/main" id="{FC76B7A2-6F15-7888-A139-8D3F0B6C6565}"/>
              </a:ext>
            </a:extLst>
          </p:cNvPr>
          <p:cNvSpPr>
            <a:spLocks noGrp="1"/>
          </p:cNvSpPr>
          <p:nvPr>
            <p:ph type="subTitle" idx="1"/>
          </p:nvPr>
        </p:nvSpPr>
        <p:spPr>
          <a:xfrm>
            <a:off x="838200" y="2434201"/>
            <a:ext cx="3822189" cy="3742762"/>
          </a:xfrm>
        </p:spPr>
        <p:txBody>
          <a:bodyPr vert="horz" lIns="91440" tIns="45720" rIns="91440" bIns="45720" rtlCol="0">
            <a:normAutofit/>
          </a:bodyPr>
          <a:lstStyle/>
          <a:p>
            <a:pPr indent="-228600" algn="l">
              <a:buFont typeface="Arial" panose="020B0604020202020204" pitchFamily="34" charset="0"/>
              <a:buChar char="•"/>
            </a:pPr>
            <a:r>
              <a:rPr lang="en-US" sz="1000" b="1" err="1"/>
              <a:t>Besturingssysteem</a:t>
            </a:r>
            <a:r>
              <a:rPr lang="en-US" sz="1000" b="1"/>
              <a:t> (OS)</a:t>
            </a:r>
            <a:r>
              <a:rPr lang="en-US" sz="1000"/>
              <a:t>: Het </a:t>
            </a:r>
            <a:r>
              <a:rPr lang="en-US" sz="1000" err="1"/>
              <a:t>programma</a:t>
            </a:r>
            <a:r>
              <a:rPr lang="en-US" sz="1000"/>
              <a:t> </a:t>
            </a:r>
            <a:r>
              <a:rPr lang="en-US" sz="1000" err="1"/>
              <a:t>dat</a:t>
            </a:r>
            <a:r>
              <a:rPr lang="en-US" sz="1000"/>
              <a:t> de computer </a:t>
            </a:r>
            <a:r>
              <a:rPr lang="en-US" sz="1000" err="1"/>
              <a:t>bestuurt</a:t>
            </a:r>
            <a:r>
              <a:rPr lang="en-US" sz="1000"/>
              <a:t>, </a:t>
            </a:r>
            <a:r>
              <a:rPr lang="en-US" sz="1000" err="1"/>
              <a:t>zoals</a:t>
            </a:r>
            <a:r>
              <a:rPr lang="en-US" sz="1000"/>
              <a:t> Windows.</a:t>
            </a:r>
          </a:p>
          <a:p>
            <a:pPr indent="-228600" algn="l">
              <a:buFont typeface="Arial" panose="020B0604020202020204" pitchFamily="34" charset="0"/>
              <a:buChar char="•"/>
            </a:pPr>
            <a:r>
              <a:rPr lang="en-US" sz="1000" b="1" err="1"/>
              <a:t>Stuurprogramma's</a:t>
            </a:r>
            <a:r>
              <a:rPr lang="en-US" sz="1000"/>
              <a:t>: Software die </a:t>
            </a:r>
            <a:r>
              <a:rPr lang="en-US" sz="1000" err="1"/>
              <a:t>ervoor</a:t>
            </a:r>
            <a:r>
              <a:rPr lang="en-US" sz="1000"/>
              <a:t> </a:t>
            </a:r>
            <a:r>
              <a:rPr lang="en-US" sz="1000" err="1"/>
              <a:t>zorgt</a:t>
            </a:r>
            <a:r>
              <a:rPr lang="en-US" sz="1000"/>
              <a:t> </a:t>
            </a:r>
            <a:r>
              <a:rPr lang="en-US" sz="1000" err="1"/>
              <a:t>dat</a:t>
            </a:r>
            <a:r>
              <a:rPr lang="en-US" sz="1000"/>
              <a:t> je hardware </a:t>
            </a:r>
            <a:r>
              <a:rPr lang="en-US" sz="1000" err="1"/>
              <a:t>goed</a:t>
            </a:r>
            <a:r>
              <a:rPr lang="en-US" sz="1000"/>
              <a:t> </a:t>
            </a:r>
            <a:r>
              <a:rPr lang="en-US" sz="1000" err="1"/>
              <a:t>werkt</a:t>
            </a:r>
            <a:r>
              <a:rPr lang="en-US" sz="1000"/>
              <a:t>.</a:t>
            </a:r>
          </a:p>
          <a:p>
            <a:pPr indent="-228600" algn="l">
              <a:buFont typeface="Arial" panose="020B0604020202020204" pitchFamily="34" charset="0"/>
              <a:buChar char="•"/>
            </a:pPr>
            <a:r>
              <a:rPr lang="en-US" sz="1000" b="1" err="1"/>
              <a:t>Bestanden</a:t>
            </a:r>
            <a:r>
              <a:rPr lang="en-US" sz="1000" b="1"/>
              <a:t> </a:t>
            </a:r>
            <a:r>
              <a:rPr lang="en-US" sz="1000" b="1" err="1"/>
              <a:t>en</a:t>
            </a:r>
            <a:r>
              <a:rPr lang="en-US" sz="1000" b="1"/>
              <a:t> </a:t>
            </a:r>
            <a:r>
              <a:rPr lang="en-US" sz="1000" b="1" err="1"/>
              <a:t>Mappen</a:t>
            </a:r>
            <a:r>
              <a:rPr lang="en-US" sz="1000"/>
              <a:t>: Hoe je </a:t>
            </a:r>
            <a:r>
              <a:rPr lang="en-US" sz="1000" err="1"/>
              <a:t>je</a:t>
            </a:r>
            <a:r>
              <a:rPr lang="en-US" sz="1000"/>
              <a:t> </a:t>
            </a:r>
            <a:r>
              <a:rPr lang="en-US" sz="1000" err="1"/>
              <a:t>documenten</a:t>
            </a:r>
            <a:r>
              <a:rPr lang="en-US" sz="1000"/>
              <a:t> </a:t>
            </a:r>
            <a:r>
              <a:rPr lang="en-US" sz="1000" err="1"/>
              <a:t>en</a:t>
            </a:r>
            <a:r>
              <a:rPr lang="en-US" sz="1000"/>
              <a:t> data </a:t>
            </a:r>
            <a:r>
              <a:rPr lang="en-US" sz="1000" err="1"/>
              <a:t>opslaat</a:t>
            </a:r>
            <a:r>
              <a:rPr lang="en-US" sz="1000"/>
              <a:t> </a:t>
            </a:r>
            <a:r>
              <a:rPr lang="en-US" sz="1000" err="1"/>
              <a:t>en</a:t>
            </a:r>
            <a:r>
              <a:rPr lang="en-US" sz="1000"/>
              <a:t> </a:t>
            </a:r>
            <a:r>
              <a:rPr lang="en-US" sz="1000" err="1"/>
              <a:t>organiseert</a:t>
            </a:r>
            <a:r>
              <a:rPr lang="en-US" sz="1000"/>
              <a:t>.</a:t>
            </a:r>
          </a:p>
          <a:p>
            <a:pPr indent="-228600" algn="l">
              <a:buFont typeface="Arial" panose="020B0604020202020204" pitchFamily="34" charset="0"/>
              <a:buChar char="•"/>
            </a:pPr>
            <a:r>
              <a:rPr lang="en-US" sz="1000" b="1" err="1"/>
              <a:t>Programma’s</a:t>
            </a:r>
            <a:r>
              <a:rPr lang="en-US" sz="1000"/>
              <a:t>: De apps die je </a:t>
            </a:r>
            <a:r>
              <a:rPr lang="en-US" sz="1000" err="1"/>
              <a:t>gebruikt</a:t>
            </a:r>
            <a:r>
              <a:rPr lang="en-US" sz="1000"/>
              <a:t>, </a:t>
            </a:r>
            <a:r>
              <a:rPr lang="en-US" sz="1000" err="1"/>
              <a:t>zoals</a:t>
            </a:r>
            <a:r>
              <a:rPr lang="en-US" sz="1000"/>
              <a:t> </a:t>
            </a:r>
            <a:r>
              <a:rPr lang="en-US" sz="1000" err="1"/>
              <a:t>sociale</a:t>
            </a:r>
            <a:r>
              <a:rPr lang="en-US" sz="1000"/>
              <a:t> media of games.</a:t>
            </a:r>
          </a:p>
          <a:p>
            <a:pPr indent="-228600" algn="l">
              <a:buFont typeface="Arial" panose="020B0604020202020204" pitchFamily="34" charset="0"/>
              <a:buChar char="•"/>
            </a:pPr>
            <a:r>
              <a:rPr lang="en-US" sz="1000" b="1" err="1"/>
              <a:t>Gebruikersinterface</a:t>
            </a:r>
            <a:r>
              <a:rPr lang="en-US" sz="1000" b="1"/>
              <a:t> (UI)</a:t>
            </a:r>
            <a:r>
              <a:rPr lang="en-US" sz="1000"/>
              <a:t>: Wat je </a:t>
            </a:r>
            <a:r>
              <a:rPr lang="en-US" sz="1000" err="1"/>
              <a:t>ziet</a:t>
            </a:r>
            <a:r>
              <a:rPr lang="en-US" sz="1000"/>
              <a:t> </a:t>
            </a:r>
            <a:r>
              <a:rPr lang="en-US" sz="1000" err="1"/>
              <a:t>en</a:t>
            </a:r>
            <a:r>
              <a:rPr lang="en-US" sz="1000"/>
              <a:t> </a:t>
            </a:r>
            <a:r>
              <a:rPr lang="en-US" sz="1000" err="1"/>
              <a:t>gebruikt</a:t>
            </a:r>
            <a:r>
              <a:rPr lang="en-US" sz="1000"/>
              <a:t> om met de computer </a:t>
            </a:r>
            <a:r>
              <a:rPr lang="en-US" sz="1000" err="1"/>
              <a:t>te</a:t>
            </a:r>
            <a:r>
              <a:rPr lang="en-US" sz="1000"/>
              <a:t> </a:t>
            </a:r>
            <a:r>
              <a:rPr lang="en-US" sz="1000" err="1"/>
              <a:t>communiceren</a:t>
            </a:r>
            <a:r>
              <a:rPr lang="en-US" sz="1000"/>
              <a:t> (</a:t>
            </a:r>
            <a:r>
              <a:rPr lang="en-US" sz="1000" err="1"/>
              <a:t>bureaublad</a:t>
            </a:r>
            <a:r>
              <a:rPr lang="en-US" sz="1000"/>
              <a:t>, </a:t>
            </a:r>
            <a:r>
              <a:rPr lang="en-US" sz="1000" err="1"/>
              <a:t>knoppen</a:t>
            </a:r>
            <a:r>
              <a:rPr lang="en-US" sz="1000"/>
              <a:t>, etc.).</a:t>
            </a:r>
          </a:p>
          <a:p>
            <a:pPr indent="-228600" algn="l">
              <a:buFont typeface="Arial" panose="020B0604020202020204" pitchFamily="34" charset="0"/>
              <a:buChar char="•"/>
            </a:pPr>
            <a:r>
              <a:rPr lang="en-US" sz="1000" b="1" err="1"/>
              <a:t>Netwerkdiensten</a:t>
            </a:r>
            <a:r>
              <a:rPr lang="en-US" sz="1000"/>
              <a:t>: </a:t>
            </a:r>
            <a:r>
              <a:rPr lang="en-US" sz="1000" err="1"/>
              <a:t>Zorgt</a:t>
            </a:r>
            <a:r>
              <a:rPr lang="en-US" sz="1000"/>
              <a:t> </a:t>
            </a:r>
            <a:r>
              <a:rPr lang="en-US" sz="1000" err="1"/>
              <a:t>ervoor</a:t>
            </a:r>
            <a:r>
              <a:rPr lang="en-US" sz="1000"/>
              <a:t> </a:t>
            </a:r>
            <a:r>
              <a:rPr lang="en-US" sz="1000" err="1"/>
              <a:t>dat</a:t>
            </a:r>
            <a:r>
              <a:rPr lang="en-US" sz="1000"/>
              <a:t> je computer </a:t>
            </a:r>
            <a:r>
              <a:rPr lang="en-US" sz="1000" err="1"/>
              <a:t>verbinding</a:t>
            </a:r>
            <a:r>
              <a:rPr lang="en-US" sz="1000"/>
              <a:t> </a:t>
            </a:r>
            <a:r>
              <a:rPr lang="en-US" sz="1000" err="1"/>
              <a:t>maakt</a:t>
            </a:r>
            <a:r>
              <a:rPr lang="en-US" sz="1000"/>
              <a:t> met internet of </a:t>
            </a:r>
            <a:r>
              <a:rPr lang="en-US" sz="1000" err="1"/>
              <a:t>andere</a:t>
            </a:r>
            <a:r>
              <a:rPr lang="en-US" sz="1000"/>
              <a:t> </a:t>
            </a:r>
            <a:r>
              <a:rPr lang="en-US" sz="1000" err="1"/>
              <a:t>apparaten</a:t>
            </a:r>
            <a:r>
              <a:rPr lang="en-US" sz="1000"/>
              <a:t>.</a:t>
            </a:r>
          </a:p>
          <a:p>
            <a:pPr indent="-228600" algn="l">
              <a:buFont typeface="Arial" panose="020B0604020202020204" pitchFamily="34" charset="0"/>
              <a:buChar char="•"/>
            </a:pPr>
            <a:r>
              <a:rPr lang="en-US" sz="1000" b="1" err="1"/>
              <a:t>Beveiliging</a:t>
            </a:r>
            <a:r>
              <a:rPr lang="en-US" sz="1000"/>
              <a:t>: Software die je computer </a:t>
            </a:r>
            <a:r>
              <a:rPr lang="en-US" sz="1000" err="1"/>
              <a:t>beschermt</a:t>
            </a:r>
            <a:r>
              <a:rPr lang="en-US" sz="1000"/>
              <a:t> </a:t>
            </a:r>
            <a:r>
              <a:rPr lang="en-US" sz="1000" err="1"/>
              <a:t>tegen</a:t>
            </a:r>
            <a:r>
              <a:rPr lang="en-US" sz="1000"/>
              <a:t> </a:t>
            </a:r>
            <a:r>
              <a:rPr lang="en-US" sz="1000" err="1"/>
              <a:t>virussen</a:t>
            </a:r>
            <a:r>
              <a:rPr lang="en-US" sz="1000"/>
              <a:t> </a:t>
            </a:r>
            <a:r>
              <a:rPr lang="en-US" sz="1000" err="1"/>
              <a:t>en</a:t>
            </a:r>
            <a:r>
              <a:rPr lang="en-US" sz="1000"/>
              <a:t> </a:t>
            </a:r>
            <a:r>
              <a:rPr lang="en-US" sz="1000" err="1"/>
              <a:t>andere</a:t>
            </a:r>
            <a:r>
              <a:rPr lang="en-US" sz="1000"/>
              <a:t> </a:t>
            </a:r>
            <a:r>
              <a:rPr lang="en-US" sz="1000" err="1"/>
              <a:t>dreigingen</a:t>
            </a:r>
            <a:r>
              <a:rPr lang="en-US" sz="1000"/>
              <a:t>.</a:t>
            </a:r>
          </a:p>
          <a:p>
            <a:pPr indent="-228600" algn="l">
              <a:buFont typeface="Arial" panose="020B0604020202020204" pitchFamily="34" charset="0"/>
              <a:buChar char="•"/>
            </a:pPr>
            <a:r>
              <a:rPr lang="en-US" sz="1000" b="1"/>
              <a:t>Kernel</a:t>
            </a:r>
            <a:r>
              <a:rPr lang="en-US" sz="1000"/>
              <a:t>: Het </a:t>
            </a:r>
            <a:r>
              <a:rPr lang="en-US" sz="1000" err="1"/>
              <a:t>belangrijkste</a:t>
            </a:r>
            <a:r>
              <a:rPr lang="en-US" sz="1000"/>
              <a:t> </a:t>
            </a:r>
            <a:r>
              <a:rPr lang="en-US" sz="1000" err="1"/>
              <a:t>deel</a:t>
            </a:r>
            <a:r>
              <a:rPr lang="en-US" sz="1000"/>
              <a:t> van het </a:t>
            </a:r>
            <a:r>
              <a:rPr lang="en-US" sz="1000" err="1"/>
              <a:t>besturingssysteem</a:t>
            </a:r>
            <a:r>
              <a:rPr lang="en-US" sz="1000"/>
              <a:t> </a:t>
            </a:r>
            <a:r>
              <a:rPr lang="en-US" sz="1000" err="1"/>
              <a:t>dat</a:t>
            </a:r>
            <a:r>
              <a:rPr lang="en-US" sz="1000"/>
              <a:t> </a:t>
            </a:r>
            <a:r>
              <a:rPr lang="en-US" sz="1000" err="1"/>
              <a:t>alles</a:t>
            </a:r>
            <a:r>
              <a:rPr lang="en-US" sz="1000"/>
              <a:t> </a:t>
            </a:r>
            <a:r>
              <a:rPr lang="en-US" sz="1000" err="1"/>
              <a:t>regelt</a:t>
            </a:r>
            <a:r>
              <a:rPr lang="en-US" sz="1000"/>
              <a:t>.</a:t>
            </a:r>
          </a:p>
          <a:p>
            <a:pPr indent="-228600" algn="l">
              <a:buFont typeface="Arial" panose="020B0604020202020204" pitchFamily="34" charset="0"/>
              <a:buChar char="•"/>
            </a:pPr>
            <a:r>
              <a:rPr lang="en-US" sz="1000" err="1"/>
              <a:t>samengevat</a:t>
            </a:r>
            <a:r>
              <a:rPr lang="en-US" sz="1000"/>
              <a:t>, de </a:t>
            </a:r>
            <a:r>
              <a:rPr lang="en-US" sz="1000" err="1"/>
              <a:t>logische</a:t>
            </a:r>
            <a:r>
              <a:rPr lang="en-US" sz="1000"/>
              <a:t> </a:t>
            </a:r>
            <a:r>
              <a:rPr lang="en-US" sz="1000" err="1"/>
              <a:t>laag</a:t>
            </a:r>
            <a:r>
              <a:rPr lang="en-US" sz="1000"/>
              <a:t> </a:t>
            </a:r>
            <a:r>
              <a:rPr lang="en-US" sz="1000" err="1"/>
              <a:t>gaat</a:t>
            </a:r>
            <a:r>
              <a:rPr lang="en-US" sz="1000"/>
              <a:t> om de software die de computer </a:t>
            </a:r>
            <a:r>
              <a:rPr lang="en-US" sz="1000" err="1"/>
              <a:t>aanstuurt</a:t>
            </a:r>
            <a:r>
              <a:rPr lang="en-US" sz="1000"/>
              <a:t> </a:t>
            </a:r>
            <a:r>
              <a:rPr lang="en-US" sz="1000" err="1"/>
              <a:t>en</a:t>
            </a:r>
            <a:r>
              <a:rPr lang="en-US" sz="1000"/>
              <a:t> </a:t>
            </a:r>
            <a:r>
              <a:rPr lang="en-US" sz="1000" err="1"/>
              <a:t>zorgt</a:t>
            </a:r>
            <a:r>
              <a:rPr lang="en-US" sz="1000"/>
              <a:t> </a:t>
            </a:r>
            <a:r>
              <a:rPr lang="en-US" sz="1000" err="1"/>
              <a:t>dat</a:t>
            </a:r>
            <a:r>
              <a:rPr lang="en-US" sz="1000"/>
              <a:t> </a:t>
            </a:r>
            <a:r>
              <a:rPr lang="en-US" sz="1000" err="1"/>
              <a:t>alles</a:t>
            </a:r>
            <a:r>
              <a:rPr lang="en-US" sz="1000"/>
              <a:t> </a:t>
            </a:r>
            <a:r>
              <a:rPr lang="en-US" sz="1000" err="1"/>
              <a:t>goed</a:t>
            </a:r>
            <a:r>
              <a:rPr lang="en-US" sz="1000"/>
              <a:t> </a:t>
            </a:r>
            <a:r>
              <a:rPr lang="en-US" sz="1000" err="1"/>
              <a:t>samenwerkt</a:t>
            </a:r>
            <a:r>
              <a:rPr lang="en-US" sz="1000"/>
              <a:t>.</a:t>
            </a:r>
          </a:p>
          <a:p>
            <a:pPr indent="-228600" algn="l">
              <a:buFont typeface="Arial" panose="020B0604020202020204" pitchFamily="34" charset="0"/>
              <a:buChar char="•"/>
            </a:pPr>
            <a:endParaRPr lang="en-US" sz="1000"/>
          </a:p>
        </p:txBody>
      </p:sp>
    </p:spTree>
    <p:extLst>
      <p:ext uri="{BB962C8B-B14F-4D97-AF65-F5344CB8AC3E}">
        <p14:creationId xmlns:p14="http://schemas.microsoft.com/office/powerpoint/2010/main" val="2751443722"/>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23E547B5-89CF-4EC0-96DE-25771AED0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3F0B8CEB-8279-4E5E-A0CE-1FC9F71736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782" y="0"/>
            <a:ext cx="7421217"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61CA91D-6D9B-2C8E-A92F-3C2648EA766D}"/>
              </a:ext>
            </a:extLst>
          </p:cNvPr>
          <p:cNvSpPr>
            <a:spLocks noGrp="1"/>
          </p:cNvSpPr>
          <p:nvPr>
            <p:ph type="ctrTitle"/>
          </p:nvPr>
        </p:nvSpPr>
        <p:spPr>
          <a:xfrm>
            <a:off x="7320466" y="609600"/>
            <a:ext cx="4140014" cy="1330839"/>
          </a:xfrm>
        </p:spPr>
        <p:txBody>
          <a:bodyPr vert="horz" lIns="91440" tIns="45720" rIns="91440" bIns="45720" rtlCol="0" anchor="ctr">
            <a:normAutofit/>
          </a:bodyPr>
          <a:lstStyle/>
          <a:p>
            <a:pPr algn="l"/>
            <a:r>
              <a:rPr lang="en-US" sz="4400"/>
              <a:t>Toepassingslaag</a:t>
            </a:r>
          </a:p>
        </p:txBody>
      </p:sp>
      <p:pic>
        <p:nvPicPr>
          <p:cNvPr id="2050" name="Picture 2" descr="Wat is Software-gedefinieerd netwerken? | Pure Storage">
            <a:extLst>
              <a:ext uri="{FF2B5EF4-FFF2-40B4-BE49-F238E27FC236}">
                <a16:creationId xmlns:a16="http://schemas.microsoft.com/office/drawing/2014/main" id="{13C0069B-9BA6-5768-AC82-7B108761B6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2453" r="18802" b="-1"/>
          <a:stretch/>
        </p:blipFill>
        <p:spPr bwMode="auto">
          <a:xfrm>
            <a:off x="20" y="10"/>
            <a:ext cx="6901711" cy="6857990"/>
          </a:xfrm>
          <a:custGeom>
            <a:avLst/>
            <a:gdLst/>
            <a:ahLst/>
            <a:cxnLst/>
            <a:rect l="l" t="t" r="r" b="b"/>
            <a:pathLst>
              <a:path w="6901731" h="6858000">
                <a:moveTo>
                  <a:pt x="0" y="0"/>
                </a:moveTo>
                <a:lnTo>
                  <a:pt x="6897896" y="5958"/>
                </a:lnTo>
                <a:lnTo>
                  <a:pt x="6866823" y="62592"/>
                </a:lnTo>
                <a:lnTo>
                  <a:pt x="6901731" y="89476"/>
                </a:lnTo>
                <a:lnTo>
                  <a:pt x="6901731" y="103833"/>
                </a:lnTo>
                <a:lnTo>
                  <a:pt x="6900034" y="110092"/>
                </a:lnTo>
                <a:lnTo>
                  <a:pt x="6901731" y="113679"/>
                </a:lnTo>
                <a:lnTo>
                  <a:pt x="6901731" y="405560"/>
                </a:lnTo>
                <a:lnTo>
                  <a:pt x="6900456" y="429509"/>
                </a:lnTo>
                <a:cubicBezTo>
                  <a:pt x="6892773" y="535647"/>
                  <a:pt x="6878314" y="537918"/>
                  <a:pt x="6886342" y="636808"/>
                </a:cubicBezTo>
                <a:cubicBezTo>
                  <a:pt x="6892506" y="756883"/>
                  <a:pt x="6864504" y="771443"/>
                  <a:pt x="6851784" y="839073"/>
                </a:cubicBezTo>
                <a:cubicBezTo>
                  <a:pt x="6838675" y="892655"/>
                  <a:pt x="6864124" y="961738"/>
                  <a:pt x="6845760" y="994930"/>
                </a:cubicBezTo>
                <a:cubicBezTo>
                  <a:pt x="6833572" y="1024166"/>
                  <a:pt x="6859282" y="1058905"/>
                  <a:pt x="6845601" y="1112932"/>
                </a:cubicBezTo>
                <a:cubicBezTo>
                  <a:pt x="6838700" y="1149910"/>
                  <a:pt x="6829138" y="1151035"/>
                  <a:pt x="6820235" y="1187433"/>
                </a:cubicBezTo>
                <a:cubicBezTo>
                  <a:pt x="6815504" y="1196464"/>
                  <a:pt x="6777707" y="1338549"/>
                  <a:pt x="6759643" y="1337010"/>
                </a:cubicBezTo>
                <a:cubicBezTo>
                  <a:pt x="6737660" y="1337296"/>
                  <a:pt x="6760650" y="1396341"/>
                  <a:pt x="6736375" y="1382272"/>
                </a:cubicBezTo>
                <a:cubicBezTo>
                  <a:pt x="6755741" y="1415836"/>
                  <a:pt x="6714675" y="1414567"/>
                  <a:pt x="6701292" y="1432111"/>
                </a:cubicBezTo>
                <a:cubicBezTo>
                  <a:pt x="6721110" y="1460185"/>
                  <a:pt x="6692106" y="1490815"/>
                  <a:pt x="6686578" y="1518624"/>
                </a:cubicBezTo>
                <a:cubicBezTo>
                  <a:pt x="6682512" y="1567002"/>
                  <a:pt x="6679579" y="1571443"/>
                  <a:pt x="6670824" y="1607743"/>
                </a:cubicBezTo>
                <a:cubicBezTo>
                  <a:pt x="6671133" y="1629590"/>
                  <a:pt x="6663161" y="1656870"/>
                  <a:pt x="6664392" y="1696405"/>
                </a:cubicBezTo>
                <a:cubicBezTo>
                  <a:pt x="6655686" y="1770486"/>
                  <a:pt x="6641938" y="1757082"/>
                  <a:pt x="6642880" y="1812372"/>
                </a:cubicBezTo>
                <a:cubicBezTo>
                  <a:pt x="6638579" y="1872475"/>
                  <a:pt x="6619231" y="1825476"/>
                  <a:pt x="6612547" y="1876437"/>
                </a:cubicBezTo>
                <a:cubicBezTo>
                  <a:pt x="6600695" y="1913834"/>
                  <a:pt x="6591061" y="1923231"/>
                  <a:pt x="6571760" y="1953331"/>
                </a:cubicBezTo>
                <a:cubicBezTo>
                  <a:pt x="6561039" y="1989021"/>
                  <a:pt x="6544090" y="2087896"/>
                  <a:pt x="6520213" y="2096455"/>
                </a:cubicBezTo>
                <a:lnTo>
                  <a:pt x="6492461" y="2188148"/>
                </a:lnTo>
                <a:cubicBezTo>
                  <a:pt x="6504372" y="2211333"/>
                  <a:pt x="6489131" y="2253220"/>
                  <a:pt x="6471854" y="2259117"/>
                </a:cubicBezTo>
                <a:cubicBezTo>
                  <a:pt x="6466151" y="2287829"/>
                  <a:pt x="6440452" y="2301346"/>
                  <a:pt x="6439832" y="2328334"/>
                </a:cubicBezTo>
                <a:cubicBezTo>
                  <a:pt x="6431013" y="2351201"/>
                  <a:pt x="6444250" y="2396409"/>
                  <a:pt x="6425162" y="2408211"/>
                </a:cubicBezTo>
                <a:lnTo>
                  <a:pt x="6417221" y="2427382"/>
                </a:lnTo>
                <a:lnTo>
                  <a:pt x="6425030" y="2464387"/>
                </a:lnTo>
                <a:lnTo>
                  <a:pt x="6406293" y="2472223"/>
                </a:lnTo>
                <a:cubicBezTo>
                  <a:pt x="6406862" y="2477277"/>
                  <a:pt x="6406486" y="2491723"/>
                  <a:pt x="6405400" y="2493547"/>
                </a:cubicBezTo>
                <a:lnTo>
                  <a:pt x="6374829" y="2532070"/>
                </a:lnTo>
                <a:cubicBezTo>
                  <a:pt x="6374597" y="2545374"/>
                  <a:pt x="6360976" y="2563797"/>
                  <a:pt x="6350864" y="2577422"/>
                </a:cubicBezTo>
                <a:cubicBezTo>
                  <a:pt x="6327056" y="2632768"/>
                  <a:pt x="6341262" y="2616275"/>
                  <a:pt x="6329174" y="2663854"/>
                </a:cubicBezTo>
                <a:cubicBezTo>
                  <a:pt x="6326303" y="2703642"/>
                  <a:pt x="6332854" y="2709643"/>
                  <a:pt x="6315095" y="2741507"/>
                </a:cubicBezTo>
                <a:cubicBezTo>
                  <a:pt x="6319921" y="2740191"/>
                  <a:pt x="6321925" y="2742004"/>
                  <a:pt x="6322463" y="2745641"/>
                </a:cubicBezTo>
                <a:cubicBezTo>
                  <a:pt x="6322245" y="2747982"/>
                  <a:pt x="6322027" y="2750323"/>
                  <a:pt x="6321808" y="2752663"/>
                </a:cubicBezTo>
                <a:lnTo>
                  <a:pt x="6314569" y="2756718"/>
                </a:lnTo>
                <a:cubicBezTo>
                  <a:pt x="6289324" y="2773686"/>
                  <a:pt x="6317551" y="2780051"/>
                  <a:pt x="6315211" y="2811618"/>
                </a:cubicBezTo>
                <a:cubicBezTo>
                  <a:pt x="6315620" y="2826627"/>
                  <a:pt x="6296047" y="2885298"/>
                  <a:pt x="6302211" y="2882314"/>
                </a:cubicBezTo>
                <a:lnTo>
                  <a:pt x="6286167" y="2949597"/>
                </a:lnTo>
                <a:cubicBezTo>
                  <a:pt x="6286401" y="2994618"/>
                  <a:pt x="6286615" y="2971464"/>
                  <a:pt x="6287037" y="3008578"/>
                </a:cubicBezTo>
                <a:cubicBezTo>
                  <a:pt x="6293795" y="3029535"/>
                  <a:pt x="6274405" y="3114154"/>
                  <a:pt x="6259150" y="3123139"/>
                </a:cubicBezTo>
                <a:cubicBezTo>
                  <a:pt x="6250085" y="3189063"/>
                  <a:pt x="6269067" y="3151280"/>
                  <a:pt x="6272249" y="3227854"/>
                </a:cubicBezTo>
                <a:cubicBezTo>
                  <a:pt x="6278775" y="3295842"/>
                  <a:pt x="6289216" y="3303765"/>
                  <a:pt x="6292288" y="3378383"/>
                </a:cubicBezTo>
                <a:cubicBezTo>
                  <a:pt x="6303894" y="3395995"/>
                  <a:pt x="6287498" y="3432581"/>
                  <a:pt x="6288328" y="3459618"/>
                </a:cubicBezTo>
                <a:cubicBezTo>
                  <a:pt x="6289158" y="3486653"/>
                  <a:pt x="6299937" y="3538735"/>
                  <a:pt x="6297272" y="3540603"/>
                </a:cubicBezTo>
                <a:cubicBezTo>
                  <a:pt x="6296849" y="3577379"/>
                  <a:pt x="6294184" y="3587943"/>
                  <a:pt x="6291001" y="3638374"/>
                </a:cubicBezTo>
                <a:cubicBezTo>
                  <a:pt x="6283026" y="3666794"/>
                  <a:pt x="6265833" y="3731744"/>
                  <a:pt x="6283592" y="3763609"/>
                </a:cubicBezTo>
                <a:cubicBezTo>
                  <a:pt x="6264286" y="3758340"/>
                  <a:pt x="6290177" y="3803150"/>
                  <a:pt x="6274068" y="3814506"/>
                </a:cubicBezTo>
                <a:cubicBezTo>
                  <a:pt x="6260645" y="3821643"/>
                  <a:pt x="6265372" y="3836902"/>
                  <a:pt x="6262850" y="3850454"/>
                </a:cubicBezTo>
                <a:cubicBezTo>
                  <a:pt x="6250418" y="3863479"/>
                  <a:pt x="6250660" y="3955243"/>
                  <a:pt x="6257357" y="3975474"/>
                </a:cubicBezTo>
                <a:cubicBezTo>
                  <a:pt x="6245091" y="4036737"/>
                  <a:pt x="6237535" y="4029237"/>
                  <a:pt x="6257889" y="4073155"/>
                </a:cubicBezTo>
                <a:cubicBezTo>
                  <a:pt x="6259272" y="4085906"/>
                  <a:pt x="6239882" y="4116397"/>
                  <a:pt x="6237441" y="4126638"/>
                </a:cubicBezTo>
                <a:lnTo>
                  <a:pt x="6245587" y="4172738"/>
                </a:lnTo>
                <a:lnTo>
                  <a:pt x="6235772" y="4176721"/>
                </a:lnTo>
                <a:lnTo>
                  <a:pt x="6233287" y="4195136"/>
                </a:lnTo>
                <a:lnTo>
                  <a:pt x="6234619" y="4280850"/>
                </a:lnTo>
                <a:cubicBezTo>
                  <a:pt x="6239453" y="4320763"/>
                  <a:pt x="6223309" y="4337596"/>
                  <a:pt x="6219318" y="4402526"/>
                </a:cubicBezTo>
                <a:cubicBezTo>
                  <a:pt x="6205466" y="4516209"/>
                  <a:pt x="6216183" y="4588729"/>
                  <a:pt x="6216810" y="4651172"/>
                </a:cubicBezTo>
                <a:cubicBezTo>
                  <a:pt x="6217673" y="4756959"/>
                  <a:pt x="6228654" y="4824005"/>
                  <a:pt x="6225945" y="4916779"/>
                </a:cubicBezTo>
                <a:cubicBezTo>
                  <a:pt x="6217032" y="4993010"/>
                  <a:pt x="6264271" y="4984591"/>
                  <a:pt x="6230174" y="5051379"/>
                </a:cubicBezTo>
                <a:cubicBezTo>
                  <a:pt x="6235713" y="5056951"/>
                  <a:pt x="6239420" y="5163714"/>
                  <a:pt x="6242600" y="5170879"/>
                </a:cubicBezTo>
                <a:lnTo>
                  <a:pt x="6235996" y="5216428"/>
                </a:lnTo>
                <a:lnTo>
                  <a:pt x="6214638" y="5285298"/>
                </a:lnTo>
                <a:cubicBezTo>
                  <a:pt x="6211392" y="5297492"/>
                  <a:pt x="6225576" y="5312063"/>
                  <a:pt x="6228432" y="5317696"/>
                </a:cubicBezTo>
                <a:lnTo>
                  <a:pt x="6246496" y="5398787"/>
                </a:lnTo>
                <a:lnTo>
                  <a:pt x="6244793" y="5399530"/>
                </a:lnTo>
                <a:lnTo>
                  <a:pt x="6241695" y="5406948"/>
                </a:lnTo>
                <a:lnTo>
                  <a:pt x="6267461" y="5499413"/>
                </a:lnTo>
                <a:cubicBezTo>
                  <a:pt x="6285387" y="5533848"/>
                  <a:pt x="6284888" y="5550029"/>
                  <a:pt x="6295987" y="5582659"/>
                </a:cubicBezTo>
                <a:cubicBezTo>
                  <a:pt x="6311253" y="5681724"/>
                  <a:pt x="6295439" y="5695558"/>
                  <a:pt x="6364803" y="5784263"/>
                </a:cubicBezTo>
                <a:cubicBezTo>
                  <a:pt x="6379348" y="5818651"/>
                  <a:pt x="6412475" y="5906802"/>
                  <a:pt x="6423050" y="5922637"/>
                </a:cubicBezTo>
                <a:cubicBezTo>
                  <a:pt x="6445210" y="5973612"/>
                  <a:pt x="6468179" y="6023873"/>
                  <a:pt x="6497767" y="6090108"/>
                </a:cubicBezTo>
                <a:cubicBezTo>
                  <a:pt x="6571895" y="6150548"/>
                  <a:pt x="6572491" y="6236583"/>
                  <a:pt x="6606710" y="6281543"/>
                </a:cubicBezTo>
                <a:cubicBezTo>
                  <a:pt x="6633675" y="6335892"/>
                  <a:pt x="6654357" y="6388782"/>
                  <a:pt x="6667540" y="6443715"/>
                </a:cubicBezTo>
                <a:cubicBezTo>
                  <a:pt x="6685192" y="6466826"/>
                  <a:pt x="6650500" y="6508701"/>
                  <a:pt x="6659722" y="6550105"/>
                </a:cubicBezTo>
                <a:cubicBezTo>
                  <a:pt x="6665926" y="6645044"/>
                  <a:pt x="6669126" y="6627536"/>
                  <a:pt x="6671805" y="6687397"/>
                </a:cubicBezTo>
                <a:cubicBezTo>
                  <a:pt x="6682671" y="6733683"/>
                  <a:pt x="6665210" y="6772117"/>
                  <a:pt x="6669658" y="6806602"/>
                </a:cubicBezTo>
                <a:cubicBezTo>
                  <a:pt x="6661174" y="6812658"/>
                  <a:pt x="6667097" y="6831470"/>
                  <a:pt x="6675783" y="6850325"/>
                </a:cubicBezTo>
                <a:lnTo>
                  <a:pt x="6679704" y="6858000"/>
                </a:lnTo>
                <a:lnTo>
                  <a:pt x="4532241" y="6858000"/>
                </a:lnTo>
                <a:lnTo>
                  <a:pt x="1208596"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3" name="Ondertitel 2">
            <a:extLst>
              <a:ext uri="{FF2B5EF4-FFF2-40B4-BE49-F238E27FC236}">
                <a16:creationId xmlns:a16="http://schemas.microsoft.com/office/drawing/2014/main" id="{EF9D21BD-C81C-1F27-0676-C7BFAE16D4AA}"/>
              </a:ext>
            </a:extLst>
          </p:cNvPr>
          <p:cNvSpPr>
            <a:spLocks noGrp="1"/>
          </p:cNvSpPr>
          <p:nvPr>
            <p:ph type="subTitle" idx="1"/>
          </p:nvPr>
        </p:nvSpPr>
        <p:spPr>
          <a:xfrm>
            <a:off x="7320465" y="2194102"/>
            <a:ext cx="4140013" cy="3908586"/>
          </a:xfrm>
        </p:spPr>
        <p:txBody>
          <a:bodyPr vert="horz" lIns="91440" tIns="45720" rIns="91440" bIns="45720" rtlCol="0">
            <a:normAutofit/>
          </a:bodyPr>
          <a:lstStyle/>
          <a:p>
            <a:pPr indent="-228600" algn="l">
              <a:buFont typeface="Arial" panose="020B0604020202020204" pitchFamily="34" charset="0"/>
              <a:buChar char="•"/>
            </a:pPr>
            <a:r>
              <a:rPr lang="en-US" sz="1100"/>
              <a:t>De </a:t>
            </a:r>
            <a:r>
              <a:rPr lang="en-US" sz="1100" b="1" err="1"/>
              <a:t>toepassingslaag</a:t>
            </a:r>
            <a:r>
              <a:rPr lang="en-US" sz="1100"/>
              <a:t> </a:t>
            </a:r>
            <a:r>
              <a:rPr lang="en-US" sz="1100" err="1"/>
              <a:t>zorgt</a:t>
            </a:r>
            <a:r>
              <a:rPr lang="en-US" sz="1100"/>
              <a:t> </a:t>
            </a:r>
            <a:r>
              <a:rPr lang="en-US" sz="1100" err="1"/>
              <a:t>ervoor</a:t>
            </a:r>
            <a:r>
              <a:rPr lang="en-US" sz="1100"/>
              <a:t> </a:t>
            </a:r>
            <a:r>
              <a:rPr lang="en-US" sz="1100" err="1"/>
              <a:t>dat</a:t>
            </a:r>
            <a:r>
              <a:rPr lang="en-US" sz="1100"/>
              <a:t> </a:t>
            </a:r>
            <a:r>
              <a:rPr lang="en-US" sz="1100" err="1"/>
              <a:t>programma's</a:t>
            </a:r>
            <a:r>
              <a:rPr lang="en-US" sz="1100"/>
              <a:t> met </a:t>
            </a:r>
            <a:r>
              <a:rPr lang="en-US" sz="1100" err="1"/>
              <a:t>elkaar</a:t>
            </a:r>
            <a:r>
              <a:rPr lang="en-US" sz="1100"/>
              <a:t> </a:t>
            </a:r>
            <a:r>
              <a:rPr lang="en-US" sz="1100" err="1"/>
              <a:t>kunnen</a:t>
            </a:r>
            <a:r>
              <a:rPr lang="en-US" sz="1100"/>
              <a:t> </a:t>
            </a:r>
            <a:r>
              <a:rPr lang="en-US" sz="1100" err="1"/>
              <a:t>praten</a:t>
            </a:r>
            <a:r>
              <a:rPr lang="en-US" sz="1100"/>
              <a:t> via het internet. De </a:t>
            </a:r>
            <a:r>
              <a:rPr lang="en-US" sz="1100" err="1"/>
              <a:t>belangrijkste</a:t>
            </a:r>
            <a:r>
              <a:rPr lang="en-US" sz="1100"/>
              <a:t> </a:t>
            </a:r>
            <a:r>
              <a:rPr lang="en-US" sz="1100" err="1"/>
              <a:t>onderdelen</a:t>
            </a:r>
            <a:r>
              <a:rPr lang="en-US" sz="1100"/>
              <a:t> </a:t>
            </a:r>
            <a:r>
              <a:rPr lang="en-US" sz="1100" err="1"/>
              <a:t>zijn</a:t>
            </a:r>
            <a:r>
              <a:rPr lang="en-US" sz="1100"/>
              <a:t>:</a:t>
            </a:r>
          </a:p>
          <a:p>
            <a:pPr indent="-228600" algn="l">
              <a:buFont typeface="Arial" panose="020B0604020202020204" pitchFamily="34" charset="0"/>
              <a:buChar char="•"/>
            </a:pPr>
            <a:r>
              <a:rPr lang="en-US" sz="1100" b="1" err="1"/>
              <a:t>Protocollen</a:t>
            </a:r>
            <a:r>
              <a:rPr lang="en-US" sz="1100"/>
              <a:t>: </a:t>
            </a:r>
            <a:r>
              <a:rPr lang="en-US" sz="1100" err="1"/>
              <a:t>Dit</a:t>
            </a:r>
            <a:r>
              <a:rPr lang="en-US" sz="1100"/>
              <a:t> </a:t>
            </a:r>
            <a:r>
              <a:rPr lang="en-US" sz="1100" err="1"/>
              <a:t>zijn</a:t>
            </a:r>
            <a:r>
              <a:rPr lang="en-US" sz="1100"/>
              <a:t> regels </a:t>
            </a:r>
            <a:r>
              <a:rPr lang="en-US" sz="1100" err="1"/>
              <a:t>voor</a:t>
            </a:r>
            <a:r>
              <a:rPr lang="en-US" sz="1100"/>
              <a:t> hoe </a:t>
            </a:r>
            <a:r>
              <a:rPr lang="en-US" sz="1100" err="1"/>
              <a:t>programma’s</a:t>
            </a:r>
            <a:r>
              <a:rPr lang="en-US" sz="1100"/>
              <a:t> met </a:t>
            </a:r>
            <a:r>
              <a:rPr lang="en-US" sz="1100" err="1"/>
              <a:t>elkaar</a:t>
            </a:r>
            <a:r>
              <a:rPr lang="en-US" sz="1100"/>
              <a:t> </a:t>
            </a:r>
            <a:r>
              <a:rPr lang="en-US" sz="1100" err="1"/>
              <a:t>communiceren</a:t>
            </a:r>
            <a:r>
              <a:rPr lang="en-US" sz="1100"/>
              <a:t>, </a:t>
            </a:r>
            <a:r>
              <a:rPr lang="en-US" sz="1100" err="1"/>
              <a:t>zoals</a:t>
            </a:r>
            <a:r>
              <a:rPr lang="en-US" sz="1100"/>
              <a:t> </a:t>
            </a:r>
            <a:r>
              <a:rPr lang="en-US" sz="1100" err="1"/>
              <a:t>voor</a:t>
            </a:r>
            <a:r>
              <a:rPr lang="en-US" sz="1100"/>
              <a:t> websites of e-mail.</a:t>
            </a:r>
          </a:p>
          <a:p>
            <a:pPr indent="-228600" algn="l">
              <a:buFont typeface="Arial" panose="020B0604020202020204" pitchFamily="34" charset="0"/>
              <a:buChar char="•"/>
            </a:pPr>
            <a:r>
              <a:rPr lang="en-US" sz="1100" b="1" err="1"/>
              <a:t>Programma's</a:t>
            </a:r>
            <a:r>
              <a:rPr lang="en-US" sz="1100"/>
              <a:t>: </a:t>
            </a:r>
            <a:r>
              <a:rPr lang="en-US" sz="1100" err="1"/>
              <a:t>Dit</a:t>
            </a:r>
            <a:r>
              <a:rPr lang="en-US" sz="1100"/>
              <a:t> </a:t>
            </a:r>
            <a:r>
              <a:rPr lang="en-US" sz="1100" err="1"/>
              <a:t>zijn</a:t>
            </a:r>
            <a:r>
              <a:rPr lang="en-US" sz="1100"/>
              <a:t> de apps die </a:t>
            </a:r>
            <a:r>
              <a:rPr lang="en-US" sz="1100" err="1"/>
              <a:t>jij</a:t>
            </a:r>
            <a:r>
              <a:rPr lang="en-US" sz="1100"/>
              <a:t> </a:t>
            </a:r>
            <a:r>
              <a:rPr lang="en-US" sz="1100" err="1"/>
              <a:t>gebruikt</a:t>
            </a:r>
            <a:r>
              <a:rPr lang="en-US" sz="1100"/>
              <a:t>, </a:t>
            </a:r>
            <a:r>
              <a:rPr lang="en-US" sz="1100" err="1"/>
              <a:t>zoals</a:t>
            </a:r>
            <a:r>
              <a:rPr lang="en-US" sz="1100"/>
              <a:t> </a:t>
            </a:r>
            <a:r>
              <a:rPr lang="en-US" sz="1100" err="1"/>
              <a:t>een</a:t>
            </a:r>
            <a:r>
              <a:rPr lang="en-US" sz="1100"/>
              <a:t> </a:t>
            </a:r>
            <a:r>
              <a:rPr lang="en-US" sz="1100" b="1" err="1"/>
              <a:t>webbrowser</a:t>
            </a:r>
            <a:r>
              <a:rPr lang="en-US" sz="1100"/>
              <a:t> of </a:t>
            </a:r>
            <a:r>
              <a:rPr lang="en-US" sz="1100" b="1"/>
              <a:t>e-</a:t>
            </a:r>
            <a:r>
              <a:rPr lang="en-US" sz="1100" b="1" err="1"/>
              <a:t>mailprogramma</a:t>
            </a:r>
            <a:r>
              <a:rPr lang="en-US" sz="1100"/>
              <a:t>.</a:t>
            </a:r>
          </a:p>
          <a:p>
            <a:pPr indent="-228600" algn="l">
              <a:buFont typeface="Arial" panose="020B0604020202020204" pitchFamily="34" charset="0"/>
              <a:buChar char="•"/>
            </a:pPr>
            <a:r>
              <a:rPr lang="en-US" sz="1100" b="1"/>
              <a:t>Servers</a:t>
            </a:r>
            <a:r>
              <a:rPr lang="en-US" sz="1100"/>
              <a:t>: </a:t>
            </a:r>
            <a:r>
              <a:rPr lang="en-US" sz="1100" err="1"/>
              <a:t>Dit</a:t>
            </a:r>
            <a:r>
              <a:rPr lang="en-US" sz="1100"/>
              <a:t> </a:t>
            </a:r>
            <a:r>
              <a:rPr lang="en-US" sz="1100" err="1"/>
              <a:t>zijn</a:t>
            </a:r>
            <a:r>
              <a:rPr lang="en-US" sz="1100"/>
              <a:t> computers die de </a:t>
            </a:r>
            <a:r>
              <a:rPr lang="en-US" sz="1100" err="1"/>
              <a:t>informatie</a:t>
            </a:r>
            <a:r>
              <a:rPr lang="en-US" sz="1100"/>
              <a:t> </a:t>
            </a:r>
            <a:r>
              <a:rPr lang="en-US" sz="1100" err="1"/>
              <a:t>leveren</a:t>
            </a:r>
            <a:r>
              <a:rPr lang="en-US" sz="1100"/>
              <a:t> die je </a:t>
            </a:r>
            <a:r>
              <a:rPr lang="en-US" sz="1100" err="1"/>
              <a:t>vraagt</a:t>
            </a:r>
            <a:r>
              <a:rPr lang="en-US" sz="1100"/>
              <a:t>, </a:t>
            </a:r>
            <a:r>
              <a:rPr lang="en-US" sz="1100" err="1"/>
              <a:t>zoals</a:t>
            </a:r>
            <a:r>
              <a:rPr lang="en-US" sz="1100"/>
              <a:t> </a:t>
            </a:r>
            <a:r>
              <a:rPr lang="en-US" sz="1100" err="1"/>
              <a:t>een</a:t>
            </a:r>
            <a:r>
              <a:rPr lang="en-US" sz="1100"/>
              <a:t> </a:t>
            </a:r>
            <a:r>
              <a:rPr lang="en-US" sz="1100" b="1"/>
              <a:t>webserver</a:t>
            </a:r>
            <a:r>
              <a:rPr lang="en-US" sz="1100"/>
              <a:t> </a:t>
            </a:r>
            <a:r>
              <a:rPr lang="en-US" sz="1100" err="1"/>
              <a:t>voor</a:t>
            </a:r>
            <a:r>
              <a:rPr lang="en-US" sz="1100"/>
              <a:t> websites of </a:t>
            </a:r>
            <a:r>
              <a:rPr lang="en-US" sz="1100" err="1"/>
              <a:t>een</a:t>
            </a:r>
            <a:r>
              <a:rPr lang="en-US" sz="1100"/>
              <a:t> </a:t>
            </a:r>
            <a:r>
              <a:rPr lang="en-US" sz="1100" b="1" err="1"/>
              <a:t>mailserver</a:t>
            </a:r>
            <a:r>
              <a:rPr lang="en-US" sz="1100"/>
              <a:t> </a:t>
            </a:r>
            <a:r>
              <a:rPr lang="en-US" sz="1100" err="1"/>
              <a:t>voor</a:t>
            </a:r>
            <a:r>
              <a:rPr lang="en-US" sz="1100"/>
              <a:t> e-mail.</a:t>
            </a:r>
          </a:p>
          <a:p>
            <a:pPr indent="-228600" algn="l">
              <a:buFont typeface="Arial" panose="020B0604020202020204" pitchFamily="34" charset="0"/>
              <a:buChar char="•"/>
            </a:pPr>
            <a:r>
              <a:rPr lang="en-US" sz="1100" b="1"/>
              <a:t>API’s</a:t>
            </a:r>
            <a:r>
              <a:rPr lang="en-US" sz="1100"/>
              <a:t>: </a:t>
            </a:r>
            <a:r>
              <a:rPr lang="en-US" sz="1100" err="1"/>
              <a:t>Dit</a:t>
            </a:r>
            <a:r>
              <a:rPr lang="en-US" sz="1100"/>
              <a:t> </a:t>
            </a:r>
            <a:r>
              <a:rPr lang="en-US" sz="1100" err="1"/>
              <a:t>helpt</a:t>
            </a:r>
            <a:r>
              <a:rPr lang="en-US" sz="1100"/>
              <a:t> </a:t>
            </a:r>
            <a:r>
              <a:rPr lang="en-US" sz="1100" err="1"/>
              <a:t>verschillende</a:t>
            </a:r>
            <a:r>
              <a:rPr lang="en-US" sz="1100"/>
              <a:t> </a:t>
            </a:r>
            <a:r>
              <a:rPr lang="en-US" sz="1100" err="1"/>
              <a:t>programma's</a:t>
            </a:r>
            <a:r>
              <a:rPr lang="en-US" sz="1100"/>
              <a:t> om </a:t>
            </a:r>
            <a:r>
              <a:rPr lang="en-US" sz="1100" err="1"/>
              <a:t>makkelijk</a:t>
            </a:r>
            <a:r>
              <a:rPr lang="en-US" sz="1100"/>
              <a:t> </a:t>
            </a:r>
            <a:r>
              <a:rPr lang="en-US" sz="1100" err="1"/>
              <a:t>gegevens</a:t>
            </a:r>
            <a:r>
              <a:rPr lang="en-US" sz="1100"/>
              <a:t> </a:t>
            </a:r>
            <a:r>
              <a:rPr lang="en-US" sz="1100" err="1"/>
              <a:t>uit</a:t>
            </a:r>
            <a:r>
              <a:rPr lang="en-US" sz="1100"/>
              <a:t> </a:t>
            </a:r>
            <a:r>
              <a:rPr lang="en-US" sz="1100" err="1"/>
              <a:t>te</a:t>
            </a:r>
            <a:r>
              <a:rPr lang="en-US" sz="1100"/>
              <a:t> </a:t>
            </a:r>
            <a:r>
              <a:rPr lang="en-US" sz="1100" err="1"/>
              <a:t>wisselen</a:t>
            </a:r>
            <a:r>
              <a:rPr lang="en-US" sz="1100"/>
              <a:t>.</a:t>
            </a:r>
          </a:p>
          <a:p>
            <a:pPr indent="-228600" algn="l">
              <a:buFont typeface="Arial" panose="020B0604020202020204" pitchFamily="34" charset="0"/>
              <a:buChar char="•"/>
            </a:pPr>
            <a:r>
              <a:rPr lang="en-US" sz="1100" b="1" err="1"/>
              <a:t>Bestanden</a:t>
            </a:r>
            <a:r>
              <a:rPr lang="en-US" sz="1100"/>
              <a:t>: </a:t>
            </a:r>
            <a:r>
              <a:rPr lang="en-US" sz="1100" err="1"/>
              <a:t>Dit</a:t>
            </a:r>
            <a:r>
              <a:rPr lang="en-US" sz="1100"/>
              <a:t> </a:t>
            </a:r>
            <a:r>
              <a:rPr lang="en-US" sz="1100" err="1"/>
              <a:t>zijn</a:t>
            </a:r>
            <a:r>
              <a:rPr lang="en-US" sz="1100"/>
              <a:t> de </a:t>
            </a:r>
            <a:r>
              <a:rPr lang="en-US" sz="1100" err="1"/>
              <a:t>gegevens</a:t>
            </a:r>
            <a:r>
              <a:rPr lang="en-US" sz="1100"/>
              <a:t> die je </a:t>
            </a:r>
            <a:r>
              <a:rPr lang="en-US" sz="1100" err="1"/>
              <a:t>verstuurt</a:t>
            </a:r>
            <a:r>
              <a:rPr lang="en-US" sz="1100"/>
              <a:t>, </a:t>
            </a:r>
            <a:r>
              <a:rPr lang="en-US" sz="1100" err="1"/>
              <a:t>zoals</a:t>
            </a:r>
            <a:r>
              <a:rPr lang="en-US" sz="1100"/>
              <a:t> </a:t>
            </a:r>
            <a:r>
              <a:rPr lang="en-US" sz="1100" b="1" err="1"/>
              <a:t>afbeeldingen</a:t>
            </a:r>
            <a:r>
              <a:rPr lang="en-US" sz="1100"/>
              <a:t> of </a:t>
            </a:r>
            <a:r>
              <a:rPr lang="en-US" sz="1100" b="1" err="1"/>
              <a:t>tekst</a:t>
            </a:r>
            <a:r>
              <a:rPr lang="en-US" sz="1100"/>
              <a:t>.</a:t>
            </a:r>
          </a:p>
          <a:p>
            <a:pPr indent="-228600" algn="l">
              <a:buFont typeface="Arial" panose="020B0604020202020204" pitchFamily="34" charset="0"/>
              <a:buChar char="•"/>
            </a:pPr>
            <a:r>
              <a:rPr lang="en-US" sz="1100" b="1" err="1"/>
              <a:t>Verbindingen</a:t>
            </a:r>
            <a:r>
              <a:rPr lang="en-US" sz="1100"/>
              <a:t>: </a:t>
            </a:r>
            <a:r>
              <a:rPr lang="en-US" sz="1100" err="1"/>
              <a:t>Dit</a:t>
            </a:r>
            <a:r>
              <a:rPr lang="en-US" sz="1100"/>
              <a:t> </a:t>
            </a:r>
            <a:r>
              <a:rPr lang="en-US" sz="1100" err="1"/>
              <a:t>zorgt</a:t>
            </a:r>
            <a:r>
              <a:rPr lang="en-US" sz="1100"/>
              <a:t> </a:t>
            </a:r>
            <a:r>
              <a:rPr lang="en-US" sz="1100" err="1"/>
              <a:t>ervoor</a:t>
            </a:r>
            <a:r>
              <a:rPr lang="en-US" sz="1100"/>
              <a:t> </a:t>
            </a:r>
            <a:r>
              <a:rPr lang="en-US" sz="1100" err="1"/>
              <a:t>dat</a:t>
            </a:r>
            <a:r>
              <a:rPr lang="en-US" sz="1100"/>
              <a:t> </a:t>
            </a:r>
            <a:r>
              <a:rPr lang="en-US" sz="1100" err="1"/>
              <a:t>programma’s</a:t>
            </a:r>
            <a:r>
              <a:rPr lang="en-US" sz="1100"/>
              <a:t> met </a:t>
            </a:r>
            <a:r>
              <a:rPr lang="en-US" sz="1100" err="1"/>
              <a:t>elkaar</a:t>
            </a:r>
            <a:r>
              <a:rPr lang="en-US" sz="1100"/>
              <a:t> </a:t>
            </a:r>
            <a:r>
              <a:rPr lang="en-US" sz="1100" err="1"/>
              <a:t>kunnen</a:t>
            </a:r>
            <a:r>
              <a:rPr lang="en-US" sz="1100"/>
              <a:t> </a:t>
            </a:r>
            <a:r>
              <a:rPr lang="en-US" sz="1100" err="1"/>
              <a:t>verbinden</a:t>
            </a:r>
            <a:r>
              <a:rPr lang="en-US" sz="1100"/>
              <a:t> </a:t>
            </a:r>
            <a:r>
              <a:rPr lang="en-US" sz="1100" err="1"/>
              <a:t>en</a:t>
            </a:r>
            <a:r>
              <a:rPr lang="en-US" sz="1100"/>
              <a:t> </a:t>
            </a:r>
            <a:r>
              <a:rPr lang="en-US" sz="1100" err="1"/>
              <a:t>weer</a:t>
            </a:r>
            <a:r>
              <a:rPr lang="en-US" sz="1100"/>
              <a:t> </a:t>
            </a:r>
            <a:r>
              <a:rPr lang="en-US" sz="1100" err="1"/>
              <a:t>stoppen</a:t>
            </a:r>
            <a:r>
              <a:rPr lang="en-US" sz="1100"/>
              <a:t>.</a:t>
            </a:r>
          </a:p>
          <a:p>
            <a:pPr indent="-228600" algn="l">
              <a:buFont typeface="Arial" panose="020B0604020202020204" pitchFamily="34" charset="0"/>
              <a:buChar char="•"/>
            </a:pPr>
            <a:r>
              <a:rPr lang="en-US" sz="1100" err="1"/>
              <a:t>samengevat</a:t>
            </a:r>
            <a:r>
              <a:rPr lang="en-US" sz="1100"/>
              <a:t>, het </a:t>
            </a:r>
            <a:r>
              <a:rPr lang="en-US" sz="1100" err="1"/>
              <a:t>zorgt</a:t>
            </a:r>
            <a:r>
              <a:rPr lang="en-US" sz="1100"/>
              <a:t> </a:t>
            </a:r>
            <a:r>
              <a:rPr lang="en-US" sz="1100" err="1"/>
              <a:t>ervoor</a:t>
            </a:r>
            <a:r>
              <a:rPr lang="en-US" sz="1100"/>
              <a:t> </a:t>
            </a:r>
            <a:r>
              <a:rPr lang="en-US" sz="1100" err="1"/>
              <a:t>dat</a:t>
            </a:r>
            <a:r>
              <a:rPr lang="en-US" sz="1100"/>
              <a:t> je </a:t>
            </a:r>
            <a:r>
              <a:rPr lang="en-US" sz="1100" err="1"/>
              <a:t>bijvoorbeeld</a:t>
            </a:r>
            <a:r>
              <a:rPr lang="en-US" sz="1100"/>
              <a:t> </a:t>
            </a:r>
            <a:r>
              <a:rPr lang="en-US" sz="1100" err="1"/>
              <a:t>kunt</a:t>
            </a:r>
            <a:r>
              <a:rPr lang="en-US" sz="1100"/>
              <a:t> </a:t>
            </a:r>
            <a:r>
              <a:rPr lang="en-US" sz="1100" err="1"/>
              <a:t>surfen</a:t>
            </a:r>
            <a:r>
              <a:rPr lang="en-US" sz="1100"/>
              <a:t> op internet of e-</a:t>
            </a:r>
            <a:r>
              <a:rPr lang="en-US" sz="1100" err="1"/>
              <a:t>mailen</a:t>
            </a:r>
            <a:r>
              <a:rPr lang="en-US" sz="1100"/>
              <a:t>.</a:t>
            </a:r>
          </a:p>
          <a:p>
            <a:pPr indent="-228600" algn="l">
              <a:buFont typeface="Arial" panose="020B0604020202020204" pitchFamily="34" charset="0"/>
              <a:buChar char="•"/>
            </a:pPr>
            <a:endParaRPr lang="en-US" sz="1100"/>
          </a:p>
        </p:txBody>
      </p:sp>
    </p:spTree>
    <p:extLst>
      <p:ext uri="{BB962C8B-B14F-4D97-AF65-F5344CB8AC3E}">
        <p14:creationId xmlns:p14="http://schemas.microsoft.com/office/powerpoint/2010/main" val="398169452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Tijdelijke aanduiding voor inhoud 3" descr="Poster, Foto quiz icon black and white, Francois Poirier - Koop op  EuroPosters.nl">
            <a:extLst>
              <a:ext uri="{FF2B5EF4-FFF2-40B4-BE49-F238E27FC236}">
                <a16:creationId xmlns:a16="http://schemas.microsoft.com/office/drawing/2014/main" id="{C893F444-F72C-A225-CB8A-574FF9F49F0B}"/>
              </a:ext>
            </a:extLst>
          </p:cNvPr>
          <p:cNvPicPr>
            <a:picLocks noGrp="1" noChangeAspect="1"/>
          </p:cNvPicPr>
          <p:nvPr>
            <p:ph idx="1"/>
          </p:nvPr>
        </p:nvPicPr>
        <p:blipFill>
          <a:blip r:embed="rId2"/>
          <a:srcRect t="10634" b="12589"/>
          <a:stretch/>
        </p:blipFill>
        <p:spPr>
          <a:xfrm>
            <a:off x="20" y="1282"/>
            <a:ext cx="12191980" cy="6856718"/>
          </a:xfrm>
          <a:prstGeom prst="rect">
            <a:avLst/>
          </a:prstGeom>
        </p:spPr>
      </p:pic>
    </p:spTree>
    <p:extLst>
      <p:ext uri="{BB962C8B-B14F-4D97-AF65-F5344CB8AC3E}">
        <p14:creationId xmlns:p14="http://schemas.microsoft.com/office/powerpoint/2010/main" val="4165253903"/>
      </p:ext>
    </p:extLst>
  </p:cSld>
  <p:clrMapOvr>
    <a:masterClrMapping/>
  </p:clrMapOvr>
  <p:transition spd="slow">
    <p:wheel spokes="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1F5C6D-ECA4-342F-7D1F-14DB5D72B90F}"/>
              </a:ext>
            </a:extLst>
          </p:cNvPr>
          <p:cNvSpPr>
            <a:spLocks noGrp="1"/>
          </p:cNvSpPr>
          <p:nvPr>
            <p:ph type="title"/>
          </p:nvPr>
        </p:nvSpPr>
        <p:spPr/>
        <p:txBody>
          <a:bodyPr/>
          <a:lstStyle/>
          <a:p>
            <a:pPr algn="ctr"/>
            <a:r>
              <a:rPr lang="nl-NL" sz="2800" b="1">
                <a:latin typeface="Aptos"/>
              </a:rPr>
              <a:t>1: Bevat onderdelen die ervoor zorgen dat het apparaat functioneert:</a:t>
            </a:r>
            <a:r>
              <a:rPr lang="nl-NL" sz="2800">
                <a:latin typeface="Aptos"/>
              </a:rPr>
              <a:t> </a:t>
            </a:r>
            <a:endParaRPr lang="nl-NL" sz="2800"/>
          </a:p>
        </p:txBody>
      </p:sp>
      <p:sp>
        <p:nvSpPr>
          <p:cNvPr id="4" name="Rechthoek: afgeronde hoeken 3">
            <a:hlinkClick r:id="rId2" action="ppaction://hlinksldjump"/>
            <a:extLst>
              <a:ext uri="{FF2B5EF4-FFF2-40B4-BE49-F238E27FC236}">
                <a16:creationId xmlns:a16="http://schemas.microsoft.com/office/drawing/2014/main" id="{2CCB3762-3C94-C22B-59FF-AED9938F584E}"/>
              </a:ext>
            </a:extLst>
          </p:cNvPr>
          <p:cNvSpPr/>
          <p:nvPr/>
        </p:nvSpPr>
        <p:spPr>
          <a:xfrm>
            <a:off x="1742283" y="1690688"/>
            <a:ext cx="7418869" cy="96010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400" kern="100">
                <a:effectLst/>
                <a:latin typeface="Aptos" panose="020B0004020202020204" pitchFamily="34" charset="0"/>
                <a:ea typeface="Aptos" panose="020B0004020202020204" pitchFamily="34" charset="0"/>
                <a:cs typeface="Times New Roman" panose="02020603050405020304" pitchFamily="18" charset="0"/>
              </a:rPr>
              <a:t>A De fysieke laag</a:t>
            </a:r>
          </a:p>
          <a:p>
            <a:pPr algn="ctr"/>
            <a:r>
              <a:rPr lang="nl-NL" sz="1400">
                <a:solidFill>
                  <a:schemeClr val="bg1"/>
                </a:solidFill>
              </a:rPr>
              <a:t>  </a:t>
            </a:r>
          </a:p>
        </p:txBody>
      </p:sp>
      <p:sp>
        <p:nvSpPr>
          <p:cNvPr id="8" name="Rechthoek: afgeronde hoeken 7">
            <a:hlinkClick r:id="rId3" action="ppaction://hlinksldjump"/>
            <a:extLst>
              <a:ext uri="{FF2B5EF4-FFF2-40B4-BE49-F238E27FC236}">
                <a16:creationId xmlns:a16="http://schemas.microsoft.com/office/drawing/2014/main" id="{F8C88C72-525E-DAA8-9822-61FF924B9910}"/>
              </a:ext>
            </a:extLst>
          </p:cNvPr>
          <p:cNvSpPr/>
          <p:nvPr/>
        </p:nvSpPr>
        <p:spPr>
          <a:xfrm>
            <a:off x="1742283" y="2896518"/>
            <a:ext cx="7317882" cy="95092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nl-NL" sz="1400" kern="100">
                <a:effectLst/>
                <a:latin typeface="Aptos" panose="020B0004020202020204" pitchFamily="34" charset="0"/>
                <a:ea typeface="Aptos" panose="020B0004020202020204" pitchFamily="34" charset="0"/>
                <a:cs typeface="Times New Roman" panose="02020603050405020304" pitchFamily="18" charset="0"/>
              </a:rPr>
              <a:t>B De logische laag</a:t>
            </a:r>
          </a:p>
          <a:p>
            <a:r>
              <a:rPr lang="nl-NL" sz="1400" kern="100">
                <a:latin typeface="Aptos" panose="020B0004020202020204" pitchFamily="34" charset="0"/>
                <a:ea typeface="Aptos" panose="020B0004020202020204" pitchFamily="34" charset="0"/>
                <a:cs typeface="Times New Roman" panose="02020603050405020304" pitchFamily="18" charset="0"/>
              </a:rPr>
              <a:t>  </a:t>
            </a:r>
          </a:p>
        </p:txBody>
      </p:sp>
      <p:sp>
        <p:nvSpPr>
          <p:cNvPr id="9" name="Rechthoek: afgeronde hoeken 8">
            <a:hlinkClick r:id="rId4" action="ppaction://hlinksldjump"/>
            <a:extLst>
              <a:ext uri="{FF2B5EF4-FFF2-40B4-BE49-F238E27FC236}">
                <a16:creationId xmlns:a16="http://schemas.microsoft.com/office/drawing/2014/main" id="{456C4B98-0958-653C-EF48-D25493C47E88}"/>
              </a:ext>
            </a:extLst>
          </p:cNvPr>
          <p:cNvSpPr/>
          <p:nvPr/>
        </p:nvSpPr>
        <p:spPr>
          <a:xfrm>
            <a:off x="1738588" y="4093168"/>
            <a:ext cx="7317882" cy="95092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400" kern="100">
                <a:effectLst/>
                <a:latin typeface="Aptos" panose="020B0004020202020204" pitchFamily="34" charset="0"/>
                <a:ea typeface="Aptos" panose="020B0004020202020204" pitchFamily="34" charset="0"/>
                <a:cs typeface="Times New Roman" panose="02020603050405020304" pitchFamily="18" charset="0"/>
              </a:rPr>
              <a:t>C De </a:t>
            </a:r>
            <a:r>
              <a:rPr lang="nl-NL" sz="1400" kern="100" err="1">
                <a:effectLst/>
                <a:latin typeface="Aptos" panose="020B0004020202020204" pitchFamily="34" charset="0"/>
                <a:ea typeface="Aptos" panose="020B0004020202020204" pitchFamily="34" charset="0"/>
                <a:cs typeface="Times New Roman" panose="02020603050405020304" pitchFamily="18" charset="0"/>
              </a:rPr>
              <a:t>toepassingslaag</a:t>
            </a:r>
            <a:endParaRPr lang="nl-NL" sz="1400" kern="100">
              <a:latin typeface="Aptos" panose="020B0004020202020204" pitchFamily="34" charset="0"/>
              <a:ea typeface="Aptos" panose="020B0004020202020204" pitchFamily="34" charset="0"/>
              <a:cs typeface="Times New Roman" panose="02020603050405020304" pitchFamily="18" charset="0"/>
            </a:endParaRPr>
          </a:p>
          <a:p>
            <a:pPr algn="ctr"/>
            <a:r>
              <a:rPr lang="nl-NL" sz="1400" b="1">
                <a:solidFill>
                  <a:srgbClr val="000000"/>
                </a:solidFill>
              </a:rPr>
              <a:t> </a:t>
            </a:r>
          </a:p>
        </p:txBody>
      </p:sp>
      <p:sp>
        <p:nvSpPr>
          <p:cNvPr id="10" name="Rechthoek: afgeronde hoeken 9">
            <a:hlinkClick r:id="rId5" action="ppaction://hlinksldjump"/>
            <a:extLst>
              <a:ext uri="{FF2B5EF4-FFF2-40B4-BE49-F238E27FC236}">
                <a16:creationId xmlns:a16="http://schemas.microsoft.com/office/drawing/2014/main" id="{F921749A-4D6E-5C09-D72C-C9EA809BCC74}"/>
              </a:ext>
            </a:extLst>
          </p:cNvPr>
          <p:cNvSpPr/>
          <p:nvPr/>
        </p:nvSpPr>
        <p:spPr>
          <a:xfrm>
            <a:off x="1742283" y="5265145"/>
            <a:ext cx="7317882" cy="95092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400" kern="100">
                <a:latin typeface="Aptos" panose="020B0004020202020204" pitchFamily="34" charset="0"/>
                <a:ea typeface="Aptos" panose="020B0004020202020204" pitchFamily="34" charset="0"/>
                <a:cs typeface="Times New Roman" panose="02020603050405020304" pitchFamily="18" charset="0"/>
              </a:rPr>
              <a:t>D Geen van bovenstaande opties.</a:t>
            </a:r>
          </a:p>
          <a:p>
            <a:pPr algn="ctr"/>
            <a:r>
              <a:rPr lang="nl-NL" sz="1400" b="1">
                <a:solidFill>
                  <a:srgbClr val="000000"/>
                </a:solidFill>
              </a:rPr>
              <a:t> </a:t>
            </a:r>
          </a:p>
        </p:txBody>
      </p:sp>
    </p:spTree>
    <p:extLst>
      <p:ext uri="{BB962C8B-B14F-4D97-AF65-F5344CB8AC3E}">
        <p14:creationId xmlns:p14="http://schemas.microsoft.com/office/powerpoint/2010/main" val="323659765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313A44-C5C4-9602-2BC2-C4685D48EAE3}"/>
              </a:ext>
            </a:extLst>
          </p:cNvPr>
          <p:cNvSpPr>
            <a:spLocks noGrp="1"/>
          </p:cNvSpPr>
          <p:nvPr>
            <p:ph type="title"/>
          </p:nvPr>
        </p:nvSpPr>
        <p:spPr>
          <a:xfrm>
            <a:off x="838200" y="2881988"/>
            <a:ext cx="10515600" cy="1325563"/>
          </a:xfrm>
        </p:spPr>
        <p:txBody>
          <a:bodyPr>
            <a:normAutofit fontScale="90000"/>
            <a:scene3d>
              <a:camera prst="orthographicFront"/>
              <a:lightRig rig="harsh" dir="t"/>
            </a:scene3d>
            <a:sp3d extrusionH="57150" prstMaterial="matte">
              <a:bevelT w="63500" h="12700" prst="angle"/>
              <a:contourClr>
                <a:schemeClr val="bg1">
                  <a:lumMod val="65000"/>
                </a:schemeClr>
              </a:contourClr>
            </a:sp3d>
          </a:bodyPr>
          <a:lstStyle/>
          <a:p>
            <a:r>
              <a:rPr lang="nl-NL" sz="10700" b="1">
                <a:ln/>
                <a:solidFill>
                  <a:schemeClr val="accent3"/>
                </a:solidFill>
              </a:rPr>
              <a:t>Juist!</a:t>
            </a:r>
            <a:r>
              <a:rPr lang="nl-NL" sz="10700" b="1" kern="100">
                <a:ln/>
                <a:solidFill>
                  <a:schemeClr val="accent3"/>
                </a:solidFill>
                <a:latin typeface="Aptos" panose="020B0004020202020204" pitchFamily="34" charset="0"/>
                <a:ea typeface="Aptos" panose="020B0004020202020204" pitchFamily="34" charset="0"/>
                <a:cs typeface="Times New Roman" panose="02020603050405020304" pitchFamily="18" charset="0"/>
              </a:rPr>
              <a:t> </a:t>
            </a:r>
            <a:r>
              <a:rPr lang="nl-NL" sz="3100" b="1" kern="100">
                <a:ln/>
                <a:solidFill>
                  <a:schemeClr val="accent3"/>
                </a:solidFill>
                <a:latin typeface="Aptos" panose="020B0004020202020204" pitchFamily="34" charset="0"/>
                <a:ea typeface="Aptos" panose="020B0004020202020204" pitchFamily="34" charset="0"/>
                <a:cs typeface="Times New Roman" panose="02020603050405020304" pitchFamily="18" charset="0"/>
              </a:rPr>
              <a:t>Dit is de laag die je kan aanraken, zoals de accu. Dit zijn allemaal onderdelen die ervoor zorgen dat het apparaat functioneert</a:t>
            </a:r>
            <a:r>
              <a:rPr lang="nl-NL" sz="3100" b="1">
                <a:ln/>
                <a:solidFill>
                  <a:schemeClr val="accent3"/>
                </a:solidFill>
              </a:rPr>
              <a:t> </a:t>
            </a:r>
            <a:endParaRPr lang="nl-NL" b="1">
              <a:ln/>
              <a:solidFill>
                <a:schemeClr val="accent3"/>
              </a:solidFill>
            </a:endParaRPr>
          </a:p>
        </p:txBody>
      </p:sp>
      <p:pic>
        <p:nvPicPr>
          <p:cNvPr id="1026" name="Picture 2" descr="Duimpje omhoog als je de sportweek in foto's leuk vindt">
            <a:extLst>
              <a:ext uri="{FF2B5EF4-FFF2-40B4-BE49-F238E27FC236}">
                <a16:creationId xmlns:a16="http://schemas.microsoft.com/office/drawing/2014/main" id="{547D352C-49D6-D88A-7D43-BAA91D0632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4346" y="558265"/>
            <a:ext cx="3933523" cy="2151246"/>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1" name="Bijschrift: pijl-rechts 10">
            <a:hlinkClick r:id="rId3" action="ppaction://hlinksldjump"/>
            <a:extLst>
              <a:ext uri="{FF2B5EF4-FFF2-40B4-BE49-F238E27FC236}">
                <a16:creationId xmlns:a16="http://schemas.microsoft.com/office/drawing/2014/main" id="{C455BD92-08F7-B1BE-AEAF-16180410E1D6}"/>
              </a:ext>
            </a:extLst>
          </p:cNvPr>
          <p:cNvSpPr/>
          <p:nvPr/>
        </p:nvSpPr>
        <p:spPr>
          <a:xfrm>
            <a:off x="9696261" y="5011863"/>
            <a:ext cx="1865013" cy="1325563"/>
          </a:xfrm>
          <a:prstGeom prst="rightArrow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a:t>Volgende vraag</a:t>
            </a:r>
          </a:p>
        </p:txBody>
      </p:sp>
    </p:spTree>
    <p:extLst>
      <p:ext uri="{BB962C8B-B14F-4D97-AF65-F5344CB8AC3E}">
        <p14:creationId xmlns:p14="http://schemas.microsoft.com/office/powerpoint/2010/main" val="4173602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827E97-9B16-4B70-22AB-23F2B436D69F}"/>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A0180A33-B08E-6B88-F806-B24883B25762}"/>
              </a:ext>
            </a:extLst>
          </p:cNvPr>
          <p:cNvSpPr>
            <a:spLocks noGrp="1"/>
          </p:cNvSpPr>
          <p:nvPr>
            <p:ph type="title"/>
          </p:nvPr>
        </p:nvSpPr>
        <p:spPr>
          <a:xfrm>
            <a:off x="838200" y="2881988"/>
            <a:ext cx="10515600" cy="1325563"/>
          </a:xfrm>
        </p:spPr>
        <p:txBody>
          <a:bodyPr>
            <a:normAutofit fontScale="90000"/>
          </a:bodyPr>
          <a:lstStyle/>
          <a:p>
            <a:r>
              <a:rPr lang="nl-NL" sz="10700" b="1">
                <a:ln w="22225">
                  <a:solidFill>
                    <a:schemeClr val="accent2"/>
                  </a:solidFill>
                  <a:prstDash val="solid"/>
                </a:ln>
                <a:solidFill>
                  <a:schemeClr val="accent2">
                    <a:lumMod val="40000"/>
                    <a:lumOff val="60000"/>
                  </a:schemeClr>
                </a:solidFill>
              </a:rPr>
              <a:t>Onjuist! </a:t>
            </a:r>
            <a:r>
              <a:rPr lang="nl-NL" sz="3100" b="1" kern="100">
                <a:ln w="22225">
                  <a:solidFill>
                    <a:schemeClr val="accent2"/>
                  </a:solidFill>
                  <a:prstDash val="solid"/>
                </a:ln>
                <a:solidFill>
                  <a:schemeClr val="accent2">
                    <a:lumMod val="40000"/>
                    <a:lumOff val="60000"/>
                  </a:schemeClr>
                </a:solidFill>
                <a:latin typeface="Aptos" panose="020B0004020202020204" pitchFamily="34" charset="0"/>
                <a:ea typeface="Aptos" panose="020B0004020202020204" pitchFamily="34" charset="0"/>
                <a:cs typeface="Times New Roman" panose="02020603050405020304" pitchFamily="18" charset="0"/>
              </a:rPr>
              <a:t>Deze laag zorgt ervoor dat je het systeem kunt gebruiken zonder dat je alle technische details hoeft te weten. Het zorgt er dus eigenlijk voor dat je het apparaat zo makkelijk mogelijk kan gebruiken. Het laat ook de resultaten zien waarvoor de logische laag </a:t>
            </a:r>
            <a:r>
              <a:rPr lang="nl-NL" sz="3100" b="1" kern="100" err="1">
                <a:ln w="22225">
                  <a:solidFill>
                    <a:schemeClr val="accent2"/>
                  </a:solidFill>
                  <a:prstDash val="solid"/>
                </a:ln>
                <a:solidFill>
                  <a:schemeClr val="accent2">
                    <a:lumMod val="40000"/>
                    <a:lumOff val="60000"/>
                  </a:schemeClr>
                </a:solidFill>
                <a:latin typeface="Aptos" panose="020B0004020202020204" pitchFamily="34" charset="0"/>
                <a:ea typeface="Aptos" panose="020B0004020202020204" pitchFamily="34" charset="0"/>
                <a:cs typeface="Times New Roman" panose="02020603050405020304" pitchFamily="18" charset="0"/>
              </a:rPr>
              <a:t>gezorgt</a:t>
            </a:r>
            <a:r>
              <a:rPr lang="nl-NL" sz="3100" b="1" kern="100">
                <a:ln w="22225">
                  <a:solidFill>
                    <a:schemeClr val="accent2"/>
                  </a:solidFill>
                  <a:prstDash val="solid"/>
                </a:ln>
                <a:solidFill>
                  <a:schemeClr val="accent2">
                    <a:lumMod val="40000"/>
                    <a:lumOff val="60000"/>
                  </a:schemeClr>
                </a:solidFill>
                <a:latin typeface="Aptos" panose="020B0004020202020204" pitchFamily="34" charset="0"/>
                <a:ea typeface="Aptos" panose="020B0004020202020204" pitchFamily="34" charset="0"/>
                <a:cs typeface="Times New Roman" panose="02020603050405020304" pitchFamily="18" charset="0"/>
              </a:rPr>
              <a:t> heeft.</a:t>
            </a:r>
            <a:endParaRPr lang="nl-NL" b="1">
              <a:ln w="22225">
                <a:solidFill>
                  <a:schemeClr val="accent2"/>
                </a:solidFill>
                <a:prstDash val="solid"/>
              </a:ln>
              <a:solidFill>
                <a:schemeClr val="accent2">
                  <a:lumMod val="40000"/>
                  <a:lumOff val="60000"/>
                </a:schemeClr>
              </a:solidFill>
            </a:endParaRPr>
          </a:p>
        </p:txBody>
      </p:sp>
      <p:pic>
        <p:nvPicPr>
          <p:cNvPr id="3074" name="Picture 2" descr="Angry Cristiano Ronaldo looking to leave Real Madrid: Report">
            <a:extLst>
              <a:ext uri="{FF2B5EF4-FFF2-40B4-BE49-F238E27FC236}">
                <a16:creationId xmlns:a16="http://schemas.microsoft.com/office/drawing/2014/main" id="{93F158A7-6E0E-15ED-42B8-27A3925E23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2379" y="417103"/>
            <a:ext cx="2860808" cy="1862612"/>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4" name="Afbeelding 3">
            <a:hlinkClick r:id="rId3" action="ppaction://hlinksldjump"/>
            <a:extLst>
              <a:ext uri="{FF2B5EF4-FFF2-40B4-BE49-F238E27FC236}">
                <a16:creationId xmlns:a16="http://schemas.microsoft.com/office/drawing/2014/main" id="{301370E5-E938-1BAA-C155-0CBE183B3E5D}"/>
              </a:ext>
            </a:extLst>
          </p:cNvPr>
          <p:cNvPicPr>
            <a:picLocks noChangeAspect="1"/>
          </p:cNvPicPr>
          <p:nvPr/>
        </p:nvPicPr>
        <p:blipFill>
          <a:blip r:embed="rId4"/>
          <a:stretch>
            <a:fillRect/>
          </a:stretch>
        </p:blipFill>
        <p:spPr>
          <a:xfrm>
            <a:off x="9560700" y="5057693"/>
            <a:ext cx="1694835" cy="1420491"/>
          </a:xfrm>
          <a:prstGeom prst="rect">
            <a:avLst/>
          </a:prstGeom>
        </p:spPr>
      </p:pic>
    </p:spTree>
    <p:extLst>
      <p:ext uri="{BB962C8B-B14F-4D97-AF65-F5344CB8AC3E}">
        <p14:creationId xmlns:p14="http://schemas.microsoft.com/office/powerpoint/2010/main" val="1199880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3EBF3A-4E84-2970-D35D-A8C6E906ACAF}"/>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B6E7CAB1-88A4-5C3C-8914-5A7CD8DB98C7}"/>
              </a:ext>
            </a:extLst>
          </p:cNvPr>
          <p:cNvSpPr>
            <a:spLocks noGrp="1"/>
          </p:cNvSpPr>
          <p:nvPr>
            <p:ph type="title"/>
          </p:nvPr>
        </p:nvSpPr>
        <p:spPr>
          <a:xfrm>
            <a:off x="838200" y="2881988"/>
            <a:ext cx="10515600" cy="1325563"/>
          </a:xfrm>
        </p:spPr>
        <p:txBody>
          <a:bodyPr>
            <a:normAutofit fontScale="90000"/>
          </a:bodyPr>
          <a:lstStyle/>
          <a:p>
            <a:r>
              <a:rPr lang="nl-NL" sz="10700" b="1">
                <a:ln w="22225">
                  <a:solidFill>
                    <a:schemeClr val="accent2"/>
                  </a:solidFill>
                  <a:prstDash val="solid"/>
                </a:ln>
                <a:solidFill>
                  <a:schemeClr val="accent2">
                    <a:lumMod val="40000"/>
                    <a:lumOff val="60000"/>
                  </a:schemeClr>
                </a:solidFill>
              </a:rPr>
              <a:t>Onjuist! </a:t>
            </a:r>
            <a:r>
              <a:rPr lang="nl-NL" sz="3100" b="1" kern="100">
                <a:ln w="22225">
                  <a:solidFill>
                    <a:schemeClr val="accent2"/>
                  </a:solidFill>
                  <a:prstDash val="solid"/>
                </a:ln>
                <a:solidFill>
                  <a:schemeClr val="accent2">
                    <a:lumMod val="40000"/>
                    <a:lumOff val="60000"/>
                  </a:schemeClr>
                </a:solidFill>
                <a:latin typeface="Aptos" panose="020B0004020202020204" pitchFamily="34" charset="0"/>
                <a:ea typeface="Aptos" panose="020B0004020202020204" pitchFamily="34" charset="0"/>
                <a:cs typeface="Times New Roman" panose="02020603050405020304" pitchFamily="18" charset="0"/>
              </a:rPr>
              <a:t>Dit is de laag die beslist wat je doet. Dus je zoekt bijvoorbeeld iets op dan zorgt de logische laag voor de zoekopdracht. Het volgt regels om de taken correct uit te voeren. Dus het zorgt eigenlijk altijd dat je het resultaat op je scherm te zien krijgt</a:t>
            </a:r>
            <a:endParaRPr lang="nl-NL" b="1">
              <a:ln w="22225">
                <a:solidFill>
                  <a:schemeClr val="accent2"/>
                </a:solidFill>
                <a:prstDash val="solid"/>
              </a:ln>
              <a:solidFill>
                <a:schemeClr val="accent2">
                  <a:lumMod val="40000"/>
                  <a:lumOff val="60000"/>
                </a:schemeClr>
              </a:solidFill>
            </a:endParaRPr>
          </a:p>
        </p:txBody>
      </p:sp>
      <p:pic>
        <p:nvPicPr>
          <p:cNvPr id="2050" name="Picture 2" descr="Cristiano Ronaldo angry as five-game ban is upheld | Football News | Sky  Sports">
            <a:extLst>
              <a:ext uri="{FF2B5EF4-FFF2-40B4-BE49-F238E27FC236}">
                <a16:creationId xmlns:a16="http://schemas.microsoft.com/office/drawing/2014/main" id="{BE868C88-9229-2C64-2979-FB74B78CD5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099" y="282140"/>
            <a:ext cx="3436219" cy="1932874"/>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4" name="Afbeelding 3">
            <a:hlinkClick r:id="rId3" action="ppaction://hlinksldjump"/>
            <a:extLst>
              <a:ext uri="{FF2B5EF4-FFF2-40B4-BE49-F238E27FC236}">
                <a16:creationId xmlns:a16="http://schemas.microsoft.com/office/drawing/2014/main" id="{B53E9614-BEBF-9B13-3B16-05B17C405937}"/>
              </a:ext>
            </a:extLst>
          </p:cNvPr>
          <p:cNvPicPr>
            <a:picLocks noChangeAspect="1"/>
          </p:cNvPicPr>
          <p:nvPr/>
        </p:nvPicPr>
        <p:blipFill>
          <a:blip r:embed="rId4"/>
          <a:stretch>
            <a:fillRect/>
          </a:stretch>
        </p:blipFill>
        <p:spPr>
          <a:xfrm>
            <a:off x="9665062" y="4990027"/>
            <a:ext cx="1688738" cy="1420491"/>
          </a:xfrm>
          <a:prstGeom prst="rect">
            <a:avLst/>
          </a:prstGeom>
        </p:spPr>
      </p:pic>
    </p:spTree>
    <p:extLst>
      <p:ext uri="{BB962C8B-B14F-4D97-AF65-F5344CB8AC3E}">
        <p14:creationId xmlns:p14="http://schemas.microsoft.com/office/powerpoint/2010/main" val="2662979751"/>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40b73046-acad-42b0-9721-cc0e0c041e49}" enabled="0" method="" siteId="{40b73046-acad-42b0-9721-cc0e0c041e49}" removed="1"/>
</clbl:labelList>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20</Slides>
  <Notes>2</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Kantoorthema</vt:lpstr>
      <vt:lpstr>drielagenmodel</vt:lpstr>
      <vt:lpstr> fysieke laag</vt:lpstr>
      <vt:lpstr>Logische laag</vt:lpstr>
      <vt:lpstr>Toepassingslaag</vt:lpstr>
      <vt:lpstr>PowerPoint Presentation</vt:lpstr>
      <vt:lpstr>1: Bevat onderdelen die ervoor zorgen dat het apparaat functioneert: </vt:lpstr>
      <vt:lpstr>Juist! Dit is de laag die je kan aanraken, zoals de accu. Dit zijn allemaal onderdelen die ervoor zorgen dat het apparaat functioneert </vt:lpstr>
      <vt:lpstr>Onjuist! Deze laag zorgt ervoor dat je het systeem kunt gebruiken zonder dat je alle technische details hoeft te weten. Het zorgt er dus eigenlijk voor dat je het apparaat zo makkelijk mogelijk kan gebruiken. Het laat ook de resultaten zien waarvoor de logische laag gezorgt heeft.</vt:lpstr>
      <vt:lpstr>Onjuist! Dit is de laag die beslist wat je doet. Dus je zoekt bijvoorbeeld iets op dan zorgt de logische laag voor de zoekopdracht. Het volgt regels om de taken correct uit te voeren. Dus het zorgt eigenlijk altijd dat je het resultaat op je scherm te zien krijgt</vt:lpstr>
      <vt:lpstr>Onjuist!Goed lezen, het is namelijk wel 1 van de opties.</vt:lpstr>
      <vt:lpstr> </vt:lpstr>
      <vt:lpstr>Onjuist! Dit onderdeel hoort juist WEL bij de fysieke laag.</vt:lpstr>
      <vt:lpstr>Juist! Dit onderdeel hoort inderdaad niet bij de fysieke laag, maar bij de logische laag.</vt:lpstr>
      <vt:lpstr>Juist! Dit onderdeel hoort inderdaad niet bij de fysieke laag, maar bij de toepassingslaag</vt:lpstr>
      <vt:lpstr>3:Wat is de functie van de toepassingslaag in een computer?  </vt:lpstr>
      <vt:lpstr>Juist! Dit is inderdaad de functie van de toepassingslaag in een computer. </vt:lpstr>
      <vt:lpstr>Onjuist! Dit is de functie van de fysieke laag, bij de voeding!</vt:lpstr>
      <vt:lpstr>Onjuist! Dit is de functie van de fysieke laag, bij de koeling! </vt:lpstr>
      <vt:lpstr>Onjuist! Dit is de functie van de logische laag, bij de Netwerkdiensten!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Dylan van der Ploeg</dc:creator>
  <cp:revision>1</cp:revision>
  <dcterms:created xsi:type="dcterms:W3CDTF">2024-11-26T11:01:28Z</dcterms:created>
  <dcterms:modified xsi:type="dcterms:W3CDTF">2025-01-07T11:07:32Z</dcterms:modified>
</cp:coreProperties>
</file>