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57" r:id="rId3"/>
    <p:sldId id="259" r:id="rId4"/>
    <p:sldId id="260" r:id="rId5"/>
    <p:sldId id="263" r:id="rId6"/>
    <p:sldId id="264" r:id="rId7"/>
    <p:sldId id="265" r:id="rId8"/>
    <p:sldId id="268" r:id="rId9"/>
    <p:sldId id="273" r:id="rId10"/>
    <p:sldId id="270" r:id="rId11"/>
    <p:sldId id="271" r:id="rId12"/>
    <p:sldId id="274" r:id="rId13"/>
    <p:sldId id="275" r:id="rId14"/>
    <p:sldId id="276" r:id="rId15"/>
    <p:sldId id="277" r:id="rId16"/>
    <p:sldId id="278" r:id="rId17"/>
    <p:sldId id="279" r:id="rId18"/>
    <p:sldId id="262"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E4057-FBA8-4E9F-876C-6205051FA952}" v="983" dt="2024-12-17T10:44:18.278"/>
    <p1510:client id="{5F5CA88F-CF5E-4F61-AC2E-42820B3C4405}" v="40" dt="2024-12-17T10:33:25.8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van der Ploeg" userId="e4f5c51e-7756-466b-8b74-7a50b1bb6665" providerId="ADAL" clId="{2FF42CB4-A0DE-4F2B-B5FD-70E0E1ACAF85}"/>
    <pc:docChg chg="modSld sldOrd">
      <pc:chgData name="Dylan van der Ploeg" userId="e4f5c51e-7756-466b-8b74-7a50b1bb6665" providerId="ADAL" clId="{2FF42CB4-A0DE-4F2B-B5FD-70E0E1ACAF85}" dt="2024-12-03T11:12:40.037" v="4"/>
      <pc:docMkLst>
        <pc:docMk/>
      </pc:docMkLst>
      <pc:sldChg chg="addSp modSp">
        <pc:chgData name="Dylan van der Ploeg" userId="e4f5c51e-7756-466b-8b74-7a50b1bb6665" providerId="ADAL" clId="{2FF42CB4-A0DE-4F2B-B5FD-70E0E1ACAF85}" dt="2024-12-03T10:46:23.638" v="1" actId="27636"/>
        <pc:sldMkLst>
          <pc:docMk/>
          <pc:sldMk cId="2751443722" sldId="259"/>
        </pc:sldMkLst>
        <pc:picChg chg="add mod">
          <ac:chgData name="Dylan van der Ploeg" userId="e4f5c51e-7756-466b-8b74-7a50b1bb6665" providerId="ADAL" clId="{2FF42CB4-A0DE-4F2B-B5FD-70E0E1ACAF85}" dt="2024-12-03T10:46:23.638" v="1" actId="27636"/>
          <ac:picMkLst>
            <pc:docMk/>
            <pc:sldMk cId="2751443722" sldId="259"/>
            <ac:picMk id="1026" creationId="{D21D2CC1-3949-A94A-9436-F6491594873D}"/>
          </ac:picMkLst>
        </pc:picChg>
      </pc:sldChg>
      <pc:sldChg chg="addSp ord">
        <pc:chgData name="Dylan van der Ploeg" userId="e4f5c51e-7756-466b-8b74-7a50b1bb6665" providerId="ADAL" clId="{2FF42CB4-A0DE-4F2B-B5FD-70E0E1ACAF85}" dt="2024-12-03T11:01:07.906" v="3"/>
        <pc:sldMkLst>
          <pc:docMk/>
          <pc:sldMk cId="3981694522" sldId="260"/>
        </pc:sldMkLst>
        <pc:picChg chg="add">
          <ac:chgData name="Dylan van der Ploeg" userId="e4f5c51e-7756-466b-8b74-7a50b1bb6665" providerId="ADAL" clId="{2FF42CB4-A0DE-4F2B-B5FD-70E0E1ACAF85}" dt="2024-12-03T11:01:07.906" v="3"/>
          <ac:picMkLst>
            <pc:docMk/>
            <pc:sldMk cId="3981694522" sldId="260"/>
            <ac:picMk id="2050" creationId="{13C0069B-9BA6-5768-AC82-7B108761B61E}"/>
          </ac:picMkLst>
        </pc:picChg>
      </pc:sldChg>
      <pc:sldChg chg="addSp">
        <pc:chgData name="Dylan van der Ploeg" userId="e4f5c51e-7756-466b-8b74-7a50b1bb6665" providerId="ADAL" clId="{2FF42CB4-A0DE-4F2B-B5FD-70E0E1ACAF85}" dt="2024-12-03T11:12:40.037" v="4"/>
        <pc:sldMkLst>
          <pc:docMk/>
          <pc:sldMk cId="2892343951" sldId="262"/>
        </pc:sldMkLst>
        <pc:picChg chg="add">
          <ac:chgData name="Dylan van der Ploeg" userId="e4f5c51e-7756-466b-8b74-7a50b1bb6665" providerId="ADAL" clId="{2FF42CB4-A0DE-4F2B-B5FD-70E0E1ACAF85}" dt="2024-12-03T11:12:40.037" v="4"/>
          <ac:picMkLst>
            <pc:docMk/>
            <pc:sldMk cId="2892343951" sldId="262"/>
            <ac:picMk id="3074" creationId="{BEB40E0D-DA0A-26E7-96C4-6DB66384B714}"/>
          </ac:picMkLst>
        </pc:picChg>
      </pc:sldChg>
    </pc:docChg>
  </pc:docChgLst>
  <pc:docChgLst>
    <pc:chgData name="Enes Yilmaz" userId="50f28cf6-57d2-41e5-8501-60a3cb8dcd35" providerId="ADAL" clId="{E77C1AC2-9875-4CCE-AF6B-82CBB5C78BBB}"/>
    <pc:docChg chg="undo custSel addSld modSld">
      <pc:chgData name="Enes Yilmaz" userId="50f28cf6-57d2-41e5-8501-60a3cb8dcd35" providerId="ADAL" clId="{E77C1AC2-9875-4CCE-AF6B-82CBB5C78BBB}" dt="2024-12-10T10:45:01.701" v="261"/>
      <pc:docMkLst>
        <pc:docMk/>
      </pc:docMkLst>
      <pc:sldChg chg="modSp mod">
        <pc:chgData name="Enes Yilmaz" userId="50f28cf6-57d2-41e5-8501-60a3cb8dcd35" providerId="ADAL" clId="{E77C1AC2-9875-4CCE-AF6B-82CBB5C78BBB}" dt="2024-12-10T10:43:37.056" v="253" actId="122"/>
        <pc:sldMkLst>
          <pc:docMk/>
          <pc:sldMk cId="3236597655" sldId="264"/>
        </pc:sldMkLst>
        <pc:spChg chg="mod">
          <ac:chgData name="Enes Yilmaz" userId="50f28cf6-57d2-41e5-8501-60a3cb8dcd35" providerId="ADAL" clId="{E77C1AC2-9875-4CCE-AF6B-82CBB5C78BBB}" dt="2024-12-10T10:43:37.056" v="253" actId="122"/>
          <ac:spMkLst>
            <pc:docMk/>
            <pc:sldMk cId="3236597655" sldId="264"/>
            <ac:spMk id="2" creationId="{951F5C6D-ECA4-342F-7D1F-14DB5D72B90F}"/>
          </ac:spMkLst>
        </pc:spChg>
        <pc:spChg chg="mod">
          <ac:chgData name="Enes Yilmaz" userId="50f28cf6-57d2-41e5-8501-60a3cb8dcd35" providerId="ADAL" clId="{E77C1AC2-9875-4CCE-AF6B-82CBB5C78BBB}" dt="2024-12-10T10:23:35.184" v="14"/>
          <ac:spMkLst>
            <pc:docMk/>
            <pc:sldMk cId="3236597655" sldId="264"/>
            <ac:spMk id="4" creationId="{2CCB3762-3C94-C22B-59FF-AED9938F584E}"/>
          </ac:spMkLst>
        </pc:spChg>
        <pc:spChg chg="mod">
          <ac:chgData name="Enes Yilmaz" userId="50f28cf6-57d2-41e5-8501-60a3cb8dcd35" providerId="ADAL" clId="{E77C1AC2-9875-4CCE-AF6B-82CBB5C78BBB}" dt="2024-12-10T10:24:29.749" v="15"/>
          <ac:spMkLst>
            <pc:docMk/>
            <pc:sldMk cId="3236597655" sldId="264"/>
            <ac:spMk id="8" creationId="{F8C88C72-525E-DAA8-9822-61FF924B9910}"/>
          </ac:spMkLst>
        </pc:spChg>
        <pc:spChg chg="mod">
          <ac:chgData name="Enes Yilmaz" userId="50f28cf6-57d2-41e5-8501-60a3cb8dcd35" providerId="ADAL" clId="{E77C1AC2-9875-4CCE-AF6B-82CBB5C78BBB}" dt="2024-12-10T10:24:41.230" v="16"/>
          <ac:spMkLst>
            <pc:docMk/>
            <pc:sldMk cId="3236597655" sldId="264"/>
            <ac:spMk id="9" creationId="{456C4B98-0958-653C-EF48-D25493C47E88}"/>
          </ac:spMkLst>
        </pc:spChg>
        <pc:spChg chg="mod">
          <ac:chgData name="Enes Yilmaz" userId="50f28cf6-57d2-41e5-8501-60a3cb8dcd35" providerId="ADAL" clId="{E77C1AC2-9875-4CCE-AF6B-82CBB5C78BBB}" dt="2024-12-10T10:25:07.814" v="17"/>
          <ac:spMkLst>
            <pc:docMk/>
            <pc:sldMk cId="3236597655" sldId="264"/>
            <ac:spMk id="10" creationId="{F921749A-4D6E-5C09-D72C-C9EA809BCC74}"/>
          </ac:spMkLst>
        </pc:spChg>
      </pc:sldChg>
      <pc:sldChg chg="addSp delSp modSp mod">
        <pc:chgData name="Enes Yilmaz" userId="50f28cf6-57d2-41e5-8501-60a3cb8dcd35" providerId="ADAL" clId="{E77C1AC2-9875-4CCE-AF6B-82CBB5C78BBB}" dt="2024-12-10T10:45:01.701" v="261"/>
        <pc:sldMkLst>
          <pc:docMk/>
          <pc:sldMk cId="4173602318" sldId="265"/>
        </pc:sldMkLst>
        <pc:spChg chg="mod">
          <ac:chgData name="Enes Yilmaz" userId="50f28cf6-57d2-41e5-8501-60a3cb8dcd35" providerId="ADAL" clId="{E77C1AC2-9875-4CCE-AF6B-82CBB5C78BBB}" dt="2024-12-10T10:16:37.839" v="4" actId="3062"/>
          <ac:spMkLst>
            <pc:docMk/>
            <pc:sldMk cId="4173602318" sldId="265"/>
            <ac:spMk id="2" creationId="{72313A44-C5C4-9602-2BC2-C4685D48EAE3}"/>
          </ac:spMkLst>
        </pc:spChg>
        <pc:spChg chg="add mod">
          <ac:chgData name="Enes Yilmaz" userId="50f28cf6-57d2-41e5-8501-60a3cb8dcd35" providerId="ADAL" clId="{E77C1AC2-9875-4CCE-AF6B-82CBB5C78BBB}" dt="2024-12-10T10:45:01.701" v="261"/>
          <ac:spMkLst>
            <pc:docMk/>
            <pc:sldMk cId="4173602318" sldId="265"/>
            <ac:spMk id="11" creationId="{C455BD92-08F7-B1BE-AEAF-16180410E1D6}"/>
          </ac:spMkLst>
        </pc:spChg>
      </pc:sldChg>
      <pc:sldChg chg="addSp delSp modSp mod">
        <pc:chgData name="Enes Yilmaz" userId="50f28cf6-57d2-41e5-8501-60a3cb8dcd35" providerId="ADAL" clId="{E77C1AC2-9875-4CCE-AF6B-82CBB5C78BBB}" dt="2024-12-10T10:35:55.122" v="67" actId="478"/>
        <pc:sldMkLst>
          <pc:docMk/>
          <pc:sldMk cId="2009140676" sldId="266"/>
        </pc:sldMkLst>
      </pc:sldChg>
      <pc:sldChg chg="addSp modSp mod">
        <pc:chgData name="Enes Yilmaz" userId="50f28cf6-57d2-41e5-8501-60a3cb8dcd35" providerId="ADAL" clId="{E77C1AC2-9875-4CCE-AF6B-82CBB5C78BBB}" dt="2024-12-10T10:33:38.488" v="51"/>
        <pc:sldMkLst>
          <pc:docMk/>
          <pc:sldMk cId="1199880476" sldId="268"/>
        </pc:sldMkLst>
        <pc:spChg chg="mod">
          <ac:chgData name="Enes Yilmaz" userId="50f28cf6-57d2-41e5-8501-60a3cb8dcd35" providerId="ADAL" clId="{E77C1AC2-9875-4CCE-AF6B-82CBB5C78BBB}" dt="2024-12-10T10:17:51.912" v="10" actId="3062"/>
          <ac:spMkLst>
            <pc:docMk/>
            <pc:sldMk cId="1199880476" sldId="268"/>
            <ac:spMk id="2" creationId="{A0180A33-B08E-6B88-F806-B24883B25762}"/>
          </ac:spMkLst>
        </pc:spChg>
        <pc:picChg chg="add mod">
          <ac:chgData name="Enes Yilmaz" userId="50f28cf6-57d2-41e5-8501-60a3cb8dcd35" providerId="ADAL" clId="{E77C1AC2-9875-4CCE-AF6B-82CBB5C78BBB}" dt="2024-12-10T10:33:38.488" v="51"/>
          <ac:picMkLst>
            <pc:docMk/>
            <pc:sldMk cId="1199880476" sldId="268"/>
            <ac:picMk id="4" creationId="{301370E5-E938-1BAA-C155-0CBE183B3E5D}"/>
          </ac:picMkLst>
        </pc:picChg>
      </pc:sldChg>
      <pc:sldChg chg="addSp modSp mod">
        <pc:chgData name="Enes Yilmaz" userId="50f28cf6-57d2-41e5-8501-60a3cb8dcd35" providerId="ADAL" clId="{E77C1AC2-9875-4CCE-AF6B-82CBB5C78BBB}" dt="2024-12-10T10:39:05.994" v="216" actId="14100"/>
        <pc:sldMkLst>
          <pc:docMk/>
          <pc:sldMk cId="952186827" sldId="270"/>
        </pc:sldMkLst>
        <pc:spChg chg="mod">
          <ac:chgData name="Enes Yilmaz" userId="50f28cf6-57d2-41e5-8501-60a3cb8dcd35" providerId="ADAL" clId="{E77C1AC2-9875-4CCE-AF6B-82CBB5C78BBB}" dt="2024-12-10T10:18:08.536" v="13" actId="3062"/>
          <ac:spMkLst>
            <pc:docMk/>
            <pc:sldMk cId="952186827" sldId="270"/>
            <ac:spMk id="2" creationId="{F4EC5E0B-F85F-5EBE-9F10-BEB3A5F885E3}"/>
          </ac:spMkLst>
        </pc:spChg>
        <pc:picChg chg="add mod">
          <ac:chgData name="Enes Yilmaz" userId="50f28cf6-57d2-41e5-8501-60a3cb8dcd35" providerId="ADAL" clId="{E77C1AC2-9875-4CCE-AF6B-82CBB5C78BBB}" dt="2024-12-10T10:39:05.994" v="216" actId="14100"/>
          <ac:picMkLst>
            <pc:docMk/>
            <pc:sldMk cId="952186827" sldId="270"/>
            <ac:picMk id="4" creationId="{18457B54-10C1-3A55-2C4B-B815FBC36B63}"/>
          </ac:picMkLst>
        </pc:picChg>
      </pc:sldChg>
      <pc:sldChg chg="addSp delSp modSp new mod">
        <pc:chgData name="Enes Yilmaz" userId="50f28cf6-57d2-41e5-8501-60a3cb8dcd35" providerId="ADAL" clId="{E77C1AC2-9875-4CCE-AF6B-82CBB5C78BBB}" dt="2024-12-10T10:44:02.074" v="259" actId="113"/>
        <pc:sldMkLst>
          <pc:docMk/>
          <pc:sldMk cId="3056419735" sldId="271"/>
        </pc:sldMkLst>
        <pc:spChg chg="mod">
          <ac:chgData name="Enes Yilmaz" userId="50f28cf6-57d2-41e5-8501-60a3cb8dcd35" providerId="ADAL" clId="{E77C1AC2-9875-4CCE-AF6B-82CBB5C78BBB}" dt="2024-12-10T10:42:59.485" v="250" actId="1076"/>
          <ac:spMkLst>
            <pc:docMk/>
            <pc:sldMk cId="3056419735" sldId="271"/>
            <ac:spMk id="2" creationId="{F6E5A015-917C-D071-3AB2-838CD7BEC5C6}"/>
          </ac:spMkLst>
        </pc:spChg>
        <pc:spChg chg="add mod">
          <ac:chgData name="Enes Yilmaz" userId="50f28cf6-57d2-41e5-8501-60a3cb8dcd35" providerId="ADAL" clId="{E77C1AC2-9875-4CCE-AF6B-82CBB5C78BBB}" dt="2024-12-10T10:44:02.074" v="259" actId="113"/>
          <ac:spMkLst>
            <pc:docMk/>
            <pc:sldMk cId="3056419735" sldId="271"/>
            <ac:spMk id="5" creationId="{13E6876E-4303-F225-16C1-3E177C6DEA56}"/>
          </ac:spMkLst>
        </pc:spChg>
      </pc:sldChg>
    </pc:docChg>
  </pc:docChgLst>
  <pc:docChgLst>
    <pc:chgData name="Enes Yilmaz" userId="50f28cf6-57d2-41e5-8501-60a3cb8dcd35" providerId="ADAL" clId="{BCA15F3E-3473-4864-9947-F807BFF35F43}"/>
    <pc:docChg chg="undo custSel addSld modSld">
      <pc:chgData name="Enes Yilmaz" userId="50f28cf6-57d2-41e5-8501-60a3cb8dcd35" providerId="ADAL" clId="{BCA15F3E-3473-4864-9947-F807BFF35F43}" dt="2024-12-03T11:11:19.659" v="509" actId="20577"/>
      <pc:docMkLst>
        <pc:docMk/>
      </pc:docMkLst>
      <pc:sldChg chg="modSp mod">
        <pc:chgData name="Enes Yilmaz" userId="50f28cf6-57d2-41e5-8501-60a3cb8dcd35" providerId="ADAL" clId="{BCA15F3E-3473-4864-9947-F807BFF35F43}" dt="2024-12-03T10:52:54.303" v="12" actId="27636"/>
        <pc:sldMkLst>
          <pc:docMk/>
          <pc:sldMk cId="164020756" sldId="257"/>
        </pc:sldMkLst>
        <pc:spChg chg="mod">
          <ac:chgData name="Enes Yilmaz" userId="50f28cf6-57d2-41e5-8501-60a3cb8dcd35" providerId="ADAL" clId="{BCA15F3E-3473-4864-9947-F807BFF35F43}" dt="2024-12-03T10:52:54.303" v="12" actId="27636"/>
          <ac:spMkLst>
            <pc:docMk/>
            <pc:sldMk cId="164020756" sldId="257"/>
            <ac:spMk id="3" creationId="{FED1A74D-3588-F4B7-0F26-13BB99BF8A7A}"/>
          </ac:spMkLst>
        </pc:spChg>
      </pc:sldChg>
      <pc:sldChg chg="addSp delSp modSp new mod setBg">
        <pc:chgData name="Enes Yilmaz" userId="50f28cf6-57d2-41e5-8501-60a3cb8dcd35" providerId="ADAL" clId="{BCA15F3E-3473-4864-9947-F807BFF35F43}" dt="2024-12-03T11:11:19.659" v="509" actId="20577"/>
        <pc:sldMkLst>
          <pc:docMk/>
          <pc:sldMk cId="1526345194" sldId="261"/>
        </pc:sldMkLst>
        <pc:spChg chg="mod">
          <ac:chgData name="Enes Yilmaz" userId="50f28cf6-57d2-41e5-8501-60a3cb8dcd35" providerId="ADAL" clId="{BCA15F3E-3473-4864-9947-F807BFF35F43}" dt="2024-12-03T11:11:19.659" v="509" actId="20577"/>
          <ac:spMkLst>
            <pc:docMk/>
            <pc:sldMk cId="1526345194" sldId="261"/>
            <ac:spMk id="3" creationId="{9D7A4B3C-4ADA-6783-908C-79F1BC4DD438}"/>
          </ac:spMkLst>
        </pc:spChg>
        <pc:spChg chg="add">
          <ac:chgData name="Enes Yilmaz" userId="50f28cf6-57d2-41e5-8501-60a3cb8dcd35" providerId="ADAL" clId="{BCA15F3E-3473-4864-9947-F807BFF35F43}" dt="2024-12-03T10:54:47.279" v="15" actId="26606"/>
          <ac:spMkLst>
            <pc:docMk/>
            <pc:sldMk cId="1526345194" sldId="261"/>
            <ac:spMk id="9" creationId="{D009D6D5-DAC2-4A8B-A17A-E206B9012D09}"/>
          </ac:spMkLst>
        </pc:spChg>
        <pc:picChg chg="add mod ord">
          <ac:chgData name="Enes Yilmaz" userId="50f28cf6-57d2-41e5-8501-60a3cb8dcd35" providerId="ADAL" clId="{BCA15F3E-3473-4864-9947-F807BFF35F43}" dt="2024-12-03T10:54:52.723" v="16" actId="27614"/>
          <ac:picMkLst>
            <pc:docMk/>
            <pc:sldMk cId="1526345194" sldId="261"/>
            <ac:picMk id="4" creationId="{DA4F5716-5CA6-3434-3551-5AD1A825E474}"/>
          </ac:picMkLst>
        </pc:picChg>
      </pc:sldChg>
    </pc:docChg>
  </pc:docChgLst>
  <pc:docChgLst>
    <pc:chgData name="Enes Yilmaz" userId="50f28cf6-57d2-41e5-8501-60a3cb8dcd35" providerId="ADAL" clId="{435E4057-FBA8-4E9F-876C-6205051FA952}"/>
    <pc:docChg chg="undo custSel addSld delSld modSld">
      <pc:chgData name="Enes Yilmaz" userId="50f28cf6-57d2-41e5-8501-60a3cb8dcd35" providerId="ADAL" clId="{435E4057-FBA8-4E9F-876C-6205051FA952}" dt="2024-12-17T10:44:18.278" v="987"/>
      <pc:docMkLst>
        <pc:docMk/>
      </pc:docMkLst>
      <pc:sldChg chg="modSp del mod">
        <pc:chgData name="Enes Yilmaz" userId="50f28cf6-57d2-41e5-8501-60a3cb8dcd35" providerId="ADAL" clId="{435E4057-FBA8-4E9F-876C-6205051FA952}" dt="2024-12-17T10:38:16.313" v="874" actId="47"/>
        <pc:sldMkLst>
          <pc:docMk/>
          <pc:sldMk cId="1526345194" sldId="261"/>
        </pc:sldMkLst>
        <pc:spChg chg="mod">
          <ac:chgData name="Enes Yilmaz" userId="50f28cf6-57d2-41e5-8501-60a3cb8dcd35" providerId="ADAL" clId="{435E4057-FBA8-4E9F-876C-6205051FA952}" dt="2024-12-17T10:27:00.263" v="791" actId="20577"/>
          <ac:spMkLst>
            <pc:docMk/>
            <pc:sldMk cId="1526345194" sldId="261"/>
            <ac:spMk id="3" creationId="{9D7A4B3C-4ADA-6783-908C-79F1BC4DD438}"/>
          </ac:spMkLst>
        </pc:spChg>
      </pc:sldChg>
      <pc:sldChg chg="modSp">
        <pc:chgData name="Enes Yilmaz" userId="50f28cf6-57d2-41e5-8501-60a3cb8dcd35" providerId="ADAL" clId="{435E4057-FBA8-4E9F-876C-6205051FA952}" dt="2024-12-17T10:15:12.200" v="364"/>
        <pc:sldMkLst>
          <pc:docMk/>
          <pc:sldMk cId="3236597655" sldId="264"/>
        </pc:sldMkLst>
        <pc:spChg chg="mod">
          <ac:chgData name="Enes Yilmaz" userId="50f28cf6-57d2-41e5-8501-60a3cb8dcd35" providerId="ADAL" clId="{435E4057-FBA8-4E9F-876C-6205051FA952}" dt="2024-12-17T10:15:12.200" v="364"/>
          <ac:spMkLst>
            <pc:docMk/>
            <pc:sldMk cId="3236597655" sldId="264"/>
            <ac:spMk id="8" creationId="{F8C88C72-525E-DAA8-9822-61FF924B9910}"/>
          </ac:spMkLst>
        </pc:spChg>
      </pc:sldChg>
      <pc:sldChg chg="modSp del mod">
        <pc:chgData name="Enes Yilmaz" userId="50f28cf6-57d2-41e5-8501-60a3cb8dcd35" providerId="ADAL" clId="{435E4057-FBA8-4E9F-876C-6205051FA952}" dt="2024-12-16T09:51:28.253" v="362" actId="47"/>
        <pc:sldMkLst>
          <pc:docMk/>
          <pc:sldMk cId="2009140676" sldId="266"/>
        </pc:sldMkLst>
        <pc:spChg chg="mod">
          <ac:chgData name="Enes Yilmaz" userId="50f28cf6-57d2-41e5-8501-60a3cb8dcd35" providerId="ADAL" clId="{435E4057-FBA8-4E9F-876C-6205051FA952}" dt="2024-12-16T09:51:19.953" v="360" actId="20577"/>
          <ac:spMkLst>
            <pc:docMk/>
            <pc:sldMk cId="2009140676" sldId="266"/>
            <ac:spMk id="2" creationId="{31758DBA-669A-4EA3-1B74-8F77B781004A}"/>
          </ac:spMkLst>
        </pc:spChg>
      </pc:sldChg>
      <pc:sldChg chg="addSp delSp modSp mod">
        <pc:chgData name="Enes Yilmaz" userId="50f28cf6-57d2-41e5-8501-60a3cb8dcd35" providerId="ADAL" clId="{435E4057-FBA8-4E9F-876C-6205051FA952}" dt="2024-12-17T10:32:59.322" v="821" actId="20577"/>
        <pc:sldMkLst>
          <pc:docMk/>
          <pc:sldMk cId="3056419735" sldId="271"/>
        </pc:sldMkLst>
        <pc:spChg chg="add del mod">
          <ac:chgData name="Enes Yilmaz" userId="50f28cf6-57d2-41e5-8501-60a3cb8dcd35" providerId="ADAL" clId="{435E4057-FBA8-4E9F-876C-6205051FA952}" dt="2024-12-16T09:29:18.342" v="39" actId="478"/>
          <ac:spMkLst>
            <pc:docMk/>
            <pc:sldMk cId="3056419735" sldId="271"/>
            <ac:spMk id="3" creationId="{5DF7AA10-83AA-1B32-6BAB-7FE71EAA05A1}"/>
          </ac:spMkLst>
        </pc:spChg>
        <pc:spChg chg="add mod">
          <ac:chgData name="Enes Yilmaz" userId="50f28cf6-57d2-41e5-8501-60a3cb8dcd35" providerId="ADAL" clId="{435E4057-FBA8-4E9F-876C-6205051FA952}" dt="2024-12-17T10:31:27.666" v="813"/>
          <ac:spMkLst>
            <pc:docMk/>
            <pc:sldMk cId="3056419735" sldId="271"/>
            <ac:spMk id="4" creationId="{7550BDD5-CB53-0F00-80A1-26148F5AC5F2}"/>
          </ac:spMkLst>
        </pc:spChg>
        <pc:spChg chg="mod">
          <ac:chgData name="Enes Yilmaz" userId="50f28cf6-57d2-41e5-8501-60a3cb8dcd35" providerId="ADAL" clId="{435E4057-FBA8-4E9F-876C-6205051FA952}" dt="2024-12-17T10:32:59.322" v="821" actId="20577"/>
          <ac:spMkLst>
            <pc:docMk/>
            <pc:sldMk cId="3056419735" sldId="271"/>
            <ac:spMk id="5" creationId="{13E6876E-4303-F225-16C1-3E177C6DEA56}"/>
          </ac:spMkLst>
        </pc:spChg>
        <pc:spChg chg="add del mod">
          <ac:chgData name="Enes Yilmaz" userId="50f28cf6-57d2-41e5-8501-60a3cb8dcd35" providerId="ADAL" clId="{435E4057-FBA8-4E9F-876C-6205051FA952}" dt="2024-12-16T09:28:51.535" v="35" actId="478"/>
          <ac:spMkLst>
            <pc:docMk/>
            <pc:sldMk cId="3056419735" sldId="271"/>
            <ac:spMk id="6" creationId="{744F9273-7165-B793-228E-5554B0EE51D4}"/>
          </ac:spMkLst>
        </pc:spChg>
        <pc:spChg chg="add del mod">
          <ac:chgData name="Enes Yilmaz" userId="50f28cf6-57d2-41e5-8501-60a3cb8dcd35" providerId="ADAL" clId="{435E4057-FBA8-4E9F-876C-6205051FA952}" dt="2024-12-16T09:29:25.366" v="45" actId="478"/>
          <ac:spMkLst>
            <pc:docMk/>
            <pc:sldMk cId="3056419735" sldId="271"/>
            <ac:spMk id="7" creationId="{E4A1CBCD-D3F8-A86D-7C42-091A47B9EE1F}"/>
          </ac:spMkLst>
        </pc:spChg>
        <pc:spChg chg="add del mod">
          <ac:chgData name="Enes Yilmaz" userId="50f28cf6-57d2-41e5-8501-60a3cb8dcd35" providerId="ADAL" clId="{435E4057-FBA8-4E9F-876C-6205051FA952}" dt="2024-12-16T09:29:27.398" v="46" actId="478"/>
          <ac:spMkLst>
            <pc:docMk/>
            <pc:sldMk cId="3056419735" sldId="271"/>
            <ac:spMk id="8" creationId="{E60F6830-0567-6592-7459-B7ACFA0006CB}"/>
          </ac:spMkLst>
        </pc:spChg>
        <pc:spChg chg="add del mod">
          <ac:chgData name="Enes Yilmaz" userId="50f28cf6-57d2-41e5-8501-60a3cb8dcd35" providerId="ADAL" clId="{435E4057-FBA8-4E9F-876C-6205051FA952}" dt="2024-12-16T09:29:31.578" v="47" actId="478"/>
          <ac:spMkLst>
            <pc:docMk/>
            <pc:sldMk cId="3056419735" sldId="271"/>
            <ac:spMk id="9" creationId="{D9D30091-87E8-F934-FED9-467C8F85C078}"/>
          </ac:spMkLst>
        </pc:spChg>
        <pc:spChg chg="add mod">
          <ac:chgData name="Enes Yilmaz" userId="50f28cf6-57d2-41e5-8501-60a3cb8dcd35" providerId="ADAL" clId="{435E4057-FBA8-4E9F-876C-6205051FA952}" dt="2024-12-17T10:20:13.742" v="432"/>
          <ac:spMkLst>
            <pc:docMk/>
            <pc:sldMk cId="3056419735" sldId="271"/>
            <ac:spMk id="10" creationId="{33B42BA5-508B-D7AC-1331-1342BA997890}"/>
          </ac:spMkLst>
        </pc:spChg>
        <pc:spChg chg="add mod">
          <ac:chgData name="Enes Yilmaz" userId="50f28cf6-57d2-41e5-8501-60a3cb8dcd35" providerId="ADAL" clId="{435E4057-FBA8-4E9F-876C-6205051FA952}" dt="2024-12-17T10:31:16.722" v="812"/>
          <ac:spMkLst>
            <pc:docMk/>
            <pc:sldMk cId="3056419735" sldId="271"/>
            <ac:spMk id="11" creationId="{3319E52A-88D1-2AF6-0852-5176E490D225}"/>
          </ac:spMkLst>
        </pc:spChg>
        <pc:spChg chg="add mod">
          <ac:chgData name="Enes Yilmaz" userId="50f28cf6-57d2-41e5-8501-60a3cb8dcd35" providerId="ADAL" clId="{435E4057-FBA8-4E9F-876C-6205051FA952}" dt="2024-12-17T10:20:25.229" v="433"/>
          <ac:spMkLst>
            <pc:docMk/>
            <pc:sldMk cId="3056419735" sldId="271"/>
            <ac:spMk id="12" creationId="{A24F5EE3-554B-0E06-0C74-DAC912CBBE4D}"/>
          </ac:spMkLst>
        </pc:spChg>
        <pc:spChg chg="add mod">
          <ac:chgData name="Enes Yilmaz" userId="50f28cf6-57d2-41e5-8501-60a3cb8dcd35" providerId="ADAL" clId="{435E4057-FBA8-4E9F-876C-6205051FA952}" dt="2024-12-17T10:20:36.869" v="434"/>
          <ac:spMkLst>
            <pc:docMk/>
            <pc:sldMk cId="3056419735" sldId="271"/>
            <ac:spMk id="13" creationId="{48601355-D01B-9FAB-1ED7-713063B6B7EE}"/>
          </ac:spMkLst>
        </pc:spChg>
      </pc:sldChg>
      <pc:sldChg chg="new del">
        <pc:chgData name="Enes Yilmaz" userId="50f28cf6-57d2-41e5-8501-60a3cb8dcd35" providerId="ADAL" clId="{435E4057-FBA8-4E9F-876C-6205051FA952}" dt="2024-12-16T09:47:42.831" v="162" actId="47"/>
        <pc:sldMkLst>
          <pc:docMk/>
          <pc:sldMk cId="3260159152" sldId="272"/>
        </pc:sldMkLst>
      </pc:sldChg>
      <pc:sldChg chg="add">
        <pc:chgData name="Enes Yilmaz" userId="50f28cf6-57d2-41e5-8501-60a3cb8dcd35" providerId="ADAL" clId="{435E4057-FBA8-4E9F-876C-6205051FA952}" dt="2024-12-16T09:51:28.569" v="363"/>
        <pc:sldMkLst>
          <pc:docMk/>
          <pc:sldMk cId="2662979751" sldId="273"/>
        </pc:sldMkLst>
      </pc:sldChg>
      <pc:sldChg chg="add del">
        <pc:chgData name="Enes Yilmaz" userId="50f28cf6-57d2-41e5-8501-60a3cb8dcd35" providerId="ADAL" clId="{435E4057-FBA8-4E9F-876C-6205051FA952}" dt="2024-12-16T09:51:26.142" v="361" actId="47"/>
        <pc:sldMkLst>
          <pc:docMk/>
          <pc:sldMk cId="3711285670" sldId="273"/>
        </pc:sldMkLst>
      </pc:sldChg>
      <pc:sldChg chg="add del">
        <pc:chgData name="Enes Yilmaz" userId="50f28cf6-57d2-41e5-8501-60a3cb8dcd35" providerId="ADAL" clId="{435E4057-FBA8-4E9F-876C-6205051FA952}" dt="2024-12-16T09:47:40.591" v="161" actId="47"/>
        <pc:sldMkLst>
          <pc:docMk/>
          <pc:sldMk cId="2254818030" sldId="274"/>
        </pc:sldMkLst>
      </pc:sldChg>
      <pc:sldChg chg="addSp delSp modSp add mod">
        <pc:chgData name="Enes Yilmaz" userId="50f28cf6-57d2-41e5-8501-60a3cb8dcd35" providerId="ADAL" clId="{435E4057-FBA8-4E9F-876C-6205051FA952}" dt="2024-12-17T10:31:47.240" v="818" actId="20577"/>
        <pc:sldMkLst>
          <pc:docMk/>
          <pc:sldMk cId="2378907412" sldId="274"/>
        </pc:sldMkLst>
        <pc:spChg chg="mod">
          <ac:chgData name="Enes Yilmaz" userId="50f28cf6-57d2-41e5-8501-60a3cb8dcd35" providerId="ADAL" clId="{435E4057-FBA8-4E9F-876C-6205051FA952}" dt="2024-12-17T10:31:47.240" v="818" actId="20577"/>
          <ac:spMkLst>
            <pc:docMk/>
            <pc:sldMk cId="2378907412" sldId="274"/>
            <ac:spMk id="2" creationId="{05A58510-A938-1598-DA66-4888F9B4CDBA}"/>
          </ac:spMkLst>
        </pc:spChg>
        <pc:picChg chg="mod">
          <ac:chgData name="Enes Yilmaz" userId="50f28cf6-57d2-41e5-8501-60a3cb8dcd35" providerId="ADAL" clId="{435E4057-FBA8-4E9F-876C-6205051FA952}" dt="2024-12-17T10:30:23.330" v="811"/>
          <ac:picMkLst>
            <pc:docMk/>
            <pc:sldMk cId="2378907412" sldId="274"/>
            <ac:picMk id="4" creationId="{0B8A7E1F-5F6E-CB31-6A21-948EFB505AFC}"/>
          </ac:picMkLst>
        </pc:picChg>
        <pc:picChg chg="add mod">
          <ac:chgData name="Enes Yilmaz" userId="50f28cf6-57d2-41e5-8501-60a3cb8dcd35" providerId="ADAL" clId="{435E4057-FBA8-4E9F-876C-6205051FA952}" dt="2024-12-17T10:18:10.881" v="421" actId="14100"/>
          <ac:picMkLst>
            <pc:docMk/>
            <pc:sldMk cId="2378907412" sldId="274"/>
            <ac:picMk id="1026" creationId="{C9B634F6-79A9-5123-43C9-2879E88B559E}"/>
          </ac:picMkLst>
        </pc:picChg>
        <pc:picChg chg="del">
          <ac:chgData name="Enes Yilmaz" userId="50f28cf6-57d2-41e5-8501-60a3cb8dcd35" providerId="ADAL" clId="{435E4057-FBA8-4E9F-876C-6205051FA952}" dt="2024-12-17T10:17:42.131" v="416" actId="478"/>
          <ac:picMkLst>
            <pc:docMk/>
            <pc:sldMk cId="2378907412" sldId="274"/>
            <ac:picMk id="3074" creationId="{5BFEF959-710A-7F8F-D157-9CEB1E491FDB}"/>
          </ac:picMkLst>
        </pc:picChg>
      </pc:sldChg>
      <pc:sldChg chg="addSp delSp modSp add mod">
        <pc:chgData name="Enes Yilmaz" userId="50f28cf6-57d2-41e5-8501-60a3cb8dcd35" providerId="ADAL" clId="{435E4057-FBA8-4E9F-876C-6205051FA952}" dt="2024-12-17T10:32:12.336" v="819" actId="20577"/>
        <pc:sldMkLst>
          <pc:docMk/>
          <pc:sldMk cId="1581189980" sldId="275"/>
        </pc:sldMkLst>
        <pc:spChg chg="mod">
          <ac:chgData name="Enes Yilmaz" userId="50f28cf6-57d2-41e5-8501-60a3cb8dcd35" providerId="ADAL" clId="{435E4057-FBA8-4E9F-876C-6205051FA952}" dt="2024-12-17T10:32:12.336" v="819" actId="20577"/>
          <ac:spMkLst>
            <pc:docMk/>
            <pc:sldMk cId="1581189980" sldId="275"/>
            <ac:spMk id="2" creationId="{8B9932A4-8697-6F7C-B7CA-3A3E50EC9011}"/>
          </ac:spMkLst>
        </pc:spChg>
        <pc:spChg chg="add mod">
          <ac:chgData name="Enes Yilmaz" userId="50f28cf6-57d2-41e5-8501-60a3cb8dcd35" providerId="ADAL" clId="{435E4057-FBA8-4E9F-876C-6205051FA952}" dt="2024-12-17T10:24:19.842" v="738" actId="114"/>
          <ac:spMkLst>
            <pc:docMk/>
            <pc:sldMk cId="1581189980" sldId="275"/>
            <ac:spMk id="3" creationId="{4108C2A2-6FF3-E1BA-80CF-5FD5BF36ABAA}"/>
          </ac:spMkLst>
        </pc:spChg>
        <pc:spChg chg="mod">
          <ac:chgData name="Enes Yilmaz" userId="50f28cf6-57d2-41e5-8501-60a3cb8dcd35" providerId="ADAL" clId="{435E4057-FBA8-4E9F-876C-6205051FA952}" dt="2024-12-17T10:27:32.701" v="795"/>
          <ac:spMkLst>
            <pc:docMk/>
            <pc:sldMk cId="1581189980" sldId="275"/>
            <ac:spMk id="11" creationId="{4920AC24-AC20-03FA-AF31-81011693852A}"/>
          </ac:spMkLst>
        </pc:spChg>
        <pc:picChg chg="add mod">
          <ac:chgData name="Enes Yilmaz" userId="50f28cf6-57d2-41e5-8501-60a3cb8dcd35" providerId="ADAL" clId="{435E4057-FBA8-4E9F-876C-6205051FA952}" dt="2024-12-17T10:25:11.382" v="744"/>
          <ac:picMkLst>
            <pc:docMk/>
            <pc:sldMk cId="1581189980" sldId="275"/>
            <ac:picMk id="4" creationId="{D3255644-114A-E138-D30C-5343052D79C2}"/>
          </ac:picMkLst>
        </pc:picChg>
        <pc:picChg chg="del">
          <ac:chgData name="Enes Yilmaz" userId="50f28cf6-57d2-41e5-8501-60a3cb8dcd35" providerId="ADAL" clId="{435E4057-FBA8-4E9F-876C-6205051FA952}" dt="2024-12-17T10:28:19.854" v="797" actId="478"/>
          <ac:picMkLst>
            <pc:docMk/>
            <pc:sldMk cId="1581189980" sldId="275"/>
            <ac:picMk id="1026" creationId="{74419768-E099-ABBC-8AEB-66EA84455F05}"/>
          </ac:picMkLst>
        </pc:picChg>
        <pc:picChg chg="add mod">
          <ac:chgData name="Enes Yilmaz" userId="50f28cf6-57d2-41e5-8501-60a3cb8dcd35" providerId="ADAL" clId="{435E4057-FBA8-4E9F-876C-6205051FA952}" dt="2024-12-17T10:28:35.398" v="803" actId="1076"/>
          <ac:picMkLst>
            <pc:docMk/>
            <pc:sldMk cId="1581189980" sldId="275"/>
            <ac:picMk id="2050" creationId="{41E253B6-C58B-9CAF-02D7-2A576396322F}"/>
          </ac:picMkLst>
        </pc:picChg>
      </pc:sldChg>
      <pc:sldChg chg="new del">
        <pc:chgData name="Enes Yilmaz" userId="50f28cf6-57d2-41e5-8501-60a3cb8dcd35" providerId="ADAL" clId="{435E4057-FBA8-4E9F-876C-6205051FA952}" dt="2024-12-17T10:19:10.012" v="430" actId="47"/>
        <pc:sldMkLst>
          <pc:docMk/>
          <pc:sldMk cId="2889143701" sldId="275"/>
        </pc:sldMkLst>
      </pc:sldChg>
      <pc:sldChg chg="modSp add del mod">
        <pc:chgData name="Enes Yilmaz" userId="50f28cf6-57d2-41e5-8501-60a3cb8dcd35" providerId="ADAL" clId="{435E4057-FBA8-4E9F-876C-6205051FA952}" dt="2024-12-17T10:18:28.866" v="423" actId="47"/>
        <pc:sldMkLst>
          <pc:docMk/>
          <pc:sldMk cId="4003629272" sldId="275"/>
        </pc:sldMkLst>
        <pc:spChg chg="mod">
          <ac:chgData name="Enes Yilmaz" userId="50f28cf6-57d2-41e5-8501-60a3cb8dcd35" providerId="ADAL" clId="{435E4057-FBA8-4E9F-876C-6205051FA952}" dt="2024-12-17T10:17:02.996" v="415" actId="20577"/>
          <ac:spMkLst>
            <pc:docMk/>
            <pc:sldMk cId="4003629272" sldId="275"/>
            <ac:spMk id="2" creationId="{B3B1C408-0A10-2E01-C75D-7B4ED3E5485B}"/>
          </ac:spMkLst>
        </pc:spChg>
      </pc:sldChg>
      <pc:sldChg chg="addSp delSp modSp add mod">
        <pc:chgData name="Enes Yilmaz" userId="50f28cf6-57d2-41e5-8501-60a3cb8dcd35" providerId="ADAL" clId="{435E4057-FBA8-4E9F-876C-6205051FA952}" dt="2024-12-17T10:29:21.325" v="810" actId="1076"/>
        <pc:sldMkLst>
          <pc:docMk/>
          <pc:sldMk cId="2891897662" sldId="276"/>
        </pc:sldMkLst>
        <pc:spChg chg="mod">
          <ac:chgData name="Enes Yilmaz" userId="50f28cf6-57d2-41e5-8501-60a3cb8dcd35" providerId="ADAL" clId="{435E4057-FBA8-4E9F-876C-6205051FA952}" dt="2024-12-17T10:26:10.718" v="779" actId="20577"/>
          <ac:spMkLst>
            <pc:docMk/>
            <pc:sldMk cId="2891897662" sldId="276"/>
            <ac:spMk id="2" creationId="{14AB319B-2B17-98D9-BAF9-77A40E85E74C}"/>
          </ac:spMkLst>
        </pc:spChg>
        <pc:spChg chg="mod">
          <ac:chgData name="Enes Yilmaz" userId="50f28cf6-57d2-41e5-8501-60a3cb8dcd35" providerId="ADAL" clId="{435E4057-FBA8-4E9F-876C-6205051FA952}" dt="2024-12-17T10:27:47.182" v="796"/>
          <ac:spMkLst>
            <pc:docMk/>
            <pc:sldMk cId="2891897662" sldId="276"/>
            <ac:spMk id="11" creationId="{BCA0C1A6-CD84-1ADA-DAB3-E5259E935660}"/>
          </ac:spMkLst>
        </pc:spChg>
        <pc:picChg chg="del">
          <ac:chgData name="Enes Yilmaz" userId="50f28cf6-57d2-41e5-8501-60a3cb8dcd35" providerId="ADAL" clId="{435E4057-FBA8-4E9F-876C-6205051FA952}" dt="2024-12-17T10:29:07.014" v="804" actId="478"/>
          <ac:picMkLst>
            <pc:docMk/>
            <pc:sldMk cId="2891897662" sldId="276"/>
            <ac:picMk id="1026" creationId="{0EB4AE52-147A-E95A-28EB-0AFA03E7E1D1}"/>
          </ac:picMkLst>
        </pc:picChg>
        <pc:picChg chg="add mod">
          <ac:chgData name="Enes Yilmaz" userId="50f28cf6-57d2-41e5-8501-60a3cb8dcd35" providerId="ADAL" clId="{435E4057-FBA8-4E9F-876C-6205051FA952}" dt="2024-12-17T10:29:21.325" v="810" actId="1076"/>
          <ac:picMkLst>
            <pc:docMk/>
            <pc:sldMk cId="2891897662" sldId="276"/>
            <ac:picMk id="3074" creationId="{74640E7F-0781-E966-DE20-096AC1E85CD1}"/>
          </ac:picMkLst>
        </pc:picChg>
      </pc:sldChg>
      <pc:sldChg chg="addSp delSp modSp new mod">
        <pc:chgData name="Enes Yilmaz" userId="50f28cf6-57d2-41e5-8501-60a3cb8dcd35" providerId="ADAL" clId="{435E4057-FBA8-4E9F-876C-6205051FA952}" dt="2024-12-17T10:44:18.278" v="987"/>
        <pc:sldMkLst>
          <pc:docMk/>
          <pc:sldMk cId="2727811622" sldId="277"/>
        </pc:sldMkLst>
        <pc:spChg chg="mod">
          <ac:chgData name="Enes Yilmaz" userId="50f28cf6-57d2-41e5-8501-60a3cb8dcd35" providerId="ADAL" clId="{435E4057-FBA8-4E9F-876C-6205051FA952}" dt="2024-12-17T10:34:31.579" v="842" actId="404"/>
          <ac:spMkLst>
            <pc:docMk/>
            <pc:sldMk cId="2727811622" sldId="277"/>
            <ac:spMk id="2" creationId="{E62DE4B9-7C04-C1BA-B14F-887770851DE4}"/>
          </ac:spMkLst>
        </pc:spChg>
        <pc:spChg chg="del mod">
          <ac:chgData name="Enes Yilmaz" userId="50f28cf6-57d2-41e5-8501-60a3cb8dcd35" providerId="ADAL" clId="{435E4057-FBA8-4E9F-876C-6205051FA952}" dt="2024-12-17T10:33:25.417" v="826" actId="478"/>
          <ac:spMkLst>
            <pc:docMk/>
            <pc:sldMk cId="2727811622" sldId="277"/>
            <ac:spMk id="3" creationId="{ABA89818-41D5-1E6E-BED0-B2725998D146}"/>
          </ac:spMkLst>
        </pc:spChg>
        <pc:spChg chg="add mod">
          <ac:chgData name="Enes Yilmaz" userId="50f28cf6-57d2-41e5-8501-60a3cb8dcd35" providerId="ADAL" clId="{435E4057-FBA8-4E9F-876C-6205051FA952}" dt="2024-12-17T10:36:00.643" v="854" actId="20577"/>
          <ac:spMkLst>
            <pc:docMk/>
            <pc:sldMk cId="2727811622" sldId="277"/>
            <ac:spMk id="4" creationId="{F79D1B36-1AF3-D566-D1DD-7360FC7EAEF8}"/>
          </ac:spMkLst>
        </pc:spChg>
        <pc:spChg chg="add mod">
          <ac:chgData name="Enes Yilmaz" userId="50f28cf6-57d2-41e5-8501-60a3cb8dcd35" providerId="ADAL" clId="{435E4057-FBA8-4E9F-876C-6205051FA952}" dt="2024-12-17T10:44:18.278" v="987"/>
          <ac:spMkLst>
            <pc:docMk/>
            <pc:sldMk cId="2727811622" sldId="277"/>
            <ac:spMk id="5" creationId="{0A7029F6-1D42-FD13-950A-165C293EF7D2}"/>
          </ac:spMkLst>
        </pc:spChg>
        <pc:spChg chg="add mod">
          <ac:chgData name="Enes Yilmaz" userId="50f28cf6-57d2-41e5-8501-60a3cb8dcd35" providerId="ADAL" clId="{435E4057-FBA8-4E9F-876C-6205051FA952}" dt="2024-12-17T10:37:18.442" v="868" actId="1076"/>
          <ac:spMkLst>
            <pc:docMk/>
            <pc:sldMk cId="2727811622" sldId="277"/>
            <ac:spMk id="6" creationId="{98E7EB18-4020-DE05-115D-14925F75DDDA}"/>
          </ac:spMkLst>
        </pc:spChg>
        <pc:spChg chg="add mod">
          <ac:chgData name="Enes Yilmaz" userId="50f28cf6-57d2-41e5-8501-60a3cb8dcd35" providerId="ADAL" clId="{435E4057-FBA8-4E9F-876C-6205051FA952}" dt="2024-12-17T10:37:42.440" v="873"/>
          <ac:spMkLst>
            <pc:docMk/>
            <pc:sldMk cId="2727811622" sldId="277"/>
            <ac:spMk id="7" creationId="{76115B67-E482-4C29-609E-C794CEAB5A8E}"/>
          </ac:spMkLst>
        </pc:spChg>
        <pc:spChg chg="add del mod">
          <ac:chgData name="Enes Yilmaz" userId="50f28cf6-57d2-41e5-8501-60a3cb8dcd35" providerId="ADAL" clId="{435E4057-FBA8-4E9F-876C-6205051FA952}" dt="2024-12-17T10:34:13.129" v="834" actId="478"/>
          <ac:spMkLst>
            <pc:docMk/>
            <pc:sldMk cId="2727811622" sldId="277"/>
            <ac:spMk id="8" creationId="{CB03ED58-B5C2-AF19-8A5F-DA0385AF48B5}"/>
          </ac:spMkLst>
        </pc:spChg>
      </pc:sldChg>
      <pc:sldChg chg="addSp delSp modSp add mod">
        <pc:chgData name="Enes Yilmaz" userId="50f28cf6-57d2-41e5-8501-60a3cb8dcd35" providerId="ADAL" clId="{435E4057-FBA8-4E9F-876C-6205051FA952}" dt="2024-12-17T10:43:32.236" v="985" actId="14100"/>
        <pc:sldMkLst>
          <pc:docMk/>
          <pc:sldMk cId="3463718688" sldId="278"/>
        </pc:sldMkLst>
        <pc:spChg chg="mod">
          <ac:chgData name="Enes Yilmaz" userId="50f28cf6-57d2-41e5-8501-60a3cb8dcd35" providerId="ADAL" clId="{435E4057-FBA8-4E9F-876C-6205051FA952}" dt="2024-12-17T10:42:06.973" v="978" actId="20577"/>
          <ac:spMkLst>
            <pc:docMk/>
            <pc:sldMk cId="3463718688" sldId="278"/>
            <ac:spMk id="2" creationId="{6BF8FC9A-20FB-CEEC-F0E7-34C67469D7FC}"/>
          </ac:spMkLst>
        </pc:spChg>
        <pc:spChg chg="mod">
          <ac:chgData name="Enes Yilmaz" userId="50f28cf6-57d2-41e5-8501-60a3cb8dcd35" providerId="ADAL" clId="{435E4057-FBA8-4E9F-876C-6205051FA952}" dt="2024-12-17T10:38:47.971" v="883" actId="20577"/>
          <ac:spMkLst>
            <pc:docMk/>
            <pc:sldMk cId="3463718688" sldId="278"/>
            <ac:spMk id="11" creationId="{8E3292E9-BDA8-25EB-EE53-73E1F129218A}"/>
          </ac:spMkLst>
        </pc:spChg>
        <pc:picChg chg="del">
          <ac:chgData name="Enes Yilmaz" userId="50f28cf6-57d2-41e5-8501-60a3cb8dcd35" providerId="ADAL" clId="{435E4057-FBA8-4E9F-876C-6205051FA952}" dt="2024-12-17T10:43:20.933" v="981" actId="478"/>
          <ac:picMkLst>
            <pc:docMk/>
            <pc:sldMk cId="3463718688" sldId="278"/>
            <ac:picMk id="1026" creationId="{FA244BBE-F874-6A16-056A-CE4CAB0EDFBF}"/>
          </ac:picMkLst>
        </pc:picChg>
        <pc:picChg chg="add mod">
          <ac:chgData name="Enes Yilmaz" userId="50f28cf6-57d2-41e5-8501-60a3cb8dcd35" providerId="ADAL" clId="{435E4057-FBA8-4E9F-876C-6205051FA952}" dt="2024-12-17T10:43:32.236" v="985" actId="14100"/>
          <ac:picMkLst>
            <pc:docMk/>
            <pc:sldMk cId="3463718688" sldId="278"/>
            <ac:picMk id="4098" creationId="{592B9AB2-7D82-48CE-86F8-6DB49DFE05C4}"/>
          </ac:picMkLst>
        </pc:picChg>
      </pc:sldChg>
      <pc:sldChg chg="new del">
        <pc:chgData name="Enes Yilmaz" userId="50f28cf6-57d2-41e5-8501-60a3cb8dcd35" providerId="ADAL" clId="{435E4057-FBA8-4E9F-876C-6205051FA952}" dt="2024-12-17T10:42:17.707" v="980" actId="47"/>
        <pc:sldMkLst>
          <pc:docMk/>
          <pc:sldMk cId="576510012" sldId="279"/>
        </pc:sldMkLst>
      </pc:sldChg>
      <pc:sldChg chg="add">
        <pc:chgData name="Enes Yilmaz" userId="50f28cf6-57d2-41e5-8501-60a3cb8dcd35" providerId="ADAL" clId="{435E4057-FBA8-4E9F-876C-6205051FA952}" dt="2024-12-17T10:43:44.385" v="986"/>
        <pc:sldMkLst>
          <pc:docMk/>
          <pc:sldMk cId="4127243768" sldId="279"/>
        </pc:sldMkLst>
      </pc:sldChg>
    </pc:docChg>
  </pc:docChgLst>
  <pc:docChgLst>
    <pc:chgData name="Enes Yilmaz" userId="50f28cf6-57d2-41e5-8501-60a3cb8dcd35" providerId="ADAL" clId="{CBE9782B-08B5-448D-BA1B-0A2F80C91773}"/>
    <pc:docChg chg="undo custSel addSld delSld modSld sldOrd">
      <pc:chgData name="Enes Yilmaz" userId="50f28cf6-57d2-41e5-8501-60a3cb8dcd35" providerId="ADAL" clId="{CBE9782B-08B5-448D-BA1B-0A2F80C91773}" dt="2024-12-09T11:25:12.052" v="286" actId="1076"/>
      <pc:docMkLst>
        <pc:docMk/>
      </pc:docMkLst>
      <pc:sldChg chg="ord">
        <pc:chgData name="Enes Yilmaz" userId="50f28cf6-57d2-41e5-8501-60a3cb8dcd35" providerId="ADAL" clId="{CBE9782B-08B5-448D-BA1B-0A2F80C91773}" dt="2024-12-09T11:10:12.701" v="104"/>
        <pc:sldMkLst>
          <pc:docMk/>
          <pc:sldMk cId="164020756" sldId="257"/>
        </pc:sldMkLst>
      </pc:sldChg>
      <pc:sldChg chg="addSp delSp modSp mod">
        <pc:chgData name="Enes Yilmaz" userId="50f28cf6-57d2-41e5-8501-60a3cb8dcd35" providerId="ADAL" clId="{CBE9782B-08B5-448D-BA1B-0A2F80C91773}" dt="2024-12-09T11:03:15.936" v="78" actId="20577"/>
        <pc:sldMkLst>
          <pc:docMk/>
          <pc:sldMk cId="3236597655" sldId="264"/>
        </pc:sldMkLst>
        <pc:spChg chg="mod">
          <ac:chgData name="Enes Yilmaz" userId="50f28cf6-57d2-41e5-8501-60a3cb8dcd35" providerId="ADAL" clId="{CBE9782B-08B5-448D-BA1B-0A2F80C91773}" dt="2024-12-09T11:03:03.271" v="72" actId="20577"/>
          <ac:spMkLst>
            <pc:docMk/>
            <pc:sldMk cId="3236597655" sldId="264"/>
            <ac:spMk id="4" creationId="{2CCB3762-3C94-C22B-59FF-AED9938F584E}"/>
          </ac:spMkLst>
        </pc:spChg>
        <pc:spChg chg="mod">
          <ac:chgData name="Enes Yilmaz" userId="50f28cf6-57d2-41e5-8501-60a3cb8dcd35" providerId="ADAL" clId="{CBE9782B-08B5-448D-BA1B-0A2F80C91773}" dt="2024-12-09T11:03:06.943" v="74" actId="20577"/>
          <ac:spMkLst>
            <pc:docMk/>
            <pc:sldMk cId="3236597655" sldId="264"/>
            <ac:spMk id="8" creationId="{F8C88C72-525E-DAA8-9822-61FF924B9910}"/>
          </ac:spMkLst>
        </pc:spChg>
        <pc:spChg chg="mod">
          <ac:chgData name="Enes Yilmaz" userId="50f28cf6-57d2-41e5-8501-60a3cb8dcd35" providerId="ADAL" clId="{CBE9782B-08B5-448D-BA1B-0A2F80C91773}" dt="2024-12-09T11:03:11.959" v="76" actId="20577"/>
          <ac:spMkLst>
            <pc:docMk/>
            <pc:sldMk cId="3236597655" sldId="264"/>
            <ac:spMk id="9" creationId="{456C4B98-0958-653C-EF48-D25493C47E88}"/>
          </ac:spMkLst>
        </pc:spChg>
        <pc:spChg chg="mod">
          <ac:chgData name="Enes Yilmaz" userId="50f28cf6-57d2-41e5-8501-60a3cb8dcd35" providerId="ADAL" clId="{CBE9782B-08B5-448D-BA1B-0A2F80C91773}" dt="2024-12-09T11:03:15.936" v="78" actId="20577"/>
          <ac:spMkLst>
            <pc:docMk/>
            <pc:sldMk cId="3236597655" sldId="264"/>
            <ac:spMk id="10" creationId="{F921749A-4D6E-5C09-D72C-C9EA809BCC74}"/>
          </ac:spMkLst>
        </pc:spChg>
      </pc:sldChg>
      <pc:sldChg chg="addSp delSp modSp new mod">
        <pc:chgData name="Enes Yilmaz" userId="50f28cf6-57d2-41e5-8501-60a3cb8dcd35" providerId="ADAL" clId="{CBE9782B-08B5-448D-BA1B-0A2F80C91773}" dt="2024-12-09T11:15:47.285" v="155" actId="1076"/>
        <pc:sldMkLst>
          <pc:docMk/>
          <pc:sldMk cId="4173602318" sldId="265"/>
        </pc:sldMkLst>
        <pc:spChg chg="mod">
          <ac:chgData name="Enes Yilmaz" userId="50f28cf6-57d2-41e5-8501-60a3cb8dcd35" providerId="ADAL" clId="{CBE9782B-08B5-448D-BA1B-0A2F80C91773}" dt="2024-12-09T11:12:30.584" v="138" actId="404"/>
          <ac:spMkLst>
            <pc:docMk/>
            <pc:sldMk cId="4173602318" sldId="265"/>
            <ac:spMk id="2" creationId="{72313A44-C5C4-9602-2BC2-C4685D48EAE3}"/>
          </ac:spMkLst>
        </pc:spChg>
        <pc:picChg chg="add mod">
          <ac:chgData name="Enes Yilmaz" userId="50f28cf6-57d2-41e5-8501-60a3cb8dcd35" providerId="ADAL" clId="{CBE9782B-08B5-448D-BA1B-0A2F80C91773}" dt="2024-12-09T11:15:47.285" v="155" actId="1076"/>
          <ac:picMkLst>
            <pc:docMk/>
            <pc:sldMk cId="4173602318" sldId="265"/>
            <ac:picMk id="1026" creationId="{547D352C-49D6-D88A-7D43-BAA91D06327D}"/>
          </ac:picMkLst>
        </pc:picChg>
      </pc:sldChg>
      <pc:sldChg chg="addSp delSp modSp add mod">
        <pc:chgData name="Enes Yilmaz" userId="50f28cf6-57d2-41e5-8501-60a3cb8dcd35" providerId="ADAL" clId="{CBE9782B-08B5-448D-BA1B-0A2F80C91773}" dt="2024-12-09T11:20:51.285" v="178" actId="14100"/>
        <pc:sldMkLst>
          <pc:docMk/>
          <pc:sldMk cId="2009140676" sldId="266"/>
        </pc:sldMkLst>
      </pc:sldChg>
      <pc:sldChg chg="new del">
        <pc:chgData name="Enes Yilmaz" userId="50f28cf6-57d2-41e5-8501-60a3cb8dcd35" providerId="ADAL" clId="{CBE9782B-08B5-448D-BA1B-0A2F80C91773}" dt="2024-12-09T11:21:18.057" v="183" actId="47"/>
        <pc:sldMkLst>
          <pc:docMk/>
          <pc:sldMk cId="798411827" sldId="267"/>
        </pc:sldMkLst>
      </pc:sldChg>
      <pc:sldChg chg="new del">
        <pc:chgData name="Enes Yilmaz" userId="50f28cf6-57d2-41e5-8501-60a3cb8dcd35" providerId="ADAL" clId="{CBE9782B-08B5-448D-BA1B-0A2F80C91773}" dt="2024-12-09T11:21:09.425" v="180" actId="47"/>
        <pc:sldMkLst>
          <pc:docMk/>
          <pc:sldMk cId="3528308133" sldId="267"/>
        </pc:sldMkLst>
      </pc:sldChg>
      <pc:sldChg chg="addSp delSp modSp add mod">
        <pc:chgData name="Enes Yilmaz" userId="50f28cf6-57d2-41e5-8501-60a3cb8dcd35" providerId="ADAL" clId="{CBE9782B-08B5-448D-BA1B-0A2F80C91773}" dt="2024-12-09T11:22:30.813" v="199" actId="1076"/>
        <pc:sldMkLst>
          <pc:docMk/>
          <pc:sldMk cId="1199880476" sldId="268"/>
        </pc:sldMkLst>
        <pc:spChg chg="mod">
          <ac:chgData name="Enes Yilmaz" userId="50f28cf6-57d2-41e5-8501-60a3cb8dcd35" providerId="ADAL" clId="{CBE9782B-08B5-448D-BA1B-0A2F80C91773}" dt="2024-12-09T11:21:50.119" v="191" actId="404"/>
          <ac:spMkLst>
            <pc:docMk/>
            <pc:sldMk cId="1199880476" sldId="268"/>
            <ac:spMk id="2" creationId="{A0180A33-B08E-6B88-F806-B24883B25762}"/>
          </ac:spMkLst>
        </pc:spChg>
        <pc:picChg chg="add mod">
          <ac:chgData name="Enes Yilmaz" userId="50f28cf6-57d2-41e5-8501-60a3cb8dcd35" providerId="ADAL" clId="{CBE9782B-08B5-448D-BA1B-0A2F80C91773}" dt="2024-12-09T11:22:30.813" v="199" actId="1076"/>
          <ac:picMkLst>
            <pc:docMk/>
            <pc:sldMk cId="1199880476" sldId="268"/>
            <ac:picMk id="3074" creationId="{93F158A7-6E0E-15ED-42B8-27A3925E2368}"/>
          </ac:picMkLst>
        </pc:picChg>
      </pc:sldChg>
      <pc:sldChg chg="new del">
        <pc:chgData name="Enes Yilmaz" userId="50f28cf6-57d2-41e5-8501-60a3cb8dcd35" providerId="ADAL" clId="{CBE9782B-08B5-448D-BA1B-0A2F80C91773}" dt="2024-12-09T11:22:55.680" v="202" actId="47"/>
        <pc:sldMkLst>
          <pc:docMk/>
          <pc:sldMk cId="3210330030" sldId="269"/>
        </pc:sldMkLst>
      </pc:sldChg>
      <pc:sldChg chg="addSp delSp modSp add mod">
        <pc:chgData name="Enes Yilmaz" userId="50f28cf6-57d2-41e5-8501-60a3cb8dcd35" providerId="ADAL" clId="{CBE9782B-08B5-448D-BA1B-0A2F80C91773}" dt="2024-12-09T11:25:12.052" v="286" actId="1076"/>
        <pc:sldMkLst>
          <pc:docMk/>
          <pc:sldMk cId="952186827" sldId="270"/>
        </pc:sldMkLst>
        <pc:spChg chg="mod">
          <ac:chgData name="Enes Yilmaz" userId="50f28cf6-57d2-41e5-8501-60a3cb8dcd35" providerId="ADAL" clId="{CBE9782B-08B5-448D-BA1B-0A2F80C91773}" dt="2024-12-09T11:24:18.511" v="279" actId="403"/>
          <ac:spMkLst>
            <pc:docMk/>
            <pc:sldMk cId="952186827" sldId="270"/>
            <ac:spMk id="2" creationId="{F4EC5E0B-F85F-5EBE-9F10-BEB3A5F885E3}"/>
          </ac:spMkLst>
        </pc:spChg>
        <pc:picChg chg="add mod">
          <ac:chgData name="Enes Yilmaz" userId="50f28cf6-57d2-41e5-8501-60a3cb8dcd35" providerId="ADAL" clId="{CBE9782B-08B5-448D-BA1B-0A2F80C91773}" dt="2024-12-09T11:25:12.052" v="286" actId="1076"/>
          <ac:picMkLst>
            <pc:docMk/>
            <pc:sldMk cId="952186827" sldId="270"/>
            <ac:picMk id="4098" creationId="{9E269EFF-E4B4-0E5D-AD99-57C2038219B3}"/>
          </ac:picMkLst>
        </pc:picChg>
      </pc:sldChg>
    </pc:docChg>
  </pc:docChgLst>
  <pc:docChgLst>
    <pc:chgData name="Enes Yilmaz" userId="S::117560@vituscollege.nl::50f28cf6-57d2-41e5-8501-60a3cb8dcd35" providerId="AD" clId="Web-{C353384B-9036-9A4D-C258-F45E7D293974}"/>
    <pc:docChg chg="addSld delSld modSld">
      <pc:chgData name="Enes Yilmaz" userId="S::117560@vituscollege.nl::50f28cf6-57d2-41e5-8501-60a3cb8dcd35" providerId="AD" clId="Web-{C353384B-9036-9A4D-C258-F45E7D293974}" dt="2024-12-02T09:56:54.478" v="2"/>
      <pc:docMkLst>
        <pc:docMk/>
      </pc:docMkLst>
      <pc:sldChg chg="modSp del">
        <pc:chgData name="Enes Yilmaz" userId="S::117560@vituscollege.nl::50f28cf6-57d2-41e5-8501-60a3cb8dcd35" providerId="AD" clId="Web-{C353384B-9036-9A4D-C258-F45E7D293974}" dt="2024-12-02T09:56:54.478" v="2"/>
        <pc:sldMkLst>
          <pc:docMk/>
          <pc:sldMk cId="125411510" sldId="256"/>
        </pc:sldMkLst>
      </pc:sldChg>
      <pc:sldChg chg="add">
        <pc:chgData name="Enes Yilmaz" userId="S::117560@vituscollege.nl::50f28cf6-57d2-41e5-8501-60a3cb8dcd35" providerId="AD" clId="Web-{C353384B-9036-9A4D-C258-F45E7D293974}" dt="2024-12-02T09:56:49.212" v="1"/>
        <pc:sldMkLst>
          <pc:docMk/>
          <pc:sldMk cId="4205932193" sldId="258"/>
        </pc:sldMkLst>
      </pc:sldChg>
    </pc:docChg>
  </pc:docChgLst>
  <pc:docChgLst>
    <pc:chgData name="Enes Yilmaz" userId="S::117560@vituscollege.nl::50f28cf6-57d2-41e5-8501-60a3cb8dcd35" providerId="AD" clId="Web-{ADCAB3CA-AE47-D5C9-8E9C-141E4E77E713}"/>
    <pc:docChg chg="addSld modSld">
      <pc:chgData name="Enes Yilmaz" userId="S::117560@vituscollege.nl::50f28cf6-57d2-41e5-8501-60a3cb8dcd35" providerId="AD" clId="Web-{ADCAB3CA-AE47-D5C9-8E9C-141E4E77E713}" dt="2024-12-09T09:39:43.396" v="168" actId="20577"/>
      <pc:docMkLst>
        <pc:docMk/>
      </pc:docMkLst>
      <pc:sldChg chg="modSp">
        <pc:chgData name="Enes Yilmaz" userId="S::117560@vituscollege.nl::50f28cf6-57d2-41e5-8501-60a3cb8dcd35" providerId="AD" clId="Web-{ADCAB3CA-AE47-D5C9-8E9C-141E4E77E713}" dt="2024-12-09T09:38:47.817" v="144" actId="1076"/>
        <pc:sldMkLst>
          <pc:docMk/>
          <pc:sldMk cId="1526345194" sldId="261"/>
        </pc:sldMkLst>
        <pc:spChg chg="mod">
          <ac:chgData name="Enes Yilmaz" userId="S::117560@vituscollege.nl::50f28cf6-57d2-41e5-8501-60a3cb8dcd35" providerId="AD" clId="Web-{ADCAB3CA-AE47-D5C9-8E9C-141E4E77E713}" dt="2024-12-09T09:38:47.817" v="144" actId="1076"/>
          <ac:spMkLst>
            <pc:docMk/>
            <pc:sldMk cId="1526345194" sldId="261"/>
            <ac:spMk id="3" creationId="{9D7A4B3C-4ADA-6783-908C-79F1BC4DD438}"/>
          </ac:spMkLst>
        </pc:spChg>
      </pc:sldChg>
      <pc:sldChg chg="addSp delSp modSp new mod setBg">
        <pc:chgData name="Enes Yilmaz" userId="S::117560@vituscollege.nl::50f28cf6-57d2-41e5-8501-60a3cb8dcd35" providerId="AD" clId="Web-{ADCAB3CA-AE47-D5C9-8E9C-141E4E77E713}" dt="2024-12-09T09:31:17.618" v="2"/>
        <pc:sldMkLst>
          <pc:docMk/>
          <pc:sldMk cId="4165253903" sldId="263"/>
        </pc:sldMkLst>
        <pc:spChg chg="add">
          <ac:chgData name="Enes Yilmaz" userId="S::117560@vituscollege.nl::50f28cf6-57d2-41e5-8501-60a3cb8dcd35" providerId="AD" clId="Web-{ADCAB3CA-AE47-D5C9-8E9C-141E4E77E713}" dt="2024-12-09T09:31:17.618" v="2"/>
          <ac:spMkLst>
            <pc:docMk/>
            <pc:sldMk cId="4165253903" sldId="263"/>
            <ac:spMk id="9" creationId="{42A4FC2C-047E-45A5-965D-8E1E3BF09BC6}"/>
          </ac:spMkLst>
        </pc:spChg>
        <pc:picChg chg="add mod ord">
          <ac:chgData name="Enes Yilmaz" userId="S::117560@vituscollege.nl::50f28cf6-57d2-41e5-8501-60a3cb8dcd35" providerId="AD" clId="Web-{ADCAB3CA-AE47-D5C9-8E9C-141E4E77E713}" dt="2024-12-09T09:31:17.618" v="2"/>
          <ac:picMkLst>
            <pc:docMk/>
            <pc:sldMk cId="4165253903" sldId="263"/>
            <ac:picMk id="4" creationId="{C893F444-F72C-A225-CB8A-574FF9F49F0B}"/>
          </ac:picMkLst>
        </pc:picChg>
      </pc:sldChg>
      <pc:sldChg chg="addSp delSp modSp new">
        <pc:chgData name="Enes Yilmaz" userId="S::117560@vituscollege.nl::50f28cf6-57d2-41e5-8501-60a3cb8dcd35" providerId="AD" clId="Web-{ADCAB3CA-AE47-D5C9-8E9C-141E4E77E713}" dt="2024-12-09T09:39:43.396" v="168" actId="20577"/>
        <pc:sldMkLst>
          <pc:docMk/>
          <pc:sldMk cId="3236597655" sldId="264"/>
        </pc:sldMkLst>
        <pc:spChg chg="mod">
          <ac:chgData name="Enes Yilmaz" userId="S::117560@vituscollege.nl::50f28cf6-57d2-41e5-8501-60a3cb8dcd35" providerId="AD" clId="Web-{ADCAB3CA-AE47-D5C9-8E9C-141E4E77E713}" dt="2024-12-09T09:32:02.307" v="11" actId="20577"/>
          <ac:spMkLst>
            <pc:docMk/>
            <pc:sldMk cId="3236597655" sldId="264"/>
            <ac:spMk id="2" creationId="{951F5C6D-ECA4-342F-7D1F-14DB5D72B90F}"/>
          </ac:spMkLst>
        </pc:spChg>
        <pc:spChg chg="add mod">
          <ac:chgData name="Enes Yilmaz" userId="S::117560@vituscollege.nl::50f28cf6-57d2-41e5-8501-60a3cb8dcd35" providerId="AD" clId="Web-{ADCAB3CA-AE47-D5C9-8E9C-141E4E77E713}" dt="2024-12-09T09:39:19.911" v="162" actId="14100"/>
          <ac:spMkLst>
            <pc:docMk/>
            <pc:sldMk cId="3236597655" sldId="264"/>
            <ac:spMk id="4" creationId="{2CCB3762-3C94-C22B-59FF-AED9938F584E}"/>
          </ac:spMkLst>
        </pc:spChg>
        <pc:spChg chg="add mod">
          <ac:chgData name="Enes Yilmaz" userId="S::117560@vituscollege.nl::50f28cf6-57d2-41e5-8501-60a3cb8dcd35" providerId="AD" clId="Web-{ADCAB3CA-AE47-D5C9-8E9C-141E4E77E713}" dt="2024-12-09T09:39:43.396" v="168" actId="20577"/>
          <ac:spMkLst>
            <pc:docMk/>
            <pc:sldMk cId="3236597655" sldId="264"/>
            <ac:spMk id="8" creationId="{F8C88C72-525E-DAA8-9822-61FF924B9910}"/>
          </ac:spMkLst>
        </pc:spChg>
        <pc:spChg chg="add mod">
          <ac:chgData name="Enes Yilmaz" userId="S::117560@vituscollege.nl::50f28cf6-57d2-41e5-8501-60a3cb8dcd35" providerId="AD" clId="Web-{ADCAB3CA-AE47-D5C9-8E9C-141E4E77E713}" dt="2024-12-09T09:34:50.248" v="70" actId="1076"/>
          <ac:spMkLst>
            <pc:docMk/>
            <pc:sldMk cId="3236597655" sldId="264"/>
            <ac:spMk id="9" creationId="{456C4B98-0958-653C-EF48-D25493C47E88}"/>
          </ac:spMkLst>
        </pc:spChg>
        <pc:spChg chg="add mod">
          <ac:chgData name="Enes Yilmaz" userId="S::117560@vituscollege.nl::50f28cf6-57d2-41e5-8501-60a3cb8dcd35" providerId="AD" clId="Web-{ADCAB3CA-AE47-D5C9-8E9C-141E4E77E713}" dt="2024-12-09T09:34:55.201" v="72" actId="1076"/>
          <ac:spMkLst>
            <pc:docMk/>
            <pc:sldMk cId="3236597655" sldId="264"/>
            <ac:spMk id="10" creationId="{F921749A-4D6E-5C09-D72C-C9EA809BCC74}"/>
          </ac:spMkLst>
        </pc:spChg>
      </pc:sldChg>
    </pc:docChg>
  </pc:docChgLst>
  <pc:docChgLst>
    <pc:chgData name="Dylan van der Ploeg" userId="e4f5c51e-7756-466b-8b74-7a50b1bb6665" providerId="ADAL" clId="{62429430-EAEC-48F2-A8EC-85FD64944E55}"/>
    <pc:docChg chg="modSld">
      <pc:chgData name="Dylan van der Ploeg" userId="e4f5c51e-7756-466b-8b74-7a50b1bb6665" providerId="ADAL" clId="{62429430-EAEC-48F2-A8EC-85FD64944E55}" dt="2024-12-02T09:57:56.053" v="0"/>
      <pc:docMkLst>
        <pc:docMk/>
      </pc:docMkLst>
      <pc:sldChg chg="addSp">
        <pc:chgData name="Dylan van der Ploeg" userId="e4f5c51e-7756-466b-8b74-7a50b1bb6665" providerId="ADAL" clId="{62429430-EAEC-48F2-A8EC-85FD64944E55}" dt="2024-12-02T09:57:56.053" v="0"/>
        <pc:sldMkLst>
          <pc:docMk/>
          <pc:sldMk cId="164020756" sldId="257"/>
        </pc:sldMkLst>
        <pc:picChg chg="add">
          <ac:chgData name="Dylan van der Ploeg" userId="e4f5c51e-7756-466b-8b74-7a50b1bb6665" providerId="ADAL" clId="{62429430-EAEC-48F2-A8EC-85FD64944E55}" dt="2024-12-02T09:57:56.053" v="0"/>
          <ac:picMkLst>
            <pc:docMk/>
            <pc:sldMk cId="164020756" sldId="257"/>
            <ac:picMk id="1026" creationId="{9D6898BE-97AD-54B1-A3C6-F4471455B2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288B-FF63-4F6B-9989-78C0A26C7C0C}" type="datetimeFigureOut">
              <a:rPr lang="nl-NL" smtClean="0"/>
              <a:t>17-12-2024</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E0AAB-B0DE-463D-BE98-5C25993E3509}" type="slidenum">
              <a:rPr lang="nl-NL" smtClean="0"/>
              <a:t>‹#›</a:t>
            </a:fld>
            <a:endParaRPr lang="nl-NL"/>
          </a:p>
        </p:txBody>
      </p:sp>
    </p:spTree>
    <p:extLst>
      <p:ext uri="{BB962C8B-B14F-4D97-AF65-F5344CB8AC3E}">
        <p14:creationId xmlns:p14="http://schemas.microsoft.com/office/powerpoint/2010/main" val="2951423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2</a:t>
            </a:fld>
            <a:endParaRPr lang="nl-NL"/>
          </a:p>
        </p:txBody>
      </p:sp>
    </p:spTree>
    <p:extLst>
      <p:ext uri="{BB962C8B-B14F-4D97-AF65-F5344CB8AC3E}">
        <p14:creationId xmlns:p14="http://schemas.microsoft.com/office/powerpoint/2010/main" val="2579568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FCFE0AAB-B0DE-463D-BE98-5C25993E3509}" type="slidenum">
              <a:rPr lang="nl-NL" smtClean="0"/>
              <a:t>3</a:t>
            </a:fld>
            <a:endParaRPr lang="nl-NL"/>
          </a:p>
        </p:txBody>
      </p:sp>
    </p:spTree>
    <p:extLst>
      <p:ext uri="{BB962C8B-B14F-4D97-AF65-F5344CB8AC3E}">
        <p14:creationId xmlns:p14="http://schemas.microsoft.com/office/powerpoint/2010/main" val="3153606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D5A0D-6466-367E-B269-7D6C5F13B367}"/>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C2F0F8A3-E767-3D54-4169-247788D41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BD944720-D1B4-0AB4-1B4A-B7AF0AD306A2}"/>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C9C3FC8B-BDB8-CF2E-FCBD-153397485D6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F0DE4F4-55BC-D35F-97C4-EE86C686A6CE}"/>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93074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70DF7C-31FA-5F08-02A6-58787BD0F3AE}"/>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1E70643C-718C-3AA1-25B7-04CFA537543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7573BAF-10E5-3D04-8DFE-F0D8097FE33F}"/>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9635CDC9-F2D6-7A36-86F5-D968EF9188C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3BF361-D959-3991-546B-92955FA9E2BA}"/>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8681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BCCE866-C45E-B897-1CE6-9DF480C0751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F0F3AB19-D7BE-369C-6516-BB328D7ED79E}"/>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A103AFA-356E-29E6-9F31-B0F094CA055A}"/>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5D6C8976-247A-C4B3-4BF6-733F047B959E}"/>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FDE375B-9E31-4053-D32B-E411039FD3BD}"/>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43655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E957D4-EEA4-02C3-EE5F-7936113406C4}"/>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48EA3CBC-353D-A698-6700-CF25E5E7D59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12D73C8-77EB-4046-DF9D-C13F03FAE703}"/>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99704942-1C59-BA00-991C-A132007D08A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81E07DD-6C4E-8052-F82A-7EC7ADB7CC00}"/>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73654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41FE9-9479-3502-D510-C676014F1D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5D09CAE9-3023-B6B4-0ADD-858F7185B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1E1AF95B-F17F-C3B2-E91A-DB8F91550F7C}"/>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3A326AA6-871D-2AFA-E6D7-1C2E5A38BE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32B3D13-F333-852B-1B20-4FBD66B7A008}"/>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170423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BB56E-104D-CCFE-AC89-CAB49FDC697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EBAF4FBC-2CDE-5BC5-F3A0-DD1E13243D53}"/>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3FF18184-92AF-B67C-58BF-D71B7D1137A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0AAC7E1B-19D5-E9A1-4B0A-9E553367C847}"/>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A3389B4E-2F91-FED3-678E-F24D55585DB1}"/>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8B3B9B25-7ED6-9C1E-1CA0-961A708D7A83}"/>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11613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0E65D3-F178-0BD6-FB7F-FF0F81445CA1}"/>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9F35E370-A541-FCD7-1630-04CA3309A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4A519872-91D2-7975-5296-CE06AF206E9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13F3688-E91D-FB74-5DE2-4C1774A02F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DA314440-3408-56BE-B01E-0974B822D202}"/>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CA64DAD9-38F5-1B8A-859D-6A691A9043CC}"/>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8" name="Tijdelijke aanduiding voor voettekst 7">
            <a:extLst>
              <a:ext uri="{FF2B5EF4-FFF2-40B4-BE49-F238E27FC236}">
                <a16:creationId xmlns:a16="http://schemas.microsoft.com/office/drawing/2014/main" id="{AFB0870D-F986-1BC2-7E07-A32F1DEFAA6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2D306081-65A3-493C-0D9E-A26FB1CD06B4}"/>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63109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010C3-A9F9-09E0-1C28-AE69ECB8746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7CFC765-CBFD-9ED9-621D-D9C634374397}"/>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4" name="Tijdelijke aanduiding voor voettekst 3">
            <a:extLst>
              <a:ext uri="{FF2B5EF4-FFF2-40B4-BE49-F238E27FC236}">
                <a16:creationId xmlns:a16="http://schemas.microsoft.com/office/drawing/2014/main" id="{1ABB8704-B36E-E49F-FE7F-6CFE3C1D7920}"/>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2084F51-A9F0-FF99-ED56-5A616DDFDE2C}"/>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325824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1CB8D155-0D72-7E6B-25B4-64B5A5A9F410}"/>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3" name="Tijdelijke aanduiding voor voettekst 2">
            <a:extLst>
              <a:ext uri="{FF2B5EF4-FFF2-40B4-BE49-F238E27FC236}">
                <a16:creationId xmlns:a16="http://schemas.microsoft.com/office/drawing/2014/main" id="{C37906D8-9443-7711-EF6D-90B9E2870C0E}"/>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389AB7E4-9175-3D31-002E-B7937DF8247B}"/>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95217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02B1B8-EBCD-DC82-47C2-27156917DA0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DC387D3E-0F77-CE7C-B8EE-D7888DD2DD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9C2E5BFE-5F65-C290-0646-3FB883D3C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ED8B1C8-71DC-527B-D072-5629AEC05CB6}"/>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1E0A84EF-81F3-F3BF-1330-8BCD1E6847C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2EA6A6E-9807-0AFE-7AC4-968539F49E1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893088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47876A-1347-C139-DE1D-3C86F6E1F60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39E2ADE9-FE31-566D-76DB-06EBBC9C34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0DB8DC4-6B2E-3CC3-ABAE-93A306B76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750E09AA-A1FE-36FD-9B59-165542308397}"/>
              </a:ext>
            </a:extLst>
          </p:cNvPr>
          <p:cNvSpPr>
            <a:spLocks noGrp="1"/>
          </p:cNvSpPr>
          <p:nvPr>
            <p:ph type="dt" sz="half" idx="10"/>
          </p:nvPr>
        </p:nvSpPr>
        <p:spPr/>
        <p:txBody>
          <a:bodyPr/>
          <a:lstStyle/>
          <a:p>
            <a:fld id="{E33D0A3C-8D22-47EE-8A01-7D675985161C}" type="datetimeFigureOut">
              <a:rPr lang="nl-NL" smtClean="0"/>
              <a:t>17-12-2024</a:t>
            </a:fld>
            <a:endParaRPr lang="nl-NL"/>
          </a:p>
        </p:txBody>
      </p:sp>
      <p:sp>
        <p:nvSpPr>
          <p:cNvPr id="6" name="Tijdelijke aanduiding voor voettekst 5">
            <a:extLst>
              <a:ext uri="{FF2B5EF4-FFF2-40B4-BE49-F238E27FC236}">
                <a16:creationId xmlns:a16="http://schemas.microsoft.com/office/drawing/2014/main" id="{C0FAA5C4-6160-5B86-4F67-1EF2CB24F05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CDAF3F2-A983-2830-1FE8-4E1962837767}"/>
              </a:ext>
            </a:extLst>
          </p:cNvPr>
          <p:cNvSpPr>
            <a:spLocks noGrp="1"/>
          </p:cNvSpPr>
          <p:nvPr>
            <p:ph type="sldNum" sz="quarter" idx="12"/>
          </p:nvPr>
        </p:nvSpPr>
        <p:spPr/>
        <p:txBody>
          <a:bodyPr/>
          <a:lstStyle/>
          <a:p>
            <a:fld id="{77F08A0D-D720-4606-9273-2270C637B782}" type="slidenum">
              <a:rPr lang="nl-NL" smtClean="0"/>
              <a:t>‹#›</a:t>
            </a:fld>
            <a:endParaRPr lang="nl-NL"/>
          </a:p>
        </p:txBody>
      </p:sp>
    </p:spTree>
    <p:extLst>
      <p:ext uri="{BB962C8B-B14F-4D97-AF65-F5344CB8AC3E}">
        <p14:creationId xmlns:p14="http://schemas.microsoft.com/office/powerpoint/2010/main" val="223248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F22EC04-A962-3D1C-4626-BA6D1FF4F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ED81E3C-07B4-5A51-0266-78E0B607E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21383DA-D30D-B3E5-899B-9074713FE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3D0A3C-8D22-47EE-8A01-7D675985161C}" type="datetimeFigureOut">
              <a:rPr lang="nl-NL" smtClean="0"/>
              <a:t>17-12-2024</a:t>
            </a:fld>
            <a:endParaRPr lang="nl-NL"/>
          </a:p>
        </p:txBody>
      </p:sp>
      <p:sp>
        <p:nvSpPr>
          <p:cNvPr id="5" name="Tijdelijke aanduiding voor voettekst 4">
            <a:extLst>
              <a:ext uri="{FF2B5EF4-FFF2-40B4-BE49-F238E27FC236}">
                <a16:creationId xmlns:a16="http://schemas.microsoft.com/office/drawing/2014/main" id="{FAD415FE-0529-B3A0-DFF8-40519BA14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0C3FDE7F-6DD4-6D1B-42E3-3E8E942C94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F08A0D-D720-4606-9273-2270C637B782}" type="slidenum">
              <a:rPr lang="nl-NL" smtClean="0"/>
              <a:t>‹#›</a:t>
            </a:fld>
            <a:endParaRPr lang="nl-NL"/>
          </a:p>
        </p:txBody>
      </p:sp>
    </p:spTree>
    <p:extLst>
      <p:ext uri="{BB962C8B-B14F-4D97-AF65-F5344CB8AC3E}">
        <p14:creationId xmlns:p14="http://schemas.microsoft.com/office/powerpoint/2010/main" val="234184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4.xml"/><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7.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8.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034" name="Picture 10" descr="Blog 1/4: Hoe zit een computer in elkaar? - IT-Traineeships">
            <a:extLst>
              <a:ext uri="{FF2B5EF4-FFF2-40B4-BE49-F238E27FC236}">
                <a16:creationId xmlns:a16="http://schemas.microsoft.com/office/drawing/2014/main" id="{D9B92C66-E145-0A47-BCD3-682648C64BBC}"/>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t="5926" b="9804"/>
          <a:stretch/>
        </p:blipFill>
        <p:spPr bwMode="auto">
          <a:xfrm>
            <a:off x="85725"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Computer Model 3D parts 2020 - Apps op Google Play">
            <a:extLst>
              <a:ext uri="{FF2B5EF4-FFF2-40B4-BE49-F238E27FC236}">
                <a16:creationId xmlns:a16="http://schemas.microsoft.com/office/drawing/2014/main" id="{D6E11929-63BE-95A7-49BB-F4A51884398E}"/>
              </a:ext>
            </a:extLst>
          </p:cNvPr>
          <p:cNvSpPr>
            <a:spLocks noGrp="1" noChangeAspect="1" noChangeArrowheads="1"/>
          </p:cNvSpPr>
          <p:nvPr>
            <p:ph type="ctrTitle"/>
          </p:nvPr>
        </p:nvSpPr>
        <p:spPr bwMode="auto">
          <a:xfrm>
            <a:off x="1524000" y="133351"/>
            <a:ext cx="9144000" cy="8191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fontScale="90000"/>
          </a:bodyPr>
          <a:lstStyle/>
          <a:p>
            <a:r>
              <a:rPr lang="nl-NL">
                <a:solidFill>
                  <a:srgbClr val="FFFFFF"/>
                </a:solidFill>
              </a:rPr>
              <a:t>drielagenmodel</a:t>
            </a:r>
          </a:p>
        </p:txBody>
      </p:sp>
      <p:sp>
        <p:nvSpPr>
          <p:cNvPr id="6" name="AutoShape 6" descr="Computer Model 3D parts 2020 - Apps op Google Play">
            <a:extLst>
              <a:ext uri="{FF2B5EF4-FFF2-40B4-BE49-F238E27FC236}">
                <a16:creationId xmlns:a16="http://schemas.microsoft.com/office/drawing/2014/main" id="{54D10341-B0C3-2110-F7AF-63467248127A}"/>
              </a:ext>
            </a:extLst>
          </p:cNvPr>
          <p:cNvSpPr>
            <a:spLocks noGrp="1" noChangeAspect="1" noChangeArrowheads="1"/>
          </p:cNvSpPr>
          <p:nvPr>
            <p:ph type="subTitle" idx="1"/>
          </p:nvPr>
        </p:nvSpPr>
        <p:spPr bwMode="auto">
          <a:xfrm>
            <a:off x="1524000" y="1085852"/>
            <a:ext cx="9144000" cy="5391148"/>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pPr>
              <a:lnSpc>
                <a:spcPct val="115000"/>
              </a:lnSpc>
              <a:spcAft>
                <a:spcPts val="800"/>
              </a:spcAft>
            </a:pPr>
            <a:r>
              <a:rPr lang="nl-NL" sz="1800" kern="100">
                <a:effectLst/>
                <a:latin typeface="Aptos" panose="020B0004020202020204" pitchFamily="34" charset="0"/>
                <a:ea typeface="Aptos" panose="020B0004020202020204" pitchFamily="34" charset="0"/>
                <a:cs typeface="Times New Roman" panose="02020603050405020304" pitchFamily="18" charset="0"/>
              </a:rPr>
              <a:t>Het drielagenmodel bestaat uit drie onderdelen:</a:t>
            </a:r>
          </a:p>
          <a:p>
            <a:pPr>
              <a:lnSpc>
                <a:spcPct val="115000"/>
              </a:lnSpc>
              <a:spcAft>
                <a:spcPts val="800"/>
              </a:spcAft>
            </a:pPr>
            <a:endParaRPr lang="nl-NL" sz="1800" kern="100">
              <a:effectLst/>
              <a:latin typeface="Aptos" panose="020B0004020202020204" pitchFamily="34" charset="0"/>
              <a:ea typeface="Aptos" panose="020B0004020202020204" pitchFamily="34" charset="0"/>
              <a:cs typeface="Times New Roman" panose="02020603050405020304" pitchFamily="18" charset="0"/>
            </a:endParaRPr>
          </a:p>
          <a:p>
            <a:endParaRPr lang="nl-NL">
              <a:solidFill>
                <a:srgbClr val="FFFFFF"/>
              </a:solidFill>
            </a:endParaRPr>
          </a:p>
        </p:txBody>
      </p:sp>
      <p:sp>
        <p:nvSpPr>
          <p:cNvPr id="2" name="Rechthoek: afgeronde hoeken 1">
            <a:extLst>
              <a:ext uri="{FF2B5EF4-FFF2-40B4-BE49-F238E27FC236}">
                <a16:creationId xmlns:a16="http://schemas.microsoft.com/office/drawing/2014/main" id="{A697A97C-AD01-BA7F-B743-542B00F29727}"/>
              </a:ext>
            </a:extLst>
          </p:cNvPr>
          <p:cNvSpPr/>
          <p:nvPr/>
        </p:nvSpPr>
        <p:spPr>
          <a:xfrm>
            <a:off x="1613594" y="5119117"/>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3" name="Tekstvak 2">
            <a:extLst>
              <a:ext uri="{FF2B5EF4-FFF2-40B4-BE49-F238E27FC236}">
                <a16:creationId xmlns:a16="http://schemas.microsoft.com/office/drawing/2014/main" id="{F51816AA-5478-1C9C-B9AD-F595FD084027}"/>
              </a:ext>
            </a:extLst>
          </p:cNvPr>
          <p:cNvSpPr txBox="1"/>
          <p:nvPr/>
        </p:nvSpPr>
        <p:spPr>
          <a:xfrm>
            <a:off x="1713390" y="5264458"/>
            <a:ext cx="8726750" cy="1350819"/>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a:t>
            </a:r>
            <a:r>
              <a:rPr lang="nl-NL" sz="1800" b="1" kern="100" err="1">
                <a:effectLst/>
                <a:latin typeface="Aptos" panose="020B0004020202020204" pitchFamily="34" charset="0"/>
                <a:ea typeface="Aptos" panose="020B0004020202020204" pitchFamily="34" charset="0"/>
                <a:cs typeface="Times New Roman" panose="02020603050405020304" pitchFamily="18" charset="0"/>
              </a:rPr>
              <a:t>toepassingslaag</a:t>
            </a:r>
            <a:r>
              <a:rPr lang="nl-NL" sz="1800" kern="100">
                <a:effectLst/>
                <a:latin typeface="Aptos" panose="020B0004020202020204" pitchFamily="34" charset="0"/>
                <a:ea typeface="Aptos" panose="020B0004020202020204" pitchFamily="34" charset="0"/>
                <a:cs typeface="Times New Roman" panose="02020603050405020304" pitchFamily="18" charset="0"/>
              </a:rPr>
              <a:t>: 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1800" kern="100" err="1">
                <a:effectLst/>
                <a:latin typeface="Aptos" panose="020B0004020202020204" pitchFamily="34" charset="0"/>
                <a:ea typeface="Aptos" panose="020B0004020202020204" pitchFamily="34" charset="0"/>
                <a:cs typeface="Times New Roman" panose="02020603050405020304" pitchFamily="18" charset="0"/>
              </a:rPr>
              <a:t>gezorgt</a:t>
            </a:r>
            <a:r>
              <a:rPr lang="nl-NL" sz="1800" kern="100">
                <a:effectLst/>
                <a:latin typeface="Aptos" panose="020B0004020202020204" pitchFamily="34" charset="0"/>
                <a:ea typeface="Aptos" panose="020B0004020202020204" pitchFamily="34" charset="0"/>
                <a:cs typeface="Times New Roman" panose="02020603050405020304" pitchFamily="18" charset="0"/>
              </a:rPr>
              <a:t> heeft.</a:t>
            </a:r>
          </a:p>
        </p:txBody>
      </p:sp>
      <p:sp>
        <p:nvSpPr>
          <p:cNvPr id="4" name="Rechthoek: afgeronde hoeken 3">
            <a:extLst>
              <a:ext uri="{FF2B5EF4-FFF2-40B4-BE49-F238E27FC236}">
                <a16:creationId xmlns:a16="http://schemas.microsoft.com/office/drawing/2014/main" id="{1B32FFEE-FD62-7318-7EDA-9F0997D50F22}"/>
              </a:ext>
            </a:extLst>
          </p:cNvPr>
          <p:cNvSpPr/>
          <p:nvPr/>
        </p:nvSpPr>
        <p:spPr>
          <a:xfrm>
            <a:off x="1613594" y="3312183"/>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7" name="Tekstvak 6">
            <a:extLst>
              <a:ext uri="{FF2B5EF4-FFF2-40B4-BE49-F238E27FC236}">
                <a16:creationId xmlns:a16="http://schemas.microsoft.com/office/drawing/2014/main" id="{B3D3AB85-E956-735D-F2AB-96AE2BEAF745}"/>
              </a:ext>
            </a:extLst>
          </p:cNvPr>
          <p:cNvSpPr txBox="1"/>
          <p:nvPr/>
        </p:nvSpPr>
        <p:spPr>
          <a:xfrm>
            <a:off x="1785402" y="3498042"/>
            <a:ext cx="8865016" cy="1032270"/>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logische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beslist wat je doet. Dus je zoekt bijvoorbeeld iets op dan zorgt de logische laag voor de zoekopdracht. Het volgt regels om de taken correct uit te voeren. Dus het zorgt eigenlijk altijd dat je het resultaat op je scherm te zien krijgt</a:t>
            </a:r>
          </a:p>
        </p:txBody>
      </p:sp>
      <p:sp>
        <p:nvSpPr>
          <p:cNvPr id="8" name="Rechthoek: afgeronde hoeken 7">
            <a:extLst>
              <a:ext uri="{FF2B5EF4-FFF2-40B4-BE49-F238E27FC236}">
                <a16:creationId xmlns:a16="http://schemas.microsoft.com/office/drawing/2014/main" id="{63D0D3F0-7BFE-861F-B663-A4AAA7997FAD}"/>
              </a:ext>
            </a:extLst>
          </p:cNvPr>
          <p:cNvSpPr/>
          <p:nvPr/>
        </p:nvSpPr>
        <p:spPr>
          <a:xfrm>
            <a:off x="1613593" y="1571824"/>
            <a:ext cx="9054405" cy="1479244"/>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nl-NL"/>
          </a:p>
        </p:txBody>
      </p:sp>
      <p:sp>
        <p:nvSpPr>
          <p:cNvPr id="9" name="Tekstvak 8">
            <a:extLst>
              <a:ext uri="{FF2B5EF4-FFF2-40B4-BE49-F238E27FC236}">
                <a16:creationId xmlns:a16="http://schemas.microsoft.com/office/drawing/2014/main" id="{AFA4F192-14DC-AC43-64A4-DEBD15ABDBDF}"/>
              </a:ext>
            </a:extLst>
          </p:cNvPr>
          <p:cNvSpPr txBox="1"/>
          <p:nvPr/>
        </p:nvSpPr>
        <p:spPr>
          <a:xfrm>
            <a:off x="1874179" y="1951745"/>
            <a:ext cx="8776239" cy="713722"/>
          </a:xfrm>
          <a:prstGeom prst="rect">
            <a:avLst/>
          </a:prstGeom>
          <a:noFill/>
        </p:spPr>
        <p:txBody>
          <a:bodyPr wrap="square" rtlCol="0">
            <a:spAutoFit/>
          </a:bodyPr>
          <a:lstStyle/>
          <a:p>
            <a:pPr>
              <a:lnSpc>
                <a:spcPct val="115000"/>
              </a:lnSpc>
              <a:spcAft>
                <a:spcPts val="800"/>
              </a:spcAft>
            </a:pPr>
            <a:r>
              <a:rPr lang="nl-NL" sz="1800" b="1" kern="100">
                <a:effectLst/>
                <a:latin typeface="Aptos" panose="020B0004020202020204" pitchFamily="34" charset="0"/>
                <a:ea typeface="Aptos" panose="020B0004020202020204" pitchFamily="34" charset="0"/>
                <a:cs typeface="Times New Roman" panose="02020603050405020304" pitchFamily="18" charset="0"/>
              </a:rPr>
              <a:t>De fysieke laag</a:t>
            </a:r>
            <a:r>
              <a:rPr lang="nl-NL" sz="1800" kern="100">
                <a:effectLst/>
                <a:latin typeface="Aptos" panose="020B0004020202020204" pitchFamily="34" charset="0"/>
                <a:ea typeface="Aptos" panose="020B0004020202020204" pitchFamily="34" charset="0"/>
                <a:cs typeface="Times New Roman" panose="02020603050405020304" pitchFamily="18" charset="0"/>
              </a:rPr>
              <a:t>: Dit is de laag die je kan aanraken, zoals de accu. Dit zijn allemaal onderdelen die ervoor zorgen dat het apparaat functioneert</a:t>
            </a:r>
          </a:p>
        </p:txBody>
      </p:sp>
    </p:spTree>
    <p:extLst>
      <p:ext uri="{BB962C8B-B14F-4D97-AF65-F5344CB8AC3E}">
        <p14:creationId xmlns:p14="http://schemas.microsoft.com/office/powerpoint/2010/main" val="420593219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E5DE5-77C9-A969-2219-45126750197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EC5E0B-F85F-5EBE-9F10-BEB3A5F885E3}"/>
              </a:ext>
            </a:extLst>
          </p:cNvPr>
          <p:cNvSpPr>
            <a:spLocks noGrp="1"/>
          </p:cNvSpPr>
          <p:nvPr>
            <p:ph type="title"/>
          </p:nvPr>
        </p:nvSpPr>
        <p:spPr>
          <a:xfrm>
            <a:off x="838200" y="2881988"/>
            <a:ext cx="10515600" cy="1325563"/>
          </a:xfrm>
        </p:spPr>
        <p:txBody>
          <a:bodyPr>
            <a:normAutofit fontScale="90000"/>
          </a:bodyPr>
          <a:lstStyle/>
          <a:p>
            <a:r>
              <a:rPr lang="nl-NL" sz="10700" b="1" err="1">
                <a:ln w="22225">
                  <a:solidFill>
                    <a:schemeClr val="accent2"/>
                  </a:solidFill>
                  <a:prstDash val="solid"/>
                </a:ln>
                <a:solidFill>
                  <a:schemeClr val="accent2">
                    <a:lumMod val="40000"/>
                    <a:lumOff val="60000"/>
                  </a:schemeClr>
                </a:solidFill>
              </a:rPr>
              <a:t>Onjuist!</a:t>
            </a:r>
            <a:r>
              <a:rPr lang="nl-NL" sz="3100" b="1" err="1">
                <a:ln w="22225">
                  <a:solidFill>
                    <a:schemeClr val="accent2"/>
                  </a:solidFill>
                  <a:prstDash val="solid"/>
                </a:ln>
                <a:solidFill>
                  <a:schemeClr val="accent2">
                    <a:lumMod val="40000"/>
                    <a:lumOff val="60000"/>
                  </a:schemeClr>
                </a:solidFill>
              </a:rPr>
              <a:t>Goed</a:t>
            </a:r>
            <a:r>
              <a:rPr lang="nl-NL" sz="3100" b="1">
                <a:ln w="22225">
                  <a:solidFill>
                    <a:schemeClr val="accent2"/>
                  </a:solidFill>
                  <a:prstDash val="solid"/>
                </a:ln>
                <a:solidFill>
                  <a:schemeClr val="accent2">
                    <a:lumMod val="40000"/>
                    <a:lumOff val="60000"/>
                  </a:schemeClr>
                </a:solidFill>
              </a:rPr>
              <a:t> lezen, het is namelijk wel 1 van de opties</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a:t>
            </a:r>
            <a:endParaRPr lang="nl-NL" b="1">
              <a:ln w="22225">
                <a:solidFill>
                  <a:schemeClr val="accent2"/>
                </a:solidFill>
                <a:prstDash val="solid"/>
              </a:ln>
              <a:solidFill>
                <a:schemeClr val="accent2">
                  <a:lumMod val="40000"/>
                  <a:lumOff val="60000"/>
                </a:schemeClr>
              </a:solidFill>
            </a:endParaRPr>
          </a:p>
        </p:txBody>
      </p:sp>
      <p:pic>
        <p:nvPicPr>
          <p:cNvPr id="4098" name="Picture 2" descr="Ronaldo angry about lack of goals, says Zidane | Reuters">
            <a:extLst>
              <a:ext uri="{FF2B5EF4-FFF2-40B4-BE49-F238E27FC236}">
                <a16:creationId xmlns:a16="http://schemas.microsoft.com/office/drawing/2014/main" id="{9E269EFF-E4B4-0E5D-AD99-57C203821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1755" y="410476"/>
            <a:ext cx="3123799" cy="226132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18457B54-10C1-3A55-2C4B-B815FBC36B63}"/>
              </a:ext>
            </a:extLst>
          </p:cNvPr>
          <p:cNvPicPr>
            <a:picLocks noChangeAspect="1"/>
          </p:cNvPicPr>
          <p:nvPr/>
        </p:nvPicPr>
        <p:blipFill>
          <a:blip r:embed="rId4"/>
          <a:stretch>
            <a:fillRect/>
          </a:stretch>
        </p:blipFill>
        <p:spPr>
          <a:xfrm>
            <a:off x="9320069" y="4961440"/>
            <a:ext cx="1694835" cy="1420491"/>
          </a:xfrm>
          <a:prstGeom prst="rect">
            <a:avLst/>
          </a:prstGeom>
        </p:spPr>
      </p:pic>
    </p:spTree>
    <p:extLst>
      <p:ext uri="{BB962C8B-B14F-4D97-AF65-F5344CB8AC3E}">
        <p14:creationId xmlns:p14="http://schemas.microsoft.com/office/powerpoint/2010/main" val="95218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5A015-917C-D071-3AB2-838CD7BEC5C6}"/>
              </a:ext>
            </a:extLst>
          </p:cNvPr>
          <p:cNvSpPr>
            <a:spLocks noGrp="1"/>
          </p:cNvSpPr>
          <p:nvPr>
            <p:ph type="title"/>
          </p:nvPr>
        </p:nvSpPr>
        <p:spPr>
          <a:xfrm>
            <a:off x="838200" y="455660"/>
            <a:ext cx="10515600" cy="1325563"/>
          </a:xfrm>
        </p:spPr>
        <p:txBody>
          <a:bodyPr>
            <a:normAutofit/>
          </a:bodyPr>
          <a:lstStyle/>
          <a:p>
            <a:br>
              <a:rPr lang="nl-NL"/>
            </a:br>
            <a:endParaRPr lang="nl-NL"/>
          </a:p>
        </p:txBody>
      </p:sp>
      <p:sp>
        <p:nvSpPr>
          <p:cNvPr id="5" name="Tekstvak 4">
            <a:extLst>
              <a:ext uri="{FF2B5EF4-FFF2-40B4-BE49-F238E27FC236}">
                <a16:creationId xmlns:a16="http://schemas.microsoft.com/office/drawing/2014/main" id="{13E6876E-4303-F225-16C1-3E177C6DEA56}"/>
              </a:ext>
            </a:extLst>
          </p:cNvPr>
          <p:cNvSpPr txBox="1"/>
          <p:nvPr/>
        </p:nvSpPr>
        <p:spPr>
          <a:xfrm>
            <a:off x="2922008" y="532725"/>
            <a:ext cx="6097508" cy="1384995"/>
          </a:xfrm>
          <a:prstGeom prst="rect">
            <a:avLst/>
          </a:prstGeom>
          <a:noFill/>
        </p:spPr>
        <p:txBody>
          <a:bodyPr wrap="square">
            <a:spAutoFit/>
          </a:bodyPr>
          <a:lstStyle/>
          <a:p>
            <a:pPr algn="ctr"/>
            <a:r>
              <a:rPr lang="nl-NL" sz="2800" b="1"/>
              <a:t>2: kies uit de opties die er NIET bij horen; het gaat hierbij om de fysieke laag:</a:t>
            </a:r>
          </a:p>
        </p:txBody>
      </p:sp>
      <p:sp>
        <p:nvSpPr>
          <p:cNvPr id="4" name="Rechthoek: afgeronde hoeken 3">
            <a:hlinkClick r:id="rId2" action="ppaction://hlinksldjump"/>
            <a:extLst>
              <a:ext uri="{FF2B5EF4-FFF2-40B4-BE49-F238E27FC236}">
                <a16:creationId xmlns:a16="http://schemas.microsoft.com/office/drawing/2014/main" id="{7550BDD5-CB53-0F00-80A1-26148F5AC5F2}"/>
              </a:ext>
            </a:extLst>
          </p:cNvPr>
          <p:cNvSpPr/>
          <p:nvPr/>
        </p:nvSpPr>
        <p:spPr>
          <a:xfrm>
            <a:off x="7045862"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D Protocollen</a:t>
            </a:r>
          </a:p>
        </p:txBody>
      </p:sp>
      <p:sp>
        <p:nvSpPr>
          <p:cNvPr id="10" name="Rechthoek: afgeronde hoeken 9">
            <a:hlinkClick r:id="rId3" action="ppaction://hlinksldjump"/>
            <a:extLst>
              <a:ext uri="{FF2B5EF4-FFF2-40B4-BE49-F238E27FC236}">
                <a16:creationId xmlns:a16="http://schemas.microsoft.com/office/drawing/2014/main" id="{33B42BA5-508B-D7AC-1331-1342BA997890}"/>
              </a:ext>
            </a:extLst>
          </p:cNvPr>
          <p:cNvSpPr/>
          <p:nvPr/>
        </p:nvSpPr>
        <p:spPr>
          <a:xfrm>
            <a:off x="1018133"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A Moederbord</a:t>
            </a:r>
          </a:p>
        </p:txBody>
      </p:sp>
      <p:sp>
        <p:nvSpPr>
          <p:cNvPr id="11" name="Rechthoek: afgeronde hoeken 10">
            <a:hlinkClick r:id="rId4" action="ppaction://hlinksldjump"/>
            <a:extLst>
              <a:ext uri="{FF2B5EF4-FFF2-40B4-BE49-F238E27FC236}">
                <a16:creationId xmlns:a16="http://schemas.microsoft.com/office/drawing/2014/main" id="{3319E52A-88D1-2AF6-0852-5176E490D225}"/>
              </a:ext>
            </a:extLst>
          </p:cNvPr>
          <p:cNvSpPr/>
          <p:nvPr/>
        </p:nvSpPr>
        <p:spPr>
          <a:xfrm>
            <a:off x="5036619"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C Beveiliging</a:t>
            </a:r>
          </a:p>
        </p:txBody>
      </p:sp>
      <p:sp>
        <p:nvSpPr>
          <p:cNvPr id="12" name="Rechthoek: afgeronde hoeken 11">
            <a:hlinkClick r:id="rId3" action="ppaction://hlinksldjump"/>
            <a:extLst>
              <a:ext uri="{FF2B5EF4-FFF2-40B4-BE49-F238E27FC236}">
                <a16:creationId xmlns:a16="http://schemas.microsoft.com/office/drawing/2014/main" id="{A24F5EE3-554B-0E06-0C74-DAC912CBBE4D}"/>
              </a:ext>
            </a:extLst>
          </p:cNvPr>
          <p:cNvSpPr/>
          <p:nvPr/>
        </p:nvSpPr>
        <p:spPr>
          <a:xfrm>
            <a:off x="3027376"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B Chipset</a:t>
            </a:r>
          </a:p>
        </p:txBody>
      </p:sp>
      <p:sp>
        <p:nvSpPr>
          <p:cNvPr id="13" name="Rechthoek: afgeronde hoeken 12">
            <a:hlinkClick r:id="rId3" action="ppaction://hlinksldjump"/>
            <a:extLst>
              <a:ext uri="{FF2B5EF4-FFF2-40B4-BE49-F238E27FC236}">
                <a16:creationId xmlns:a16="http://schemas.microsoft.com/office/drawing/2014/main" id="{48601355-D01B-9FAB-1ED7-713063B6B7EE}"/>
              </a:ext>
            </a:extLst>
          </p:cNvPr>
          <p:cNvSpPr/>
          <p:nvPr/>
        </p:nvSpPr>
        <p:spPr>
          <a:xfrm>
            <a:off x="9055105" y="2964828"/>
            <a:ext cx="1598446" cy="1075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  E Voeding</a:t>
            </a:r>
          </a:p>
        </p:txBody>
      </p:sp>
    </p:spTree>
    <p:extLst>
      <p:ext uri="{BB962C8B-B14F-4D97-AF65-F5344CB8AC3E}">
        <p14:creationId xmlns:p14="http://schemas.microsoft.com/office/powerpoint/2010/main" val="3056419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06C0-75F4-E749-F0C5-76C0665244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A58510-A938-1598-DA66-4888F9B4CDBA}"/>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onderdeel hoort juist WEL bij de fysieke laag.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0B8A7E1F-5F6E-CB31-6A21-948EFB505AFC}"/>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1026" name="Picture 2" descr="Angry Real star set for January exit? | Kickoff">
            <a:extLst>
              <a:ext uri="{FF2B5EF4-FFF2-40B4-BE49-F238E27FC236}">
                <a16:creationId xmlns:a16="http://schemas.microsoft.com/office/drawing/2014/main" id="{C9B634F6-79A9-5123-43C9-2879E88B5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305" y="473141"/>
            <a:ext cx="3338970" cy="22219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90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73870-803B-2059-6732-C5CCC213355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9932A4-8697-6F7C-B7CA-3A3E50EC9011}"/>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logische 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4920AC24-AC20-03FA-AF31-81011693852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4108C2A2-6FF3-E1BA-80CF-5FD5BF36ABAA}"/>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D3255644-114A-E138-D30C-5343052D79C2}"/>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2050" name="Picture 2" descr="It's time for Arda Güler – The Madrid Zone">
            <a:extLst>
              <a:ext uri="{FF2B5EF4-FFF2-40B4-BE49-F238E27FC236}">
                <a16:creationId xmlns:a16="http://schemas.microsoft.com/office/drawing/2014/main" id="{41E253B6-C58B-9CAF-02D7-2A5763963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980" y="428908"/>
            <a:ext cx="4120647" cy="230756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89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F8A56-4ABA-B2A8-7F6F-7B6571D1A9D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4AB319B-2B17-98D9-BAF9-77A40E85E74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onderdeel hoort inderdaad niet bij de fysieke laag, maar bij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BCA0C1A6-CD84-1ADA-DAB3-E5259E935660}"/>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
        <p:nvSpPr>
          <p:cNvPr id="3" name="Tekstvak 2">
            <a:extLst>
              <a:ext uri="{FF2B5EF4-FFF2-40B4-BE49-F238E27FC236}">
                <a16:creationId xmlns:a16="http://schemas.microsoft.com/office/drawing/2014/main" id="{D8841CBB-DB9A-27A3-EE12-7C1E8D724BD4}"/>
              </a:ext>
            </a:extLst>
          </p:cNvPr>
          <p:cNvSpPr txBox="1"/>
          <p:nvPr/>
        </p:nvSpPr>
        <p:spPr>
          <a:xfrm>
            <a:off x="959666" y="5133315"/>
            <a:ext cx="5136333" cy="1200329"/>
          </a:xfrm>
          <a:prstGeom prst="rect">
            <a:avLst/>
          </a:prstGeom>
          <a:noFill/>
        </p:spPr>
        <p:txBody>
          <a:bodyPr wrap="square" rtlCol="0">
            <a:spAutoFit/>
          </a:bodyPr>
          <a:lstStyle/>
          <a:p>
            <a:r>
              <a:rPr lang="nl-NL" i="1"/>
              <a:t>Dit is 1 van de 2 opties.</a:t>
            </a:r>
          </a:p>
          <a:p>
            <a:r>
              <a:rPr lang="nl-NL" i="1"/>
              <a:t>Heb je beiden gevonden? Klik dan op volgende vraag. Zo niet, klik dan op terug</a:t>
            </a:r>
          </a:p>
          <a:p>
            <a:endParaRPr lang="nl-NL"/>
          </a:p>
        </p:txBody>
      </p:sp>
      <p:pic>
        <p:nvPicPr>
          <p:cNvPr id="4" name="Afbeelding 3">
            <a:hlinkClick r:id="rId3" action="ppaction://hlinksldjump"/>
            <a:extLst>
              <a:ext uri="{FF2B5EF4-FFF2-40B4-BE49-F238E27FC236}">
                <a16:creationId xmlns:a16="http://schemas.microsoft.com/office/drawing/2014/main" id="{CFE111FC-C917-B4CF-DC79-F832A6B3FDFF}"/>
              </a:ext>
            </a:extLst>
          </p:cNvPr>
          <p:cNvPicPr>
            <a:picLocks noChangeAspect="1"/>
          </p:cNvPicPr>
          <p:nvPr/>
        </p:nvPicPr>
        <p:blipFill>
          <a:blip r:embed="rId4"/>
          <a:stretch>
            <a:fillRect/>
          </a:stretch>
        </p:blipFill>
        <p:spPr>
          <a:xfrm>
            <a:off x="7756392" y="5008081"/>
            <a:ext cx="1694835" cy="1325563"/>
          </a:xfrm>
          <a:prstGeom prst="rect">
            <a:avLst/>
          </a:prstGeom>
        </p:spPr>
      </p:pic>
      <p:pic>
        <p:nvPicPr>
          <p:cNvPr id="3074" name="Picture 2" descr="🗣 Arda Güler: &quot;I'm very confident now. I've adapted to the league and the  team. I'm very happy and I really want to celebrate tomorrow. We invite all  the fans to come">
            <a:extLst>
              <a:ext uri="{FF2B5EF4-FFF2-40B4-BE49-F238E27FC236}">
                <a16:creationId xmlns:a16="http://schemas.microsoft.com/office/drawing/2014/main" id="{74640E7F-0781-E966-DE20-096AC1E85C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5017" y="524356"/>
            <a:ext cx="2580472" cy="258047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89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2DE4B9-7C04-C1BA-B14F-887770851DE4}"/>
              </a:ext>
            </a:extLst>
          </p:cNvPr>
          <p:cNvSpPr>
            <a:spLocks noGrp="1"/>
          </p:cNvSpPr>
          <p:nvPr>
            <p:ph type="title"/>
          </p:nvPr>
        </p:nvSpPr>
        <p:spPr>
          <a:xfrm>
            <a:off x="838200" y="935493"/>
            <a:ext cx="10515600" cy="1325563"/>
          </a:xfrm>
        </p:spPr>
        <p:txBody>
          <a:bodyPr>
            <a:normAutofit/>
          </a:bodyPr>
          <a:lstStyle/>
          <a:p>
            <a:pPr algn="ctr"/>
            <a:r>
              <a:rPr lang="nl-NL" sz="2800"/>
              <a:t>3</a:t>
            </a:r>
            <a:r>
              <a:rPr lang="nl-NL" sz="2800" b="1"/>
              <a:t>:Wat is de functie van de </a:t>
            </a:r>
            <a:r>
              <a:rPr lang="nl-NL" sz="2800" b="1" err="1"/>
              <a:t>toepassingslaag</a:t>
            </a:r>
            <a:r>
              <a:rPr lang="nl-NL" sz="2800" b="1"/>
              <a:t> in een computer?</a:t>
            </a:r>
            <a:br>
              <a:rPr lang="nl-NL" sz="2800" b="1"/>
            </a:br>
            <a:r>
              <a:rPr lang="nl-NL"/>
              <a:t> </a:t>
            </a:r>
          </a:p>
        </p:txBody>
      </p:sp>
      <p:sp>
        <p:nvSpPr>
          <p:cNvPr id="4" name="Rechthoek: afgeronde hoeken 3">
            <a:hlinkClick r:id="rId2" action="ppaction://hlinksldjump"/>
            <a:extLst>
              <a:ext uri="{FF2B5EF4-FFF2-40B4-BE49-F238E27FC236}">
                <a16:creationId xmlns:a16="http://schemas.microsoft.com/office/drawing/2014/main" id="{F79D1B36-1AF3-D566-D1DD-7360FC7EAEF8}"/>
              </a:ext>
            </a:extLst>
          </p:cNvPr>
          <p:cNvSpPr/>
          <p:nvPr/>
        </p:nvSpPr>
        <p:spPr>
          <a:xfrm>
            <a:off x="2140634" y="1707784"/>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A </a:t>
            </a:r>
            <a:r>
              <a:rPr lang="nl-NL" sz="1400"/>
              <a:t>Het regelt de stroomvoorziening van de computer.</a:t>
            </a:r>
          </a:p>
          <a:p>
            <a:pPr algn="ctr"/>
            <a:endParaRPr lang="nl-NL" sz="1400">
              <a:solidFill>
                <a:schemeClr val="bg1"/>
              </a:solidFill>
            </a:endParaRPr>
          </a:p>
        </p:txBody>
      </p:sp>
      <p:sp>
        <p:nvSpPr>
          <p:cNvPr id="5" name="Rechthoek: afgeronde hoeken 4">
            <a:hlinkClick r:id="rId3" action="ppaction://hlinksldjump"/>
            <a:extLst>
              <a:ext uri="{FF2B5EF4-FFF2-40B4-BE49-F238E27FC236}">
                <a16:creationId xmlns:a16="http://schemas.microsoft.com/office/drawing/2014/main" id="{0A7029F6-1D42-FD13-950A-165C293EF7D2}"/>
              </a:ext>
            </a:extLst>
          </p:cNvPr>
          <p:cNvSpPr/>
          <p:nvPr/>
        </p:nvSpPr>
        <p:spPr>
          <a:xfrm>
            <a:off x="2140630" y="2972842"/>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solidFill>
                  <a:schemeClr val="bg1"/>
                </a:solidFill>
                <a:latin typeface="Aptos" panose="020B0004020202020204" pitchFamily="34" charset="0"/>
                <a:cs typeface="Times New Roman" panose="02020603050405020304" pitchFamily="18" charset="0"/>
              </a:rPr>
              <a:t>B </a:t>
            </a:r>
            <a:r>
              <a:rPr lang="nl-NL" sz="1400"/>
              <a:t>Het zorgt ervoor dat je programma's makkelijk met elkaar kunnen</a:t>
            </a:r>
          </a:p>
          <a:p>
            <a:pPr algn="ctr"/>
            <a:r>
              <a:rPr lang="nl-NL" sz="1400" kern="100">
                <a:solidFill>
                  <a:schemeClr val="bg1"/>
                </a:solidFill>
                <a:latin typeface="Aptos" panose="020B0004020202020204" pitchFamily="34" charset="0"/>
                <a:cs typeface="Times New Roman" panose="02020603050405020304" pitchFamily="18" charset="0"/>
              </a:rPr>
              <a:t> </a:t>
            </a:r>
            <a:endParaRPr lang="nl-NL" sz="1400">
              <a:solidFill>
                <a:schemeClr val="bg1"/>
              </a:solidFill>
            </a:endParaRPr>
          </a:p>
        </p:txBody>
      </p:sp>
      <p:sp>
        <p:nvSpPr>
          <p:cNvPr id="6" name="Rechthoek: afgeronde hoeken 5">
            <a:hlinkClick r:id="rId2" action="ppaction://hlinksldjump"/>
            <a:extLst>
              <a:ext uri="{FF2B5EF4-FFF2-40B4-BE49-F238E27FC236}">
                <a16:creationId xmlns:a16="http://schemas.microsoft.com/office/drawing/2014/main" id="{98E7EB18-4020-DE05-115D-14925F75DDDA}"/>
              </a:ext>
            </a:extLst>
          </p:cNvPr>
          <p:cNvSpPr/>
          <p:nvPr/>
        </p:nvSpPr>
        <p:spPr>
          <a:xfrm>
            <a:off x="2140629" y="4207647"/>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C </a:t>
            </a:r>
            <a:r>
              <a:rPr lang="nl-NL" sz="1400"/>
              <a:t>Het zorgt ervoor dat de computer geen oververhitting krijgt.</a:t>
            </a:r>
          </a:p>
          <a:p>
            <a:pPr algn="ctr"/>
            <a:r>
              <a:rPr lang="nl-NL" sz="1400">
                <a:solidFill>
                  <a:schemeClr val="bg1"/>
                </a:solidFill>
              </a:rPr>
              <a:t>   </a:t>
            </a:r>
          </a:p>
        </p:txBody>
      </p:sp>
      <p:sp>
        <p:nvSpPr>
          <p:cNvPr id="7" name="Rechthoek: afgeronde hoeken 6">
            <a:hlinkClick r:id="rId2" action="ppaction://hlinksldjump"/>
            <a:extLst>
              <a:ext uri="{FF2B5EF4-FFF2-40B4-BE49-F238E27FC236}">
                <a16:creationId xmlns:a16="http://schemas.microsoft.com/office/drawing/2014/main" id="{76115B67-E482-4C29-609E-C794CEAB5A8E}"/>
              </a:ext>
            </a:extLst>
          </p:cNvPr>
          <p:cNvSpPr/>
          <p:nvPr/>
        </p:nvSpPr>
        <p:spPr>
          <a:xfrm>
            <a:off x="2140630" y="5442453"/>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D </a:t>
            </a:r>
            <a:r>
              <a:rPr lang="nl-NL" sz="1400"/>
              <a:t>Het slaat gegevens op die de computer niet vaak nodig heeft.</a:t>
            </a:r>
            <a:endParaRPr lang="en-US" sz="2000" b="1"/>
          </a:p>
          <a:p>
            <a:pPr algn="ctr"/>
            <a:r>
              <a:rPr lang="nl-NL" sz="1400">
                <a:solidFill>
                  <a:schemeClr val="bg1"/>
                </a:solidFill>
              </a:rPr>
              <a:t>   </a:t>
            </a:r>
          </a:p>
        </p:txBody>
      </p:sp>
    </p:spTree>
    <p:extLst>
      <p:ext uri="{BB962C8B-B14F-4D97-AF65-F5344CB8AC3E}">
        <p14:creationId xmlns:p14="http://schemas.microsoft.com/office/powerpoint/2010/main" val="272781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7031C-4564-A7E3-D619-1D998093DE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F8FC9A-20FB-CEEC-F0E7-34C67469D7FC}"/>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inderdaad de functie van de </a:t>
            </a:r>
            <a:r>
              <a:rPr lang="nl-NL" sz="3100" b="1" kern="100" err="1">
                <a:ln/>
                <a:solidFill>
                  <a:schemeClr val="accent3"/>
                </a:solidFill>
                <a:latin typeface="Aptos" panose="020B0004020202020204" pitchFamily="34" charset="0"/>
                <a:ea typeface="Aptos" panose="020B0004020202020204" pitchFamily="34" charset="0"/>
                <a:cs typeface="Times New Roman" panose="02020603050405020304" pitchFamily="18" charset="0"/>
              </a:rPr>
              <a:t>toepassingslaag</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in een computer. </a:t>
            </a:r>
            <a:endParaRPr lang="nl-NL" b="1">
              <a:ln/>
              <a:solidFill>
                <a:schemeClr val="accent3"/>
              </a:solidFill>
            </a:endParaRPr>
          </a:p>
        </p:txBody>
      </p:sp>
      <p:sp>
        <p:nvSpPr>
          <p:cNvPr id="11" name="Bijschrift: pijl-rechts 10">
            <a:hlinkClick r:id="rId2" action="ppaction://hlinksldjump"/>
            <a:extLst>
              <a:ext uri="{FF2B5EF4-FFF2-40B4-BE49-F238E27FC236}">
                <a16:creationId xmlns:a16="http://schemas.microsoft.com/office/drawing/2014/main" id="{8E3292E9-BDA8-25EB-EE53-73E1F129218A}"/>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Dia</a:t>
            </a:r>
          </a:p>
        </p:txBody>
      </p:sp>
      <p:pic>
        <p:nvPicPr>
          <p:cNvPr id="4098" name="Picture 2" descr="Lamine Yamal, youngest player and goalscorer ever in the Super Cup">
            <a:extLst>
              <a:ext uri="{FF2B5EF4-FFF2-40B4-BE49-F238E27FC236}">
                <a16:creationId xmlns:a16="http://schemas.microsoft.com/office/drawing/2014/main" id="{592B9AB2-7D82-48CE-86F8-6DB49DFE0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191" y="483983"/>
            <a:ext cx="3909662" cy="243665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718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E6F72-9F22-BDFD-896F-6387B2A025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C46BF12-C2CA-2F25-0A34-46DDF30613FB}"/>
              </a:ext>
            </a:extLst>
          </p:cNvPr>
          <p:cNvSpPr>
            <a:spLocks noGrp="1"/>
          </p:cNvSpPr>
          <p:nvPr>
            <p:ph type="title"/>
          </p:nvPr>
        </p:nvSpPr>
        <p:spPr>
          <a:xfrm>
            <a:off x="838200" y="2976916"/>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onderdeel hoort juist WEL bij de fysieke laag.</a:t>
            </a:r>
            <a:endParaRPr lang="nl-NL" b="1">
              <a:ln w="22225">
                <a:solidFill>
                  <a:schemeClr val="accent2"/>
                </a:solidFill>
                <a:prstDash val="solid"/>
              </a:ln>
              <a:solidFill>
                <a:schemeClr val="accent2">
                  <a:lumMod val="40000"/>
                  <a:lumOff val="60000"/>
                </a:schemeClr>
              </a:solidFill>
            </a:endParaRPr>
          </a:p>
        </p:txBody>
      </p:sp>
      <p:pic>
        <p:nvPicPr>
          <p:cNvPr id="4" name="Afbeelding 3">
            <a:hlinkClick r:id="rId2" action="ppaction://hlinksldjump"/>
            <a:extLst>
              <a:ext uri="{FF2B5EF4-FFF2-40B4-BE49-F238E27FC236}">
                <a16:creationId xmlns:a16="http://schemas.microsoft.com/office/drawing/2014/main" id="{AD66CB5B-8C70-F992-13CF-E38807933BBA}"/>
              </a:ext>
            </a:extLst>
          </p:cNvPr>
          <p:cNvPicPr>
            <a:picLocks noChangeAspect="1"/>
          </p:cNvPicPr>
          <p:nvPr/>
        </p:nvPicPr>
        <p:blipFill>
          <a:blip r:embed="rId3"/>
          <a:stretch>
            <a:fillRect/>
          </a:stretch>
        </p:blipFill>
        <p:spPr>
          <a:xfrm>
            <a:off x="9560700" y="5057693"/>
            <a:ext cx="1694835" cy="1420491"/>
          </a:xfrm>
          <a:prstGeom prst="rect">
            <a:avLst/>
          </a:prstGeom>
        </p:spPr>
      </p:pic>
      <p:pic>
        <p:nvPicPr>
          <p:cNvPr id="1026" name="Picture 2" descr="Angry Real star set for January exit? | Kickoff">
            <a:extLst>
              <a:ext uri="{FF2B5EF4-FFF2-40B4-BE49-F238E27FC236}">
                <a16:creationId xmlns:a16="http://schemas.microsoft.com/office/drawing/2014/main" id="{AA0CBF38-96FC-E747-5E42-5DC129F5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5305" y="473141"/>
            <a:ext cx="3338970" cy="2221933"/>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243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A060B37-6ECF-F381-AB6D-6D7E48F907D9}"/>
              </a:ext>
            </a:extLst>
          </p:cNvPr>
          <p:cNvSpPr>
            <a:spLocks noGrp="1"/>
          </p:cNvSpPr>
          <p:nvPr>
            <p:ph type="ctrTitle"/>
          </p:nvPr>
        </p:nvSpPr>
        <p:spPr>
          <a:xfrm>
            <a:off x="477981" y="1122363"/>
            <a:ext cx="4023360" cy="3204134"/>
          </a:xfrm>
        </p:spPr>
        <p:txBody>
          <a:bodyPr anchor="b">
            <a:normAutofit/>
          </a:bodyPr>
          <a:lstStyle/>
          <a:p>
            <a:pPr algn="l"/>
            <a:r>
              <a:rPr lang="nl-NL" sz="4800"/>
              <a:t>antwoorden</a:t>
            </a:r>
          </a:p>
        </p:txBody>
      </p:sp>
      <p:sp>
        <p:nvSpPr>
          <p:cNvPr id="3" name="Ondertitel 2">
            <a:extLst>
              <a:ext uri="{FF2B5EF4-FFF2-40B4-BE49-F238E27FC236}">
                <a16:creationId xmlns:a16="http://schemas.microsoft.com/office/drawing/2014/main" id="{8A59CC84-4A55-21C0-F06A-D8AB287D18DE}"/>
              </a:ext>
            </a:extLst>
          </p:cNvPr>
          <p:cNvSpPr>
            <a:spLocks noGrp="1"/>
          </p:cNvSpPr>
          <p:nvPr>
            <p:ph type="subTitle" idx="1"/>
          </p:nvPr>
        </p:nvSpPr>
        <p:spPr>
          <a:xfrm>
            <a:off x="477981" y="4872922"/>
            <a:ext cx="3933306" cy="1208141"/>
          </a:xfrm>
        </p:spPr>
        <p:txBody>
          <a:bodyPr>
            <a:normAutofit/>
          </a:bodyPr>
          <a:lstStyle/>
          <a:p>
            <a:pPr algn="l"/>
            <a:r>
              <a:rPr lang="nl-NL" sz="2000"/>
              <a:t>1: a</a:t>
            </a:r>
          </a:p>
          <a:p>
            <a:pPr algn="l"/>
            <a:r>
              <a:rPr lang="nl-NL" sz="2000"/>
              <a:t>2: c en d</a:t>
            </a:r>
          </a:p>
          <a:p>
            <a:pPr algn="l"/>
            <a:r>
              <a:rPr lang="nl-NL" sz="2000"/>
              <a:t>3: b</a:t>
            </a:r>
          </a:p>
        </p:txBody>
      </p:sp>
      <p:sp>
        <p:nvSpPr>
          <p:cNvPr id="3081" name="Rectangle 30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3" name="Rectangle 30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Antwoorden spelregelquiz ronde 5">
            <a:extLst>
              <a:ext uri="{FF2B5EF4-FFF2-40B4-BE49-F238E27FC236}">
                <a16:creationId xmlns:a16="http://schemas.microsoft.com/office/drawing/2014/main" id="{BEB40E0D-DA0A-26E7-96C4-6DB66384B7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1718804"/>
            <a:ext cx="6846363" cy="326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34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PU-definitie | phoenixNAP IT-woordenlijst">
            <a:extLst>
              <a:ext uri="{FF2B5EF4-FFF2-40B4-BE49-F238E27FC236}">
                <a16:creationId xmlns:a16="http://schemas.microsoft.com/office/drawing/2014/main" id="{9D6898BE-97AD-54B1-A3C6-F4471455B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3104" r="8865"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373DF5-A369-063E-AA70-8D082C6F7786}"/>
              </a:ext>
            </a:extLst>
          </p:cNvPr>
          <p:cNvSpPr>
            <a:spLocks noGrp="1"/>
          </p:cNvSpPr>
          <p:nvPr>
            <p:ph type="ctrTitle"/>
          </p:nvPr>
        </p:nvSpPr>
        <p:spPr>
          <a:xfrm>
            <a:off x="7531610" y="365125"/>
            <a:ext cx="3822189" cy="1899912"/>
          </a:xfrm>
        </p:spPr>
        <p:txBody>
          <a:bodyPr vert="horz" lIns="91440" tIns="45720" rIns="91440" bIns="45720" rtlCol="0" anchor="ctr">
            <a:normAutofit/>
          </a:bodyPr>
          <a:lstStyle/>
          <a:p>
            <a:pPr algn="l"/>
            <a:r>
              <a:rPr lang="en-US" sz="4000"/>
              <a:t> </a:t>
            </a:r>
            <a:r>
              <a:rPr lang="en-US" sz="4000" err="1"/>
              <a:t>fysieke</a:t>
            </a:r>
            <a:r>
              <a:rPr lang="en-US" sz="4000"/>
              <a:t> </a:t>
            </a:r>
            <a:r>
              <a:rPr lang="en-US" sz="4000" err="1"/>
              <a:t>laag</a:t>
            </a:r>
            <a:endParaRPr lang="en-US" sz="4000"/>
          </a:p>
        </p:txBody>
      </p:sp>
      <p:sp>
        <p:nvSpPr>
          <p:cNvPr id="3" name="Ondertitel 2">
            <a:extLst>
              <a:ext uri="{FF2B5EF4-FFF2-40B4-BE49-F238E27FC236}">
                <a16:creationId xmlns:a16="http://schemas.microsoft.com/office/drawing/2014/main" id="{FED1A74D-3588-F4B7-0F26-13BB99BF8A7A}"/>
              </a:ext>
            </a:extLst>
          </p:cNvPr>
          <p:cNvSpPr>
            <a:spLocks noGrp="1"/>
          </p:cNvSpPr>
          <p:nvPr>
            <p:ph type="subTitle" idx="1"/>
          </p:nvPr>
        </p:nvSpPr>
        <p:spPr>
          <a:xfrm>
            <a:off x="7531610" y="2434201"/>
            <a:ext cx="3822189" cy="3742762"/>
          </a:xfrm>
        </p:spPr>
        <p:txBody>
          <a:bodyPr vert="horz" lIns="91440" tIns="45720" rIns="91440" bIns="45720" rtlCol="0">
            <a:normAutofit lnSpcReduction="10000"/>
          </a:bodyPr>
          <a:lstStyle/>
          <a:p>
            <a:pPr indent="-228600" algn="l">
              <a:buFont typeface="Arial" panose="020B0604020202020204" pitchFamily="34" charset="0"/>
              <a:buChar char="•"/>
            </a:pPr>
            <a:r>
              <a:rPr lang="en-US" sz="1400" b="1" err="1"/>
              <a:t>Moederbord</a:t>
            </a:r>
            <a:r>
              <a:rPr lang="en-US" sz="1400" b="1"/>
              <a:t>:</a:t>
            </a:r>
            <a:r>
              <a:rPr lang="en-US" sz="1400"/>
              <a:t> basis </a:t>
            </a:r>
            <a:r>
              <a:rPr lang="en-US" sz="1400" err="1"/>
              <a:t>en</a:t>
            </a:r>
            <a:r>
              <a:rPr lang="en-US" sz="1400"/>
              <a:t> </a:t>
            </a:r>
            <a:r>
              <a:rPr lang="en-US" sz="1400" err="1"/>
              <a:t>verbind</a:t>
            </a:r>
            <a:r>
              <a:rPr lang="en-US" sz="1400"/>
              <a:t> </a:t>
            </a:r>
            <a:r>
              <a:rPr lang="en-US" sz="1400" err="1"/>
              <a:t>onderdelen</a:t>
            </a:r>
            <a:r>
              <a:rPr lang="en-US" sz="1400"/>
              <a:t>.</a:t>
            </a:r>
          </a:p>
          <a:p>
            <a:pPr indent="-228600" algn="l">
              <a:buFont typeface="Arial" panose="020B0604020202020204" pitchFamily="34" charset="0"/>
              <a:buChar char="•"/>
            </a:pPr>
            <a:r>
              <a:rPr lang="en-US" sz="1400" b="1"/>
              <a:t>Processor: </a:t>
            </a:r>
            <a:r>
              <a:rPr lang="en-US" sz="1400"/>
              <a:t>het </a:t>
            </a:r>
            <a:r>
              <a:rPr lang="en-US" sz="1400" err="1"/>
              <a:t>brein</a:t>
            </a:r>
            <a:r>
              <a:rPr lang="en-US" sz="1400"/>
              <a:t> van het </a:t>
            </a:r>
            <a:r>
              <a:rPr lang="en-US" sz="1400" err="1"/>
              <a:t>apparaat</a:t>
            </a:r>
            <a:r>
              <a:rPr lang="en-US" sz="1400"/>
              <a:t>.</a:t>
            </a:r>
          </a:p>
          <a:p>
            <a:pPr indent="-228600" algn="l">
              <a:buFont typeface="Arial" panose="020B0604020202020204" pitchFamily="34" charset="0"/>
              <a:buChar char="•"/>
            </a:pPr>
            <a:r>
              <a:rPr lang="en-US" sz="1400" b="1" err="1"/>
              <a:t>Geheugen</a:t>
            </a:r>
            <a:r>
              <a:rPr lang="en-US" sz="1400" b="1"/>
              <a:t>:</a:t>
            </a:r>
            <a:r>
              <a:rPr lang="en-US" sz="1400"/>
              <a:t> </a:t>
            </a:r>
            <a:r>
              <a:rPr lang="en-US" sz="1400" err="1"/>
              <a:t>slaat</a:t>
            </a:r>
            <a:r>
              <a:rPr lang="en-US" sz="1400"/>
              <a:t> </a:t>
            </a:r>
            <a:r>
              <a:rPr lang="en-US" sz="1400" err="1"/>
              <a:t>dingen</a:t>
            </a:r>
            <a:r>
              <a:rPr lang="en-US" sz="1400"/>
              <a:t> op die </a:t>
            </a:r>
            <a:r>
              <a:rPr lang="en-US" sz="1400" err="1"/>
              <a:t>snel</a:t>
            </a:r>
            <a:r>
              <a:rPr lang="en-US" sz="1400"/>
              <a:t> </a:t>
            </a:r>
            <a:r>
              <a:rPr lang="en-US" sz="1400" err="1"/>
              <a:t>gebruikt</a:t>
            </a:r>
            <a:r>
              <a:rPr lang="en-US" sz="1400"/>
              <a:t> </a:t>
            </a:r>
            <a:r>
              <a:rPr lang="en-US" sz="1400" err="1"/>
              <a:t>moeten</a:t>
            </a:r>
            <a:r>
              <a:rPr lang="en-US" sz="1400"/>
              <a:t> </a:t>
            </a:r>
            <a:r>
              <a:rPr lang="en-US" sz="1400" err="1"/>
              <a:t>worden</a:t>
            </a:r>
            <a:r>
              <a:rPr lang="en-US" sz="1400"/>
              <a:t>.</a:t>
            </a:r>
          </a:p>
          <a:p>
            <a:pPr indent="-228600" algn="l">
              <a:buFont typeface="Arial" panose="020B0604020202020204" pitchFamily="34" charset="0"/>
              <a:buChar char="•"/>
            </a:pPr>
            <a:r>
              <a:rPr lang="en-US" sz="1400" b="1" err="1"/>
              <a:t>opslag</a:t>
            </a:r>
            <a:r>
              <a:rPr lang="en-US" sz="1400" b="1"/>
              <a:t>(</a:t>
            </a:r>
            <a:r>
              <a:rPr lang="en-US" sz="1400" b="1" err="1"/>
              <a:t>harde</a:t>
            </a:r>
            <a:r>
              <a:rPr lang="en-US" sz="1400" b="1"/>
              <a:t> </a:t>
            </a:r>
            <a:r>
              <a:rPr lang="en-US" sz="1400" b="1" err="1"/>
              <a:t>schijf</a:t>
            </a:r>
            <a:r>
              <a:rPr lang="en-US" sz="1400" b="1"/>
              <a:t>/</a:t>
            </a:r>
            <a:r>
              <a:rPr lang="en-US" sz="1400" b="1" err="1"/>
              <a:t>SSd</a:t>
            </a:r>
            <a:r>
              <a:rPr lang="en-US" sz="1400" b="1"/>
              <a:t>): </a:t>
            </a:r>
            <a:r>
              <a:rPr lang="en-US" sz="1400" err="1"/>
              <a:t>hier</a:t>
            </a:r>
            <a:r>
              <a:rPr lang="en-US" sz="1400"/>
              <a:t> word </a:t>
            </a:r>
            <a:r>
              <a:rPr lang="en-US" sz="1400" err="1"/>
              <a:t>alles</a:t>
            </a:r>
            <a:r>
              <a:rPr lang="en-US" sz="1400"/>
              <a:t> </a:t>
            </a:r>
            <a:r>
              <a:rPr lang="en-US" sz="1400" err="1"/>
              <a:t>bewaart</a:t>
            </a:r>
            <a:r>
              <a:rPr lang="en-US" sz="1400"/>
              <a:t>, </a:t>
            </a:r>
            <a:r>
              <a:rPr lang="en-US" sz="1400" err="1"/>
              <a:t>zoals</a:t>
            </a:r>
            <a:r>
              <a:rPr lang="en-US" sz="1400"/>
              <a:t> </a:t>
            </a:r>
            <a:r>
              <a:rPr lang="en-US" sz="1400" err="1"/>
              <a:t>bestanden</a:t>
            </a:r>
            <a:r>
              <a:rPr lang="en-US" sz="1400"/>
              <a:t>.</a:t>
            </a:r>
          </a:p>
          <a:p>
            <a:pPr indent="-228600" algn="l">
              <a:buFont typeface="Arial" panose="020B0604020202020204" pitchFamily="34" charset="0"/>
              <a:buChar char="•"/>
            </a:pPr>
            <a:r>
              <a:rPr lang="en-US" sz="1400" b="1" err="1"/>
              <a:t>Voeding</a:t>
            </a:r>
            <a:r>
              <a:rPr lang="en-US" sz="1400" b="1"/>
              <a:t>: </a:t>
            </a:r>
            <a:r>
              <a:rPr lang="en-US" sz="1400" err="1"/>
              <a:t>zorgt</a:t>
            </a:r>
            <a:r>
              <a:rPr lang="en-US" sz="1400"/>
              <a:t> </a:t>
            </a:r>
            <a:r>
              <a:rPr lang="en-US" sz="1400" err="1"/>
              <a:t>voor</a:t>
            </a:r>
            <a:r>
              <a:rPr lang="en-US" sz="1400"/>
              <a:t> </a:t>
            </a:r>
            <a:r>
              <a:rPr lang="en-US" sz="1400" err="1"/>
              <a:t>juiste</a:t>
            </a:r>
            <a:r>
              <a:rPr lang="en-US" sz="1400"/>
              <a:t> </a:t>
            </a:r>
            <a:r>
              <a:rPr lang="en-US" sz="1400" err="1"/>
              <a:t>hoeveelheid</a:t>
            </a:r>
            <a:r>
              <a:rPr lang="en-US" sz="1400"/>
              <a:t> </a:t>
            </a:r>
            <a:r>
              <a:rPr lang="en-US" sz="1400" err="1"/>
              <a:t>stroom</a:t>
            </a:r>
            <a:r>
              <a:rPr lang="en-US" sz="1400"/>
              <a:t>.</a:t>
            </a:r>
          </a:p>
          <a:p>
            <a:pPr indent="-228600" algn="l">
              <a:buFont typeface="Arial" panose="020B0604020202020204" pitchFamily="34" charset="0"/>
              <a:buChar char="•"/>
            </a:pPr>
            <a:r>
              <a:rPr lang="en-US" sz="1400" b="1" err="1"/>
              <a:t>koeling</a:t>
            </a:r>
            <a:r>
              <a:rPr lang="en-US" sz="1400" b="1"/>
              <a:t>:</a:t>
            </a:r>
            <a:r>
              <a:rPr lang="en-US" sz="1400"/>
              <a:t> </a:t>
            </a:r>
            <a:r>
              <a:rPr lang="en-US" sz="1400" err="1"/>
              <a:t>zorgt</a:t>
            </a:r>
            <a:r>
              <a:rPr lang="en-US" sz="1400"/>
              <a:t> </a:t>
            </a:r>
            <a:r>
              <a:rPr lang="en-US" sz="1400" err="1"/>
              <a:t>dat</a:t>
            </a:r>
            <a:r>
              <a:rPr lang="en-US" sz="1400"/>
              <a:t> de </a:t>
            </a:r>
            <a:r>
              <a:rPr lang="en-US" sz="1400" err="1"/>
              <a:t>temperatuur</a:t>
            </a:r>
            <a:r>
              <a:rPr lang="en-US" sz="1400"/>
              <a:t> </a:t>
            </a:r>
            <a:r>
              <a:rPr lang="en-US" sz="1400" err="1"/>
              <a:t>laag</a:t>
            </a:r>
            <a:r>
              <a:rPr lang="en-US" sz="1400"/>
              <a:t> </a:t>
            </a:r>
            <a:r>
              <a:rPr lang="en-US" sz="1400" err="1"/>
              <a:t>blijft</a:t>
            </a:r>
            <a:r>
              <a:rPr lang="en-US" sz="1400"/>
              <a:t>.</a:t>
            </a:r>
          </a:p>
          <a:p>
            <a:pPr indent="-228600" algn="l">
              <a:buFont typeface="Arial" panose="020B0604020202020204" pitchFamily="34" charset="0"/>
              <a:buChar char="•"/>
            </a:pPr>
            <a:r>
              <a:rPr lang="en-US" sz="1400" b="1" err="1"/>
              <a:t>Grafische</a:t>
            </a:r>
            <a:r>
              <a:rPr lang="en-US" sz="1400" b="1"/>
              <a:t> </a:t>
            </a:r>
            <a:r>
              <a:rPr lang="en-US" sz="1400" b="1" err="1"/>
              <a:t>kaart</a:t>
            </a:r>
            <a:r>
              <a:rPr lang="en-US" sz="1400" b="1"/>
              <a:t>: </a:t>
            </a:r>
            <a:r>
              <a:rPr lang="en-US" sz="1400" err="1"/>
              <a:t>zorgt</a:t>
            </a:r>
            <a:r>
              <a:rPr lang="en-US" sz="1400"/>
              <a:t> </a:t>
            </a:r>
            <a:r>
              <a:rPr lang="en-US" sz="1400" err="1"/>
              <a:t>voor</a:t>
            </a:r>
            <a:r>
              <a:rPr lang="en-US" sz="1400"/>
              <a:t> </a:t>
            </a:r>
            <a:r>
              <a:rPr lang="en-US" sz="1400" err="1"/>
              <a:t>alles</a:t>
            </a:r>
            <a:r>
              <a:rPr lang="en-US" sz="1400"/>
              <a:t> wat je op het scherm </a:t>
            </a:r>
            <a:r>
              <a:rPr lang="en-US" sz="1400" err="1"/>
              <a:t>ziet</a:t>
            </a:r>
            <a:endParaRPr lang="en-US" sz="1400"/>
          </a:p>
          <a:p>
            <a:pPr indent="-228600" algn="l">
              <a:buFont typeface="Arial" panose="020B0604020202020204" pitchFamily="34" charset="0"/>
              <a:buChar char="•"/>
            </a:pPr>
            <a:r>
              <a:rPr lang="en-US" sz="1400" b="1" err="1"/>
              <a:t>Netwerkkaart</a:t>
            </a:r>
            <a:r>
              <a:rPr lang="en-US" sz="1400"/>
              <a:t>: </a:t>
            </a:r>
            <a:r>
              <a:rPr lang="en-US" sz="1400" err="1"/>
              <a:t>verbinding</a:t>
            </a:r>
            <a:r>
              <a:rPr lang="en-US" sz="1400"/>
              <a:t> </a:t>
            </a:r>
            <a:r>
              <a:rPr lang="en-US" sz="1400" err="1"/>
              <a:t>maken</a:t>
            </a:r>
            <a:endParaRPr lang="en-US" sz="1400"/>
          </a:p>
          <a:p>
            <a:pPr indent="-228600" algn="l">
              <a:buFont typeface="Arial" panose="020B0604020202020204" pitchFamily="34" charset="0"/>
              <a:buChar char="•"/>
            </a:pPr>
            <a:r>
              <a:rPr lang="en-US" sz="1400" b="1"/>
              <a:t>Chipset:</a:t>
            </a:r>
            <a:r>
              <a:rPr lang="en-US" sz="1400"/>
              <a:t> </a:t>
            </a:r>
            <a:r>
              <a:rPr lang="en-US" sz="1400" err="1"/>
              <a:t>zorgt</a:t>
            </a:r>
            <a:r>
              <a:rPr lang="en-US" sz="1400"/>
              <a:t> </a:t>
            </a:r>
            <a:r>
              <a:rPr lang="en-US" sz="1400" err="1"/>
              <a:t>dat</a:t>
            </a:r>
            <a:r>
              <a:rPr lang="en-US" sz="1400"/>
              <a:t> </a:t>
            </a:r>
            <a:r>
              <a:rPr lang="en-US" sz="1400" err="1"/>
              <a:t>alles</a:t>
            </a:r>
            <a:r>
              <a:rPr lang="en-US" sz="1400"/>
              <a:t> </a:t>
            </a:r>
            <a:r>
              <a:rPr lang="en-US" sz="1400" err="1"/>
              <a:t>goed</a:t>
            </a:r>
            <a:r>
              <a:rPr lang="en-US" sz="1400"/>
              <a:t> </a:t>
            </a:r>
            <a:r>
              <a:rPr lang="en-US" sz="1400" err="1"/>
              <a:t>communiseert</a:t>
            </a:r>
            <a:r>
              <a:rPr lang="en-US" sz="1400"/>
              <a:t>.</a:t>
            </a:r>
          </a:p>
          <a:p>
            <a:pPr indent="-228600" algn="l">
              <a:buFont typeface="Arial" panose="020B0604020202020204" pitchFamily="34" charset="0"/>
              <a:buChar char="•"/>
            </a:pPr>
            <a:endParaRPr lang="en-US" sz="1400"/>
          </a:p>
        </p:txBody>
      </p:sp>
    </p:spTree>
    <p:extLst>
      <p:ext uri="{BB962C8B-B14F-4D97-AF65-F5344CB8AC3E}">
        <p14:creationId xmlns:p14="http://schemas.microsoft.com/office/powerpoint/2010/main" val="16402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oekomst van de Smartphone: 10 Innovaties in Design en Techn">
            <a:extLst>
              <a:ext uri="{FF2B5EF4-FFF2-40B4-BE49-F238E27FC236}">
                <a16:creationId xmlns:a16="http://schemas.microsoft.com/office/drawing/2014/main" id="{D21D2CC1-3949-A94A-9436-F64915948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7567" b="1510"/>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B6BFF52-96BD-D1F7-0D95-3A03B18E8EB6}"/>
              </a:ext>
            </a:extLst>
          </p:cNvPr>
          <p:cNvSpPr>
            <a:spLocks noGrp="1"/>
          </p:cNvSpPr>
          <p:nvPr>
            <p:ph type="ctrTitle"/>
          </p:nvPr>
        </p:nvSpPr>
        <p:spPr>
          <a:xfrm>
            <a:off x="838200" y="365125"/>
            <a:ext cx="3822189" cy="1899912"/>
          </a:xfrm>
        </p:spPr>
        <p:txBody>
          <a:bodyPr vert="horz" lIns="91440" tIns="45720" rIns="91440" bIns="45720" rtlCol="0" anchor="ctr">
            <a:normAutofit/>
          </a:bodyPr>
          <a:lstStyle/>
          <a:p>
            <a:pPr algn="l"/>
            <a:r>
              <a:rPr lang="en-US" sz="4000"/>
              <a:t>Logische laag</a:t>
            </a:r>
          </a:p>
        </p:txBody>
      </p:sp>
      <p:sp>
        <p:nvSpPr>
          <p:cNvPr id="3" name="Ondertitel 2">
            <a:extLst>
              <a:ext uri="{FF2B5EF4-FFF2-40B4-BE49-F238E27FC236}">
                <a16:creationId xmlns:a16="http://schemas.microsoft.com/office/drawing/2014/main" id="{FC76B7A2-6F15-7888-A139-8D3F0B6C6565}"/>
              </a:ext>
            </a:extLst>
          </p:cNvPr>
          <p:cNvSpPr>
            <a:spLocks noGrp="1"/>
          </p:cNvSpPr>
          <p:nvPr>
            <p:ph type="subTitle" idx="1"/>
          </p:nvPr>
        </p:nvSpPr>
        <p:spPr>
          <a:xfrm>
            <a:off x="838200" y="2434201"/>
            <a:ext cx="3822189" cy="3742762"/>
          </a:xfrm>
        </p:spPr>
        <p:txBody>
          <a:bodyPr vert="horz" lIns="91440" tIns="45720" rIns="91440" bIns="45720" rtlCol="0">
            <a:normAutofit/>
          </a:bodyPr>
          <a:lstStyle/>
          <a:p>
            <a:pPr indent="-228600" algn="l">
              <a:buFont typeface="Arial" panose="020B0604020202020204" pitchFamily="34" charset="0"/>
              <a:buChar char="•"/>
            </a:pPr>
            <a:r>
              <a:rPr lang="en-US" sz="1000" b="1" err="1"/>
              <a:t>Besturingssysteem</a:t>
            </a:r>
            <a:r>
              <a:rPr lang="en-US" sz="1000" b="1"/>
              <a:t> (OS)</a:t>
            </a:r>
            <a:r>
              <a:rPr lang="en-US" sz="1000"/>
              <a:t>: Het </a:t>
            </a:r>
            <a:r>
              <a:rPr lang="en-US" sz="1000" err="1"/>
              <a:t>programma</a:t>
            </a:r>
            <a:r>
              <a:rPr lang="en-US" sz="1000"/>
              <a:t> </a:t>
            </a:r>
            <a:r>
              <a:rPr lang="en-US" sz="1000" err="1"/>
              <a:t>dat</a:t>
            </a:r>
            <a:r>
              <a:rPr lang="en-US" sz="1000"/>
              <a:t> de computer </a:t>
            </a:r>
            <a:r>
              <a:rPr lang="en-US" sz="1000" err="1"/>
              <a:t>bestuurt</a:t>
            </a:r>
            <a:r>
              <a:rPr lang="en-US" sz="1000"/>
              <a:t>, </a:t>
            </a:r>
            <a:r>
              <a:rPr lang="en-US" sz="1000" err="1"/>
              <a:t>zoals</a:t>
            </a:r>
            <a:r>
              <a:rPr lang="en-US" sz="1000"/>
              <a:t> Windows.</a:t>
            </a:r>
          </a:p>
          <a:p>
            <a:pPr indent="-228600" algn="l">
              <a:buFont typeface="Arial" panose="020B0604020202020204" pitchFamily="34" charset="0"/>
              <a:buChar char="•"/>
            </a:pPr>
            <a:r>
              <a:rPr lang="en-US" sz="1000" b="1" err="1"/>
              <a:t>Stuurprogramma's</a:t>
            </a:r>
            <a:r>
              <a:rPr lang="en-US" sz="1000"/>
              <a:t>: Software die </a:t>
            </a:r>
            <a:r>
              <a:rPr lang="en-US" sz="1000" err="1"/>
              <a:t>ervoor</a:t>
            </a:r>
            <a:r>
              <a:rPr lang="en-US" sz="1000"/>
              <a:t> </a:t>
            </a:r>
            <a:r>
              <a:rPr lang="en-US" sz="1000" err="1"/>
              <a:t>zorgt</a:t>
            </a:r>
            <a:r>
              <a:rPr lang="en-US" sz="1000"/>
              <a:t> </a:t>
            </a:r>
            <a:r>
              <a:rPr lang="en-US" sz="1000" err="1"/>
              <a:t>dat</a:t>
            </a:r>
            <a:r>
              <a:rPr lang="en-US" sz="1000"/>
              <a:t> je hardware </a:t>
            </a:r>
            <a:r>
              <a:rPr lang="en-US" sz="1000" err="1"/>
              <a:t>goed</a:t>
            </a:r>
            <a:r>
              <a:rPr lang="en-US" sz="1000"/>
              <a:t> </a:t>
            </a:r>
            <a:r>
              <a:rPr lang="en-US" sz="1000" err="1"/>
              <a:t>werkt</a:t>
            </a:r>
            <a:r>
              <a:rPr lang="en-US" sz="1000"/>
              <a:t>.</a:t>
            </a:r>
          </a:p>
          <a:p>
            <a:pPr indent="-228600" algn="l">
              <a:buFont typeface="Arial" panose="020B0604020202020204" pitchFamily="34" charset="0"/>
              <a:buChar char="•"/>
            </a:pPr>
            <a:r>
              <a:rPr lang="en-US" sz="1000" b="1" err="1"/>
              <a:t>Bestanden</a:t>
            </a:r>
            <a:r>
              <a:rPr lang="en-US" sz="1000" b="1"/>
              <a:t> </a:t>
            </a:r>
            <a:r>
              <a:rPr lang="en-US" sz="1000" b="1" err="1"/>
              <a:t>en</a:t>
            </a:r>
            <a:r>
              <a:rPr lang="en-US" sz="1000" b="1"/>
              <a:t> </a:t>
            </a:r>
            <a:r>
              <a:rPr lang="en-US" sz="1000" b="1" err="1"/>
              <a:t>Mappen</a:t>
            </a:r>
            <a:r>
              <a:rPr lang="en-US" sz="1000"/>
              <a:t>: Hoe je </a:t>
            </a:r>
            <a:r>
              <a:rPr lang="en-US" sz="1000" err="1"/>
              <a:t>je</a:t>
            </a:r>
            <a:r>
              <a:rPr lang="en-US" sz="1000"/>
              <a:t> </a:t>
            </a:r>
            <a:r>
              <a:rPr lang="en-US" sz="1000" err="1"/>
              <a:t>documenten</a:t>
            </a:r>
            <a:r>
              <a:rPr lang="en-US" sz="1000"/>
              <a:t> </a:t>
            </a:r>
            <a:r>
              <a:rPr lang="en-US" sz="1000" err="1"/>
              <a:t>en</a:t>
            </a:r>
            <a:r>
              <a:rPr lang="en-US" sz="1000"/>
              <a:t> data </a:t>
            </a:r>
            <a:r>
              <a:rPr lang="en-US" sz="1000" err="1"/>
              <a:t>opslaat</a:t>
            </a:r>
            <a:r>
              <a:rPr lang="en-US" sz="1000"/>
              <a:t> </a:t>
            </a:r>
            <a:r>
              <a:rPr lang="en-US" sz="1000" err="1"/>
              <a:t>en</a:t>
            </a:r>
            <a:r>
              <a:rPr lang="en-US" sz="1000"/>
              <a:t> </a:t>
            </a:r>
            <a:r>
              <a:rPr lang="en-US" sz="1000" err="1"/>
              <a:t>organiseert</a:t>
            </a:r>
            <a:r>
              <a:rPr lang="en-US" sz="1000"/>
              <a:t>.</a:t>
            </a:r>
          </a:p>
          <a:p>
            <a:pPr indent="-228600" algn="l">
              <a:buFont typeface="Arial" panose="020B0604020202020204" pitchFamily="34" charset="0"/>
              <a:buChar char="•"/>
            </a:pPr>
            <a:r>
              <a:rPr lang="en-US" sz="1000" b="1" err="1"/>
              <a:t>Programma’s</a:t>
            </a:r>
            <a:r>
              <a:rPr lang="en-US" sz="1000"/>
              <a:t>: De apps die je </a:t>
            </a:r>
            <a:r>
              <a:rPr lang="en-US" sz="1000" err="1"/>
              <a:t>gebruikt</a:t>
            </a:r>
            <a:r>
              <a:rPr lang="en-US" sz="1000"/>
              <a:t>, </a:t>
            </a:r>
            <a:r>
              <a:rPr lang="en-US" sz="1000" err="1"/>
              <a:t>zoals</a:t>
            </a:r>
            <a:r>
              <a:rPr lang="en-US" sz="1000"/>
              <a:t> </a:t>
            </a:r>
            <a:r>
              <a:rPr lang="en-US" sz="1000" err="1"/>
              <a:t>sociale</a:t>
            </a:r>
            <a:r>
              <a:rPr lang="en-US" sz="1000"/>
              <a:t> media of games.</a:t>
            </a:r>
          </a:p>
          <a:p>
            <a:pPr indent="-228600" algn="l">
              <a:buFont typeface="Arial" panose="020B0604020202020204" pitchFamily="34" charset="0"/>
              <a:buChar char="•"/>
            </a:pPr>
            <a:r>
              <a:rPr lang="en-US" sz="1000" b="1" err="1"/>
              <a:t>Gebruikersinterface</a:t>
            </a:r>
            <a:r>
              <a:rPr lang="en-US" sz="1000" b="1"/>
              <a:t> (UI)</a:t>
            </a:r>
            <a:r>
              <a:rPr lang="en-US" sz="1000"/>
              <a:t>: Wat je </a:t>
            </a:r>
            <a:r>
              <a:rPr lang="en-US" sz="1000" err="1"/>
              <a:t>ziet</a:t>
            </a:r>
            <a:r>
              <a:rPr lang="en-US" sz="1000"/>
              <a:t> </a:t>
            </a:r>
            <a:r>
              <a:rPr lang="en-US" sz="1000" err="1"/>
              <a:t>en</a:t>
            </a:r>
            <a:r>
              <a:rPr lang="en-US" sz="1000"/>
              <a:t> </a:t>
            </a:r>
            <a:r>
              <a:rPr lang="en-US" sz="1000" err="1"/>
              <a:t>gebruikt</a:t>
            </a:r>
            <a:r>
              <a:rPr lang="en-US" sz="1000"/>
              <a:t> om met de computer </a:t>
            </a:r>
            <a:r>
              <a:rPr lang="en-US" sz="1000" err="1"/>
              <a:t>te</a:t>
            </a:r>
            <a:r>
              <a:rPr lang="en-US" sz="1000"/>
              <a:t> </a:t>
            </a:r>
            <a:r>
              <a:rPr lang="en-US" sz="1000" err="1"/>
              <a:t>communiceren</a:t>
            </a:r>
            <a:r>
              <a:rPr lang="en-US" sz="1000"/>
              <a:t> (</a:t>
            </a:r>
            <a:r>
              <a:rPr lang="en-US" sz="1000" err="1"/>
              <a:t>bureaublad</a:t>
            </a:r>
            <a:r>
              <a:rPr lang="en-US" sz="1000"/>
              <a:t>, </a:t>
            </a:r>
            <a:r>
              <a:rPr lang="en-US" sz="1000" err="1"/>
              <a:t>knoppen</a:t>
            </a:r>
            <a:r>
              <a:rPr lang="en-US" sz="1000"/>
              <a:t>, etc.).</a:t>
            </a:r>
          </a:p>
          <a:p>
            <a:pPr indent="-228600" algn="l">
              <a:buFont typeface="Arial" panose="020B0604020202020204" pitchFamily="34" charset="0"/>
              <a:buChar char="•"/>
            </a:pPr>
            <a:r>
              <a:rPr lang="en-US" sz="1000" b="1" err="1"/>
              <a:t>Netwerkdiensten</a:t>
            </a:r>
            <a:r>
              <a:rPr lang="en-US" sz="1000"/>
              <a:t>: </a:t>
            </a:r>
            <a:r>
              <a:rPr lang="en-US" sz="1000" err="1"/>
              <a:t>Zorgt</a:t>
            </a:r>
            <a:r>
              <a:rPr lang="en-US" sz="1000"/>
              <a:t> </a:t>
            </a:r>
            <a:r>
              <a:rPr lang="en-US" sz="1000" err="1"/>
              <a:t>ervoor</a:t>
            </a:r>
            <a:r>
              <a:rPr lang="en-US" sz="1000"/>
              <a:t> </a:t>
            </a:r>
            <a:r>
              <a:rPr lang="en-US" sz="1000" err="1"/>
              <a:t>dat</a:t>
            </a:r>
            <a:r>
              <a:rPr lang="en-US" sz="1000"/>
              <a:t> je computer </a:t>
            </a:r>
            <a:r>
              <a:rPr lang="en-US" sz="1000" err="1"/>
              <a:t>verbinding</a:t>
            </a:r>
            <a:r>
              <a:rPr lang="en-US" sz="1000"/>
              <a:t> </a:t>
            </a:r>
            <a:r>
              <a:rPr lang="en-US" sz="1000" err="1"/>
              <a:t>maakt</a:t>
            </a:r>
            <a:r>
              <a:rPr lang="en-US" sz="1000"/>
              <a:t> met internet of </a:t>
            </a:r>
            <a:r>
              <a:rPr lang="en-US" sz="1000" err="1"/>
              <a:t>andere</a:t>
            </a:r>
            <a:r>
              <a:rPr lang="en-US" sz="1000"/>
              <a:t> </a:t>
            </a:r>
            <a:r>
              <a:rPr lang="en-US" sz="1000" err="1"/>
              <a:t>apparaten</a:t>
            </a:r>
            <a:r>
              <a:rPr lang="en-US" sz="1000"/>
              <a:t>.</a:t>
            </a:r>
          </a:p>
          <a:p>
            <a:pPr indent="-228600" algn="l">
              <a:buFont typeface="Arial" panose="020B0604020202020204" pitchFamily="34" charset="0"/>
              <a:buChar char="•"/>
            </a:pPr>
            <a:r>
              <a:rPr lang="en-US" sz="1000" b="1" err="1"/>
              <a:t>Beveiliging</a:t>
            </a:r>
            <a:r>
              <a:rPr lang="en-US" sz="1000"/>
              <a:t>: Software die je computer </a:t>
            </a:r>
            <a:r>
              <a:rPr lang="en-US" sz="1000" err="1"/>
              <a:t>beschermt</a:t>
            </a:r>
            <a:r>
              <a:rPr lang="en-US" sz="1000"/>
              <a:t> </a:t>
            </a:r>
            <a:r>
              <a:rPr lang="en-US" sz="1000" err="1"/>
              <a:t>tegen</a:t>
            </a:r>
            <a:r>
              <a:rPr lang="en-US" sz="1000"/>
              <a:t> </a:t>
            </a:r>
            <a:r>
              <a:rPr lang="en-US" sz="1000" err="1"/>
              <a:t>virussen</a:t>
            </a:r>
            <a:r>
              <a:rPr lang="en-US" sz="1000"/>
              <a:t> </a:t>
            </a:r>
            <a:r>
              <a:rPr lang="en-US" sz="1000" err="1"/>
              <a:t>en</a:t>
            </a:r>
            <a:r>
              <a:rPr lang="en-US" sz="1000"/>
              <a:t> </a:t>
            </a:r>
            <a:r>
              <a:rPr lang="en-US" sz="1000" err="1"/>
              <a:t>andere</a:t>
            </a:r>
            <a:r>
              <a:rPr lang="en-US" sz="1000"/>
              <a:t> </a:t>
            </a:r>
            <a:r>
              <a:rPr lang="en-US" sz="1000" err="1"/>
              <a:t>dreigingen</a:t>
            </a:r>
            <a:r>
              <a:rPr lang="en-US" sz="1000"/>
              <a:t>.</a:t>
            </a:r>
          </a:p>
          <a:p>
            <a:pPr indent="-228600" algn="l">
              <a:buFont typeface="Arial" panose="020B0604020202020204" pitchFamily="34" charset="0"/>
              <a:buChar char="•"/>
            </a:pPr>
            <a:r>
              <a:rPr lang="en-US" sz="1000" b="1"/>
              <a:t>Kernel</a:t>
            </a:r>
            <a:r>
              <a:rPr lang="en-US" sz="1000"/>
              <a:t>: Het </a:t>
            </a:r>
            <a:r>
              <a:rPr lang="en-US" sz="1000" err="1"/>
              <a:t>belangrijkste</a:t>
            </a:r>
            <a:r>
              <a:rPr lang="en-US" sz="1000"/>
              <a:t> </a:t>
            </a:r>
            <a:r>
              <a:rPr lang="en-US" sz="1000" err="1"/>
              <a:t>deel</a:t>
            </a:r>
            <a:r>
              <a:rPr lang="en-US" sz="1000"/>
              <a:t> van het </a:t>
            </a:r>
            <a:r>
              <a:rPr lang="en-US" sz="1000" err="1"/>
              <a:t>besturingssysteem</a:t>
            </a:r>
            <a:r>
              <a:rPr lang="en-US" sz="1000"/>
              <a:t> </a:t>
            </a:r>
            <a:r>
              <a:rPr lang="en-US" sz="1000" err="1"/>
              <a:t>dat</a:t>
            </a:r>
            <a:r>
              <a:rPr lang="en-US" sz="1000"/>
              <a:t> </a:t>
            </a:r>
            <a:r>
              <a:rPr lang="en-US" sz="1000" err="1"/>
              <a:t>alles</a:t>
            </a:r>
            <a:r>
              <a:rPr lang="en-US" sz="1000"/>
              <a:t> </a:t>
            </a:r>
            <a:r>
              <a:rPr lang="en-US" sz="1000" err="1"/>
              <a:t>regelt</a:t>
            </a:r>
            <a:r>
              <a:rPr lang="en-US" sz="1000"/>
              <a:t>.</a:t>
            </a:r>
          </a:p>
          <a:p>
            <a:pPr indent="-228600" algn="l">
              <a:buFont typeface="Arial" panose="020B0604020202020204" pitchFamily="34" charset="0"/>
              <a:buChar char="•"/>
            </a:pPr>
            <a:r>
              <a:rPr lang="en-US" sz="1000" err="1"/>
              <a:t>samengevat</a:t>
            </a:r>
            <a:r>
              <a:rPr lang="en-US" sz="1000"/>
              <a:t>, de </a:t>
            </a:r>
            <a:r>
              <a:rPr lang="en-US" sz="1000" err="1"/>
              <a:t>logische</a:t>
            </a:r>
            <a:r>
              <a:rPr lang="en-US" sz="1000"/>
              <a:t> </a:t>
            </a:r>
            <a:r>
              <a:rPr lang="en-US" sz="1000" err="1"/>
              <a:t>laag</a:t>
            </a:r>
            <a:r>
              <a:rPr lang="en-US" sz="1000"/>
              <a:t> </a:t>
            </a:r>
            <a:r>
              <a:rPr lang="en-US" sz="1000" err="1"/>
              <a:t>gaat</a:t>
            </a:r>
            <a:r>
              <a:rPr lang="en-US" sz="1000"/>
              <a:t> om de software die de computer </a:t>
            </a:r>
            <a:r>
              <a:rPr lang="en-US" sz="1000" err="1"/>
              <a:t>aanstuurt</a:t>
            </a:r>
            <a:r>
              <a:rPr lang="en-US" sz="1000"/>
              <a:t> </a:t>
            </a:r>
            <a:r>
              <a:rPr lang="en-US" sz="1000" err="1"/>
              <a:t>en</a:t>
            </a:r>
            <a:r>
              <a:rPr lang="en-US" sz="1000"/>
              <a:t> </a:t>
            </a:r>
            <a:r>
              <a:rPr lang="en-US" sz="1000" err="1"/>
              <a:t>zorgt</a:t>
            </a:r>
            <a:r>
              <a:rPr lang="en-US" sz="1000"/>
              <a:t> </a:t>
            </a:r>
            <a:r>
              <a:rPr lang="en-US" sz="1000" err="1"/>
              <a:t>dat</a:t>
            </a:r>
            <a:r>
              <a:rPr lang="en-US" sz="1000"/>
              <a:t> </a:t>
            </a:r>
            <a:r>
              <a:rPr lang="en-US" sz="1000" err="1"/>
              <a:t>alles</a:t>
            </a:r>
            <a:r>
              <a:rPr lang="en-US" sz="1000"/>
              <a:t> </a:t>
            </a:r>
            <a:r>
              <a:rPr lang="en-US" sz="1000" err="1"/>
              <a:t>goed</a:t>
            </a:r>
            <a:r>
              <a:rPr lang="en-US" sz="1000"/>
              <a:t> </a:t>
            </a:r>
            <a:r>
              <a:rPr lang="en-US" sz="1000" err="1"/>
              <a:t>samenwerkt</a:t>
            </a:r>
            <a:r>
              <a:rPr lang="en-US" sz="1000"/>
              <a:t>.</a:t>
            </a:r>
          </a:p>
          <a:p>
            <a:pPr indent="-228600" algn="l">
              <a:buFont typeface="Arial" panose="020B0604020202020204" pitchFamily="34" charset="0"/>
              <a:buChar char="•"/>
            </a:pPr>
            <a:endParaRPr lang="en-US" sz="1000"/>
          </a:p>
        </p:txBody>
      </p:sp>
    </p:spTree>
    <p:extLst>
      <p:ext uri="{BB962C8B-B14F-4D97-AF65-F5344CB8AC3E}">
        <p14:creationId xmlns:p14="http://schemas.microsoft.com/office/powerpoint/2010/main" val="275144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61CA91D-6D9B-2C8E-A92F-3C2648EA766D}"/>
              </a:ext>
            </a:extLst>
          </p:cNvPr>
          <p:cNvSpPr>
            <a:spLocks noGrp="1"/>
          </p:cNvSpPr>
          <p:nvPr>
            <p:ph type="ctrTitle"/>
          </p:nvPr>
        </p:nvSpPr>
        <p:spPr>
          <a:xfrm>
            <a:off x="7320466" y="609600"/>
            <a:ext cx="4140014" cy="1330839"/>
          </a:xfrm>
        </p:spPr>
        <p:txBody>
          <a:bodyPr vert="horz" lIns="91440" tIns="45720" rIns="91440" bIns="45720" rtlCol="0" anchor="ctr">
            <a:normAutofit/>
          </a:bodyPr>
          <a:lstStyle/>
          <a:p>
            <a:pPr algn="l"/>
            <a:r>
              <a:rPr lang="en-US" sz="4400"/>
              <a:t>Toepassingslaag</a:t>
            </a:r>
          </a:p>
        </p:txBody>
      </p:sp>
      <p:pic>
        <p:nvPicPr>
          <p:cNvPr id="2050" name="Picture 2" descr="Wat is Software-gedefinieerd netwerken? | Pure Storage">
            <a:extLst>
              <a:ext uri="{FF2B5EF4-FFF2-40B4-BE49-F238E27FC236}">
                <a16:creationId xmlns:a16="http://schemas.microsoft.com/office/drawing/2014/main" id="{13C0069B-9BA6-5768-AC82-7B1087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453" r="18802" b="-1"/>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Ondertitel 2">
            <a:extLst>
              <a:ext uri="{FF2B5EF4-FFF2-40B4-BE49-F238E27FC236}">
                <a16:creationId xmlns:a16="http://schemas.microsoft.com/office/drawing/2014/main" id="{EF9D21BD-C81C-1F27-0676-C7BFAE16D4AA}"/>
              </a:ext>
            </a:extLst>
          </p:cNvPr>
          <p:cNvSpPr>
            <a:spLocks noGrp="1"/>
          </p:cNvSpPr>
          <p:nvPr>
            <p:ph type="subTitle" idx="1"/>
          </p:nvPr>
        </p:nvSpPr>
        <p:spPr>
          <a:xfrm>
            <a:off x="7320465" y="2194102"/>
            <a:ext cx="4140013" cy="3908586"/>
          </a:xfrm>
        </p:spPr>
        <p:txBody>
          <a:bodyPr vert="horz" lIns="91440" tIns="45720" rIns="91440" bIns="45720" rtlCol="0">
            <a:normAutofit/>
          </a:bodyPr>
          <a:lstStyle/>
          <a:p>
            <a:pPr indent="-228600" algn="l">
              <a:buFont typeface="Arial" panose="020B0604020202020204" pitchFamily="34" charset="0"/>
              <a:buChar char="•"/>
            </a:pPr>
            <a:r>
              <a:rPr lang="en-US" sz="1100"/>
              <a:t>De </a:t>
            </a:r>
            <a:r>
              <a:rPr lang="en-US" sz="1100" b="1" err="1"/>
              <a:t>toepassingslaag</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praten</a:t>
            </a:r>
            <a:r>
              <a:rPr lang="en-US" sz="1100"/>
              <a:t> via het internet. De </a:t>
            </a:r>
            <a:r>
              <a:rPr lang="en-US" sz="1100" err="1"/>
              <a:t>belangrijkste</a:t>
            </a:r>
            <a:r>
              <a:rPr lang="en-US" sz="1100"/>
              <a:t> </a:t>
            </a:r>
            <a:r>
              <a:rPr lang="en-US" sz="1100" err="1"/>
              <a:t>onderdelen</a:t>
            </a:r>
            <a:r>
              <a:rPr lang="en-US" sz="1100"/>
              <a:t> </a:t>
            </a:r>
            <a:r>
              <a:rPr lang="en-US" sz="1100" err="1"/>
              <a:t>zijn</a:t>
            </a:r>
            <a:r>
              <a:rPr lang="en-US" sz="1100"/>
              <a:t>:</a:t>
            </a:r>
          </a:p>
          <a:p>
            <a:pPr indent="-228600" algn="l">
              <a:buFont typeface="Arial" panose="020B0604020202020204" pitchFamily="34" charset="0"/>
              <a:buChar char="•"/>
            </a:pPr>
            <a:r>
              <a:rPr lang="en-US" sz="1100" b="1" err="1"/>
              <a:t>Protocollen</a:t>
            </a:r>
            <a:r>
              <a:rPr lang="en-US" sz="1100"/>
              <a:t>: </a:t>
            </a:r>
            <a:r>
              <a:rPr lang="en-US" sz="1100" err="1"/>
              <a:t>Dit</a:t>
            </a:r>
            <a:r>
              <a:rPr lang="en-US" sz="1100"/>
              <a:t> </a:t>
            </a:r>
            <a:r>
              <a:rPr lang="en-US" sz="1100" err="1"/>
              <a:t>zijn</a:t>
            </a:r>
            <a:r>
              <a:rPr lang="en-US" sz="1100"/>
              <a:t> regels </a:t>
            </a:r>
            <a:r>
              <a:rPr lang="en-US" sz="1100" err="1"/>
              <a:t>voor</a:t>
            </a:r>
            <a:r>
              <a:rPr lang="en-US" sz="1100"/>
              <a:t> hoe </a:t>
            </a:r>
            <a:r>
              <a:rPr lang="en-US" sz="1100" err="1"/>
              <a:t>programma’s</a:t>
            </a:r>
            <a:r>
              <a:rPr lang="en-US" sz="1100"/>
              <a:t> met </a:t>
            </a:r>
            <a:r>
              <a:rPr lang="en-US" sz="1100" err="1"/>
              <a:t>elkaar</a:t>
            </a:r>
            <a:r>
              <a:rPr lang="en-US" sz="1100"/>
              <a:t> </a:t>
            </a:r>
            <a:r>
              <a:rPr lang="en-US" sz="1100" err="1"/>
              <a:t>communiceren</a:t>
            </a:r>
            <a:r>
              <a:rPr lang="en-US" sz="1100"/>
              <a:t>, </a:t>
            </a:r>
            <a:r>
              <a:rPr lang="en-US" sz="1100" err="1"/>
              <a:t>zoals</a:t>
            </a:r>
            <a:r>
              <a:rPr lang="en-US" sz="1100"/>
              <a:t> </a:t>
            </a:r>
            <a:r>
              <a:rPr lang="en-US" sz="1100" err="1"/>
              <a:t>voor</a:t>
            </a:r>
            <a:r>
              <a:rPr lang="en-US" sz="1100"/>
              <a:t> websites of e-mail.</a:t>
            </a:r>
          </a:p>
          <a:p>
            <a:pPr indent="-228600" algn="l">
              <a:buFont typeface="Arial" panose="020B0604020202020204" pitchFamily="34" charset="0"/>
              <a:buChar char="•"/>
            </a:pPr>
            <a:r>
              <a:rPr lang="en-US" sz="1100" b="1" err="1"/>
              <a:t>Programma's</a:t>
            </a:r>
            <a:r>
              <a:rPr lang="en-US" sz="1100"/>
              <a:t>: </a:t>
            </a:r>
            <a:r>
              <a:rPr lang="en-US" sz="1100" err="1"/>
              <a:t>Dit</a:t>
            </a:r>
            <a:r>
              <a:rPr lang="en-US" sz="1100"/>
              <a:t> </a:t>
            </a:r>
            <a:r>
              <a:rPr lang="en-US" sz="1100" err="1"/>
              <a:t>zijn</a:t>
            </a:r>
            <a:r>
              <a:rPr lang="en-US" sz="1100"/>
              <a:t> de apps die </a:t>
            </a:r>
            <a:r>
              <a:rPr lang="en-US" sz="1100" err="1"/>
              <a:t>jij</a:t>
            </a:r>
            <a:r>
              <a:rPr lang="en-US" sz="1100"/>
              <a:t> </a:t>
            </a:r>
            <a:r>
              <a:rPr lang="en-US" sz="1100" err="1"/>
              <a:t>gebruikt</a:t>
            </a:r>
            <a:r>
              <a:rPr lang="en-US" sz="1100"/>
              <a:t>, </a:t>
            </a:r>
            <a:r>
              <a:rPr lang="en-US" sz="1100" err="1"/>
              <a:t>zoals</a:t>
            </a:r>
            <a:r>
              <a:rPr lang="en-US" sz="1100"/>
              <a:t> </a:t>
            </a:r>
            <a:r>
              <a:rPr lang="en-US" sz="1100" err="1"/>
              <a:t>een</a:t>
            </a:r>
            <a:r>
              <a:rPr lang="en-US" sz="1100"/>
              <a:t> </a:t>
            </a:r>
            <a:r>
              <a:rPr lang="en-US" sz="1100" b="1" err="1"/>
              <a:t>webbrowser</a:t>
            </a:r>
            <a:r>
              <a:rPr lang="en-US" sz="1100"/>
              <a:t> of </a:t>
            </a:r>
            <a:r>
              <a:rPr lang="en-US" sz="1100" b="1"/>
              <a:t>e-</a:t>
            </a:r>
            <a:r>
              <a:rPr lang="en-US" sz="1100" b="1" err="1"/>
              <a:t>mailprogramma</a:t>
            </a:r>
            <a:r>
              <a:rPr lang="en-US" sz="1100"/>
              <a:t>.</a:t>
            </a:r>
          </a:p>
          <a:p>
            <a:pPr indent="-228600" algn="l">
              <a:buFont typeface="Arial" panose="020B0604020202020204" pitchFamily="34" charset="0"/>
              <a:buChar char="•"/>
            </a:pPr>
            <a:r>
              <a:rPr lang="en-US" sz="1100" b="1"/>
              <a:t>Servers</a:t>
            </a:r>
            <a:r>
              <a:rPr lang="en-US" sz="1100"/>
              <a:t>: </a:t>
            </a:r>
            <a:r>
              <a:rPr lang="en-US" sz="1100" err="1"/>
              <a:t>Dit</a:t>
            </a:r>
            <a:r>
              <a:rPr lang="en-US" sz="1100"/>
              <a:t> </a:t>
            </a:r>
            <a:r>
              <a:rPr lang="en-US" sz="1100" err="1"/>
              <a:t>zijn</a:t>
            </a:r>
            <a:r>
              <a:rPr lang="en-US" sz="1100"/>
              <a:t> computers die de </a:t>
            </a:r>
            <a:r>
              <a:rPr lang="en-US" sz="1100" err="1"/>
              <a:t>informatie</a:t>
            </a:r>
            <a:r>
              <a:rPr lang="en-US" sz="1100"/>
              <a:t> </a:t>
            </a:r>
            <a:r>
              <a:rPr lang="en-US" sz="1100" err="1"/>
              <a:t>leveren</a:t>
            </a:r>
            <a:r>
              <a:rPr lang="en-US" sz="1100"/>
              <a:t> die je </a:t>
            </a:r>
            <a:r>
              <a:rPr lang="en-US" sz="1100" err="1"/>
              <a:t>vraagt</a:t>
            </a:r>
            <a:r>
              <a:rPr lang="en-US" sz="1100"/>
              <a:t>, </a:t>
            </a:r>
            <a:r>
              <a:rPr lang="en-US" sz="1100" err="1"/>
              <a:t>zoals</a:t>
            </a:r>
            <a:r>
              <a:rPr lang="en-US" sz="1100"/>
              <a:t> </a:t>
            </a:r>
            <a:r>
              <a:rPr lang="en-US" sz="1100" err="1"/>
              <a:t>een</a:t>
            </a:r>
            <a:r>
              <a:rPr lang="en-US" sz="1100"/>
              <a:t> </a:t>
            </a:r>
            <a:r>
              <a:rPr lang="en-US" sz="1100" b="1"/>
              <a:t>webserver</a:t>
            </a:r>
            <a:r>
              <a:rPr lang="en-US" sz="1100"/>
              <a:t> </a:t>
            </a:r>
            <a:r>
              <a:rPr lang="en-US" sz="1100" err="1"/>
              <a:t>voor</a:t>
            </a:r>
            <a:r>
              <a:rPr lang="en-US" sz="1100"/>
              <a:t> websites of </a:t>
            </a:r>
            <a:r>
              <a:rPr lang="en-US" sz="1100" err="1"/>
              <a:t>een</a:t>
            </a:r>
            <a:r>
              <a:rPr lang="en-US" sz="1100"/>
              <a:t> </a:t>
            </a:r>
            <a:r>
              <a:rPr lang="en-US" sz="1100" b="1" err="1"/>
              <a:t>mailserver</a:t>
            </a:r>
            <a:r>
              <a:rPr lang="en-US" sz="1100"/>
              <a:t> </a:t>
            </a:r>
            <a:r>
              <a:rPr lang="en-US" sz="1100" err="1"/>
              <a:t>voor</a:t>
            </a:r>
            <a:r>
              <a:rPr lang="en-US" sz="1100"/>
              <a:t> e-mail.</a:t>
            </a:r>
          </a:p>
          <a:p>
            <a:pPr indent="-228600" algn="l">
              <a:buFont typeface="Arial" panose="020B0604020202020204" pitchFamily="34" charset="0"/>
              <a:buChar char="•"/>
            </a:pPr>
            <a:r>
              <a:rPr lang="en-US" sz="1100" b="1"/>
              <a:t>API’s</a:t>
            </a:r>
            <a:r>
              <a:rPr lang="en-US" sz="1100"/>
              <a:t>: </a:t>
            </a:r>
            <a:r>
              <a:rPr lang="en-US" sz="1100" err="1"/>
              <a:t>Dit</a:t>
            </a:r>
            <a:r>
              <a:rPr lang="en-US" sz="1100"/>
              <a:t> </a:t>
            </a:r>
            <a:r>
              <a:rPr lang="en-US" sz="1100" err="1"/>
              <a:t>helpt</a:t>
            </a:r>
            <a:r>
              <a:rPr lang="en-US" sz="1100"/>
              <a:t> </a:t>
            </a:r>
            <a:r>
              <a:rPr lang="en-US" sz="1100" err="1"/>
              <a:t>verschillende</a:t>
            </a:r>
            <a:r>
              <a:rPr lang="en-US" sz="1100"/>
              <a:t> </a:t>
            </a:r>
            <a:r>
              <a:rPr lang="en-US" sz="1100" err="1"/>
              <a:t>programma's</a:t>
            </a:r>
            <a:r>
              <a:rPr lang="en-US" sz="1100"/>
              <a:t> om </a:t>
            </a:r>
            <a:r>
              <a:rPr lang="en-US" sz="1100" err="1"/>
              <a:t>makkelijk</a:t>
            </a:r>
            <a:r>
              <a:rPr lang="en-US" sz="1100"/>
              <a:t> </a:t>
            </a:r>
            <a:r>
              <a:rPr lang="en-US" sz="1100" err="1"/>
              <a:t>gegevens</a:t>
            </a:r>
            <a:r>
              <a:rPr lang="en-US" sz="1100"/>
              <a:t> </a:t>
            </a:r>
            <a:r>
              <a:rPr lang="en-US" sz="1100" err="1"/>
              <a:t>uit</a:t>
            </a:r>
            <a:r>
              <a:rPr lang="en-US" sz="1100"/>
              <a:t> </a:t>
            </a:r>
            <a:r>
              <a:rPr lang="en-US" sz="1100" err="1"/>
              <a:t>te</a:t>
            </a:r>
            <a:r>
              <a:rPr lang="en-US" sz="1100"/>
              <a:t> </a:t>
            </a:r>
            <a:r>
              <a:rPr lang="en-US" sz="1100" err="1"/>
              <a:t>wisselen</a:t>
            </a:r>
            <a:r>
              <a:rPr lang="en-US" sz="1100"/>
              <a:t>.</a:t>
            </a:r>
          </a:p>
          <a:p>
            <a:pPr indent="-228600" algn="l">
              <a:buFont typeface="Arial" panose="020B0604020202020204" pitchFamily="34" charset="0"/>
              <a:buChar char="•"/>
            </a:pPr>
            <a:r>
              <a:rPr lang="en-US" sz="1100" b="1" err="1"/>
              <a:t>Bestanden</a:t>
            </a:r>
            <a:r>
              <a:rPr lang="en-US" sz="1100"/>
              <a:t>: </a:t>
            </a:r>
            <a:r>
              <a:rPr lang="en-US" sz="1100" err="1"/>
              <a:t>Dit</a:t>
            </a:r>
            <a:r>
              <a:rPr lang="en-US" sz="1100"/>
              <a:t> </a:t>
            </a:r>
            <a:r>
              <a:rPr lang="en-US" sz="1100" err="1"/>
              <a:t>zijn</a:t>
            </a:r>
            <a:r>
              <a:rPr lang="en-US" sz="1100"/>
              <a:t> de </a:t>
            </a:r>
            <a:r>
              <a:rPr lang="en-US" sz="1100" err="1"/>
              <a:t>gegevens</a:t>
            </a:r>
            <a:r>
              <a:rPr lang="en-US" sz="1100"/>
              <a:t> die je </a:t>
            </a:r>
            <a:r>
              <a:rPr lang="en-US" sz="1100" err="1"/>
              <a:t>verstuurt</a:t>
            </a:r>
            <a:r>
              <a:rPr lang="en-US" sz="1100"/>
              <a:t>, </a:t>
            </a:r>
            <a:r>
              <a:rPr lang="en-US" sz="1100" err="1"/>
              <a:t>zoals</a:t>
            </a:r>
            <a:r>
              <a:rPr lang="en-US" sz="1100"/>
              <a:t> </a:t>
            </a:r>
            <a:r>
              <a:rPr lang="en-US" sz="1100" b="1" err="1"/>
              <a:t>afbeeldingen</a:t>
            </a:r>
            <a:r>
              <a:rPr lang="en-US" sz="1100"/>
              <a:t> of </a:t>
            </a:r>
            <a:r>
              <a:rPr lang="en-US" sz="1100" b="1" err="1"/>
              <a:t>tekst</a:t>
            </a:r>
            <a:r>
              <a:rPr lang="en-US" sz="1100"/>
              <a:t>.</a:t>
            </a:r>
          </a:p>
          <a:p>
            <a:pPr indent="-228600" algn="l">
              <a:buFont typeface="Arial" panose="020B0604020202020204" pitchFamily="34" charset="0"/>
              <a:buChar char="•"/>
            </a:pPr>
            <a:r>
              <a:rPr lang="en-US" sz="1100" b="1" err="1"/>
              <a:t>Verbindingen</a:t>
            </a:r>
            <a:r>
              <a:rPr lang="en-US" sz="1100"/>
              <a:t>: </a:t>
            </a:r>
            <a:r>
              <a:rPr lang="en-US" sz="1100" err="1"/>
              <a:t>Dit</a:t>
            </a:r>
            <a:r>
              <a:rPr lang="en-US" sz="1100"/>
              <a:t> </a:t>
            </a:r>
            <a:r>
              <a:rPr lang="en-US" sz="1100" err="1"/>
              <a:t>zorgt</a:t>
            </a:r>
            <a:r>
              <a:rPr lang="en-US" sz="1100"/>
              <a:t> </a:t>
            </a:r>
            <a:r>
              <a:rPr lang="en-US" sz="1100" err="1"/>
              <a:t>ervoor</a:t>
            </a:r>
            <a:r>
              <a:rPr lang="en-US" sz="1100"/>
              <a:t> </a:t>
            </a:r>
            <a:r>
              <a:rPr lang="en-US" sz="1100" err="1"/>
              <a:t>dat</a:t>
            </a:r>
            <a:r>
              <a:rPr lang="en-US" sz="1100"/>
              <a:t> </a:t>
            </a:r>
            <a:r>
              <a:rPr lang="en-US" sz="1100" err="1"/>
              <a:t>programma’s</a:t>
            </a:r>
            <a:r>
              <a:rPr lang="en-US" sz="1100"/>
              <a:t> met </a:t>
            </a:r>
            <a:r>
              <a:rPr lang="en-US" sz="1100" err="1"/>
              <a:t>elkaar</a:t>
            </a:r>
            <a:r>
              <a:rPr lang="en-US" sz="1100"/>
              <a:t> </a:t>
            </a:r>
            <a:r>
              <a:rPr lang="en-US" sz="1100" err="1"/>
              <a:t>kunnen</a:t>
            </a:r>
            <a:r>
              <a:rPr lang="en-US" sz="1100"/>
              <a:t> </a:t>
            </a:r>
            <a:r>
              <a:rPr lang="en-US" sz="1100" err="1"/>
              <a:t>verbinden</a:t>
            </a:r>
            <a:r>
              <a:rPr lang="en-US" sz="1100"/>
              <a:t> </a:t>
            </a:r>
            <a:r>
              <a:rPr lang="en-US" sz="1100" err="1"/>
              <a:t>en</a:t>
            </a:r>
            <a:r>
              <a:rPr lang="en-US" sz="1100"/>
              <a:t> </a:t>
            </a:r>
            <a:r>
              <a:rPr lang="en-US" sz="1100" err="1"/>
              <a:t>weer</a:t>
            </a:r>
            <a:r>
              <a:rPr lang="en-US" sz="1100"/>
              <a:t> </a:t>
            </a:r>
            <a:r>
              <a:rPr lang="en-US" sz="1100" err="1"/>
              <a:t>stoppen</a:t>
            </a:r>
            <a:r>
              <a:rPr lang="en-US" sz="1100"/>
              <a:t>.</a:t>
            </a:r>
          </a:p>
          <a:p>
            <a:pPr indent="-228600" algn="l">
              <a:buFont typeface="Arial" panose="020B0604020202020204" pitchFamily="34" charset="0"/>
              <a:buChar char="•"/>
            </a:pPr>
            <a:r>
              <a:rPr lang="en-US" sz="1100" err="1"/>
              <a:t>samengevat</a:t>
            </a:r>
            <a:r>
              <a:rPr lang="en-US" sz="1100"/>
              <a:t>, het </a:t>
            </a:r>
            <a:r>
              <a:rPr lang="en-US" sz="1100" err="1"/>
              <a:t>zorgt</a:t>
            </a:r>
            <a:r>
              <a:rPr lang="en-US" sz="1100"/>
              <a:t> </a:t>
            </a:r>
            <a:r>
              <a:rPr lang="en-US" sz="1100" err="1"/>
              <a:t>ervoor</a:t>
            </a:r>
            <a:r>
              <a:rPr lang="en-US" sz="1100"/>
              <a:t> </a:t>
            </a:r>
            <a:r>
              <a:rPr lang="en-US" sz="1100" err="1"/>
              <a:t>dat</a:t>
            </a:r>
            <a:r>
              <a:rPr lang="en-US" sz="1100"/>
              <a:t> je </a:t>
            </a:r>
            <a:r>
              <a:rPr lang="en-US" sz="1100" err="1"/>
              <a:t>bijvoorbeeld</a:t>
            </a:r>
            <a:r>
              <a:rPr lang="en-US" sz="1100"/>
              <a:t> </a:t>
            </a:r>
            <a:r>
              <a:rPr lang="en-US" sz="1100" err="1"/>
              <a:t>kunt</a:t>
            </a:r>
            <a:r>
              <a:rPr lang="en-US" sz="1100"/>
              <a:t> </a:t>
            </a:r>
            <a:r>
              <a:rPr lang="en-US" sz="1100" err="1"/>
              <a:t>surfen</a:t>
            </a:r>
            <a:r>
              <a:rPr lang="en-US" sz="1100"/>
              <a:t> op internet of e-</a:t>
            </a:r>
            <a:r>
              <a:rPr lang="en-US" sz="1100" err="1"/>
              <a:t>mailen</a:t>
            </a:r>
            <a:r>
              <a:rPr lang="en-US" sz="1100"/>
              <a:t>.</a:t>
            </a:r>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398169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Tijdelijke aanduiding voor inhoud 3" descr="Poster, Foto quiz icon black and white, Francois Poirier - Koop op  EuroPosters.nl">
            <a:extLst>
              <a:ext uri="{FF2B5EF4-FFF2-40B4-BE49-F238E27FC236}">
                <a16:creationId xmlns:a16="http://schemas.microsoft.com/office/drawing/2014/main" id="{C893F444-F72C-A225-CB8A-574FF9F49F0B}"/>
              </a:ext>
            </a:extLst>
          </p:cNvPr>
          <p:cNvPicPr>
            <a:picLocks noGrp="1" noChangeAspect="1"/>
          </p:cNvPicPr>
          <p:nvPr>
            <p:ph idx="1"/>
          </p:nvPr>
        </p:nvPicPr>
        <p:blipFill>
          <a:blip r:embed="rId2"/>
          <a:srcRect t="10634" b="12589"/>
          <a:stretch/>
        </p:blipFill>
        <p:spPr>
          <a:xfrm>
            <a:off x="20" y="1282"/>
            <a:ext cx="12191980" cy="6856718"/>
          </a:xfrm>
          <a:prstGeom prst="rect">
            <a:avLst/>
          </a:prstGeom>
        </p:spPr>
      </p:pic>
    </p:spTree>
    <p:extLst>
      <p:ext uri="{BB962C8B-B14F-4D97-AF65-F5344CB8AC3E}">
        <p14:creationId xmlns:p14="http://schemas.microsoft.com/office/powerpoint/2010/main" val="416525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1F5C6D-ECA4-342F-7D1F-14DB5D72B90F}"/>
              </a:ext>
            </a:extLst>
          </p:cNvPr>
          <p:cNvSpPr>
            <a:spLocks noGrp="1"/>
          </p:cNvSpPr>
          <p:nvPr>
            <p:ph type="title"/>
          </p:nvPr>
        </p:nvSpPr>
        <p:spPr/>
        <p:txBody>
          <a:bodyPr/>
          <a:lstStyle/>
          <a:p>
            <a:pPr algn="ctr"/>
            <a:r>
              <a:rPr lang="nl-NL" sz="2800" b="1">
                <a:latin typeface="Aptos"/>
              </a:rPr>
              <a:t>1: Bevat onderdelen die ervoor zorgen dat het apparaat functioneert:</a:t>
            </a:r>
            <a:r>
              <a:rPr lang="nl-NL" sz="2800">
                <a:latin typeface="Aptos"/>
              </a:rPr>
              <a:t> </a:t>
            </a:r>
            <a:endParaRPr lang="nl-NL" sz="2800"/>
          </a:p>
        </p:txBody>
      </p:sp>
      <p:sp>
        <p:nvSpPr>
          <p:cNvPr id="4" name="Rechthoek: afgeronde hoeken 3">
            <a:hlinkClick r:id="rId2" action="ppaction://hlinksldjump"/>
            <a:extLst>
              <a:ext uri="{FF2B5EF4-FFF2-40B4-BE49-F238E27FC236}">
                <a16:creationId xmlns:a16="http://schemas.microsoft.com/office/drawing/2014/main" id="{2CCB3762-3C94-C22B-59FF-AED9938F584E}"/>
              </a:ext>
            </a:extLst>
          </p:cNvPr>
          <p:cNvSpPr/>
          <p:nvPr/>
        </p:nvSpPr>
        <p:spPr>
          <a:xfrm>
            <a:off x="1742283" y="1690688"/>
            <a:ext cx="7418869" cy="960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A De fysieke laag</a:t>
            </a:r>
          </a:p>
          <a:p>
            <a:pPr algn="ctr"/>
            <a:r>
              <a:rPr lang="nl-NL" sz="1400">
                <a:solidFill>
                  <a:schemeClr val="bg1"/>
                </a:solidFill>
              </a:rPr>
              <a:t>  </a:t>
            </a:r>
          </a:p>
        </p:txBody>
      </p:sp>
      <p:sp>
        <p:nvSpPr>
          <p:cNvPr id="8" name="Rechthoek: afgeronde hoeken 7">
            <a:hlinkClick r:id="rId3" action="ppaction://hlinksldjump"/>
            <a:extLst>
              <a:ext uri="{FF2B5EF4-FFF2-40B4-BE49-F238E27FC236}">
                <a16:creationId xmlns:a16="http://schemas.microsoft.com/office/drawing/2014/main" id="{F8C88C72-525E-DAA8-9822-61FF924B9910}"/>
              </a:ext>
            </a:extLst>
          </p:cNvPr>
          <p:cNvSpPr/>
          <p:nvPr/>
        </p:nvSpPr>
        <p:spPr>
          <a:xfrm>
            <a:off x="1742283" y="289651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B De logische laag</a:t>
            </a:r>
          </a:p>
          <a:p>
            <a:r>
              <a:rPr lang="nl-NL" sz="1400" kern="100">
                <a:latin typeface="Aptos" panose="020B0004020202020204" pitchFamily="34" charset="0"/>
                <a:ea typeface="Aptos" panose="020B0004020202020204" pitchFamily="34" charset="0"/>
                <a:cs typeface="Times New Roman" panose="02020603050405020304" pitchFamily="18" charset="0"/>
              </a:rPr>
              <a:t>  </a:t>
            </a:r>
          </a:p>
        </p:txBody>
      </p:sp>
      <p:sp>
        <p:nvSpPr>
          <p:cNvPr id="9" name="Rechthoek: afgeronde hoeken 8">
            <a:hlinkClick r:id="rId4" action="ppaction://hlinksldjump"/>
            <a:extLst>
              <a:ext uri="{FF2B5EF4-FFF2-40B4-BE49-F238E27FC236}">
                <a16:creationId xmlns:a16="http://schemas.microsoft.com/office/drawing/2014/main" id="{456C4B98-0958-653C-EF48-D25493C47E88}"/>
              </a:ext>
            </a:extLst>
          </p:cNvPr>
          <p:cNvSpPr/>
          <p:nvPr/>
        </p:nvSpPr>
        <p:spPr>
          <a:xfrm>
            <a:off x="1738588" y="4093168"/>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effectLst/>
                <a:latin typeface="Aptos" panose="020B0004020202020204" pitchFamily="34" charset="0"/>
                <a:ea typeface="Aptos" panose="020B0004020202020204" pitchFamily="34" charset="0"/>
                <a:cs typeface="Times New Roman" panose="02020603050405020304" pitchFamily="18" charset="0"/>
              </a:rPr>
              <a:t>C De </a:t>
            </a:r>
            <a:r>
              <a:rPr lang="nl-NL" sz="1400" kern="100" err="1">
                <a:effectLst/>
                <a:latin typeface="Aptos" panose="020B0004020202020204" pitchFamily="34" charset="0"/>
                <a:ea typeface="Aptos" panose="020B0004020202020204" pitchFamily="34" charset="0"/>
                <a:cs typeface="Times New Roman" panose="02020603050405020304" pitchFamily="18" charset="0"/>
              </a:rPr>
              <a:t>toepassingslaag</a:t>
            </a:r>
            <a:endParaRPr lang="nl-NL" sz="1400" kern="100">
              <a:latin typeface="Aptos" panose="020B0004020202020204" pitchFamily="34" charset="0"/>
              <a:ea typeface="Aptos" panose="020B0004020202020204" pitchFamily="34" charset="0"/>
              <a:cs typeface="Times New Roman" panose="02020603050405020304" pitchFamily="18" charset="0"/>
            </a:endParaRPr>
          </a:p>
          <a:p>
            <a:pPr algn="ctr"/>
            <a:r>
              <a:rPr lang="nl-NL" sz="1400" b="1">
                <a:solidFill>
                  <a:srgbClr val="000000"/>
                </a:solidFill>
              </a:rPr>
              <a:t> </a:t>
            </a:r>
          </a:p>
        </p:txBody>
      </p:sp>
      <p:sp>
        <p:nvSpPr>
          <p:cNvPr id="10" name="Rechthoek: afgeronde hoeken 9">
            <a:hlinkClick r:id="rId5" action="ppaction://hlinksldjump"/>
            <a:extLst>
              <a:ext uri="{FF2B5EF4-FFF2-40B4-BE49-F238E27FC236}">
                <a16:creationId xmlns:a16="http://schemas.microsoft.com/office/drawing/2014/main" id="{F921749A-4D6E-5C09-D72C-C9EA809BCC74}"/>
              </a:ext>
            </a:extLst>
          </p:cNvPr>
          <p:cNvSpPr/>
          <p:nvPr/>
        </p:nvSpPr>
        <p:spPr>
          <a:xfrm>
            <a:off x="1742283" y="5265145"/>
            <a:ext cx="7317882" cy="9509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sz="1400" kern="100">
                <a:latin typeface="Aptos" panose="020B0004020202020204" pitchFamily="34" charset="0"/>
                <a:ea typeface="Aptos" panose="020B0004020202020204" pitchFamily="34" charset="0"/>
                <a:cs typeface="Times New Roman" panose="02020603050405020304" pitchFamily="18" charset="0"/>
              </a:rPr>
              <a:t>D Geen van bovenstaande opties.</a:t>
            </a:r>
          </a:p>
          <a:p>
            <a:pPr algn="ctr"/>
            <a:r>
              <a:rPr lang="nl-NL" sz="1400" b="1">
                <a:solidFill>
                  <a:srgbClr val="000000"/>
                </a:solidFill>
              </a:rPr>
              <a:t> </a:t>
            </a:r>
          </a:p>
        </p:txBody>
      </p:sp>
    </p:spTree>
    <p:extLst>
      <p:ext uri="{BB962C8B-B14F-4D97-AF65-F5344CB8AC3E}">
        <p14:creationId xmlns:p14="http://schemas.microsoft.com/office/powerpoint/2010/main" val="323659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313A44-C5C4-9602-2BC2-C4685D48EAE3}"/>
              </a:ext>
            </a:extLst>
          </p:cNvPr>
          <p:cNvSpPr>
            <a:spLocks noGrp="1"/>
          </p:cNvSpPr>
          <p:nvPr>
            <p:ph type="title"/>
          </p:nvPr>
        </p:nvSpPr>
        <p:spPr>
          <a:xfrm>
            <a:off x="838200" y="2881988"/>
            <a:ext cx="10515600" cy="1325563"/>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nl-NL" sz="10700" b="1">
                <a:ln/>
                <a:solidFill>
                  <a:schemeClr val="accent3"/>
                </a:solidFill>
              </a:rPr>
              <a:t>Juist!</a:t>
            </a:r>
            <a:r>
              <a:rPr lang="nl-NL" sz="107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 </a:t>
            </a:r>
            <a:r>
              <a:rPr lang="nl-NL" sz="3100" b="1" kern="100">
                <a:ln/>
                <a:solidFill>
                  <a:schemeClr val="accent3"/>
                </a:solidFill>
                <a:latin typeface="Aptos" panose="020B0004020202020204" pitchFamily="34" charset="0"/>
                <a:ea typeface="Aptos" panose="020B0004020202020204" pitchFamily="34" charset="0"/>
                <a:cs typeface="Times New Roman" panose="02020603050405020304" pitchFamily="18" charset="0"/>
              </a:rPr>
              <a:t>Dit is de laag die je kan aanraken, zoals de accu. Dit zijn allemaal onderdelen die ervoor zorgen dat het apparaat functioneert</a:t>
            </a:r>
            <a:r>
              <a:rPr lang="nl-NL" sz="3100" b="1">
                <a:ln/>
                <a:solidFill>
                  <a:schemeClr val="accent3"/>
                </a:solidFill>
              </a:rPr>
              <a:t> </a:t>
            </a:r>
            <a:endParaRPr lang="nl-NL" b="1">
              <a:ln/>
              <a:solidFill>
                <a:schemeClr val="accent3"/>
              </a:solidFill>
            </a:endParaRPr>
          </a:p>
        </p:txBody>
      </p:sp>
      <p:pic>
        <p:nvPicPr>
          <p:cNvPr id="1026" name="Picture 2" descr="Duimpje omhoog als je de sportweek in foto's leuk vindt">
            <a:extLst>
              <a:ext uri="{FF2B5EF4-FFF2-40B4-BE49-F238E27FC236}">
                <a16:creationId xmlns:a16="http://schemas.microsoft.com/office/drawing/2014/main" id="{547D352C-49D6-D88A-7D43-BAA91D063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4346" y="558265"/>
            <a:ext cx="3933523" cy="215124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Bijschrift: pijl-rechts 10">
            <a:hlinkClick r:id="rId3" action="ppaction://hlinksldjump"/>
            <a:extLst>
              <a:ext uri="{FF2B5EF4-FFF2-40B4-BE49-F238E27FC236}">
                <a16:creationId xmlns:a16="http://schemas.microsoft.com/office/drawing/2014/main" id="{C455BD92-08F7-B1BE-AEAF-16180410E1D6}"/>
              </a:ext>
            </a:extLst>
          </p:cNvPr>
          <p:cNvSpPr/>
          <p:nvPr/>
        </p:nvSpPr>
        <p:spPr>
          <a:xfrm>
            <a:off x="9696261" y="5011863"/>
            <a:ext cx="1865013" cy="1325563"/>
          </a:xfrm>
          <a:prstGeom prst="righ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t>Volgende vraag</a:t>
            </a:r>
          </a:p>
        </p:txBody>
      </p:sp>
    </p:spTree>
    <p:extLst>
      <p:ext uri="{BB962C8B-B14F-4D97-AF65-F5344CB8AC3E}">
        <p14:creationId xmlns:p14="http://schemas.microsoft.com/office/powerpoint/2010/main" val="417360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27E97-9B16-4B70-22AB-23F2B436D69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180A33-B08E-6B88-F806-B24883B25762}"/>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Deze laag zorgt ervoor dat je het systeem kunt gebruiken zonder dat je alle technische details hoeft te weten. Het zorgt er dus eigenlijk voor dat je het apparaat zo makkelijk mogelijk kan gebruiken. Het laat ook de resultaten zien waarvoor de logische laag </a:t>
            </a:r>
            <a:r>
              <a:rPr lang="nl-NL" sz="3100" b="1" kern="100" err="1">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gezorgt</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 heeft.</a:t>
            </a:r>
            <a:endParaRPr lang="nl-NL" b="1">
              <a:ln w="22225">
                <a:solidFill>
                  <a:schemeClr val="accent2"/>
                </a:solidFill>
                <a:prstDash val="solid"/>
              </a:ln>
              <a:solidFill>
                <a:schemeClr val="accent2">
                  <a:lumMod val="40000"/>
                  <a:lumOff val="60000"/>
                </a:schemeClr>
              </a:solidFill>
            </a:endParaRPr>
          </a:p>
        </p:txBody>
      </p:sp>
      <p:pic>
        <p:nvPicPr>
          <p:cNvPr id="3074" name="Picture 2" descr="Angry Cristiano Ronaldo looking to leave Real Madrid: Report">
            <a:extLst>
              <a:ext uri="{FF2B5EF4-FFF2-40B4-BE49-F238E27FC236}">
                <a16:creationId xmlns:a16="http://schemas.microsoft.com/office/drawing/2014/main" id="{93F158A7-6E0E-15ED-42B8-27A3925E2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379" y="417103"/>
            <a:ext cx="2860808" cy="1862612"/>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301370E5-E938-1BAA-C155-0CBE183B3E5D}"/>
              </a:ext>
            </a:extLst>
          </p:cNvPr>
          <p:cNvPicPr>
            <a:picLocks noChangeAspect="1"/>
          </p:cNvPicPr>
          <p:nvPr/>
        </p:nvPicPr>
        <p:blipFill>
          <a:blip r:embed="rId4"/>
          <a:stretch>
            <a:fillRect/>
          </a:stretch>
        </p:blipFill>
        <p:spPr>
          <a:xfrm>
            <a:off x="9560700" y="5057693"/>
            <a:ext cx="1694835" cy="1420491"/>
          </a:xfrm>
          <a:prstGeom prst="rect">
            <a:avLst/>
          </a:prstGeom>
        </p:spPr>
      </p:pic>
    </p:spTree>
    <p:extLst>
      <p:ext uri="{BB962C8B-B14F-4D97-AF65-F5344CB8AC3E}">
        <p14:creationId xmlns:p14="http://schemas.microsoft.com/office/powerpoint/2010/main" val="119988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EBF3A-4E84-2970-D35D-A8C6E906ACA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6E7CAB1-88A4-5C3C-8914-5A7CD8DB98C7}"/>
              </a:ext>
            </a:extLst>
          </p:cNvPr>
          <p:cNvSpPr>
            <a:spLocks noGrp="1"/>
          </p:cNvSpPr>
          <p:nvPr>
            <p:ph type="title"/>
          </p:nvPr>
        </p:nvSpPr>
        <p:spPr>
          <a:xfrm>
            <a:off x="838200" y="2881988"/>
            <a:ext cx="10515600" cy="1325563"/>
          </a:xfrm>
        </p:spPr>
        <p:txBody>
          <a:bodyPr>
            <a:normAutofit fontScale="90000"/>
          </a:bodyPr>
          <a:lstStyle/>
          <a:p>
            <a:r>
              <a:rPr lang="nl-NL" sz="10700" b="1">
                <a:ln w="22225">
                  <a:solidFill>
                    <a:schemeClr val="accent2"/>
                  </a:solidFill>
                  <a:prstDash val="solid"/>
                </a:ln>
                <a:solidFill>
                  <a:schemeClr val="accent2">
                    <a:lumMod val="40000"/>
                    <a:lumOff val="60000"/>
                  </a:schemeClr>
                </a:solidFill>
              </a:rPr>
              <a:t>Onjuist! </a:t>
            </a:r>
            <a:r>
              <a:rPr lang="nl-NL" sz="3100" b="1" kern="100">
                <a:ln w="22225">
                  <a:solidFill>
                    <a:schemeClr val="accent2"/>
                  </a:solidFill>
                  <a:prstDash val="solid"/>
                </a:ln>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Dit is de laag die beslist wat je doet. Dus je zoekt bijvoorbeeld iets op dan zorgt de logische laag voor de zoekopdracht. Het volgt regels om de taken correct uit te voeren. Dus het zorgt eigenlijk altijd dat je het resultaat op je scherm te zien krijgt</a:t>
            </a:r>
            <a:endParaRPr lang="nl-NL" b="1">
              <a:ln w="22225">
                <a:solidFill>
                  <a:schemeClr val="accent2"/>
                </a:solidFill>
                <a:prstDash val="solid"/>
              </a:ln>
              <a:solidFill>
                <a:schemeClr val="accent2">
                  <a:lumMod val="40000"/>
                  <a:lumOff val="60000"/>
                </a:schemeClr>
              </a:solidFill>
            </a:endParaRPr>
          </a:p>
        </p:txBody>
      </p:sp>
      <p:pic>
        <p:nvPicPr>
          <p:cNvPr id="2050" name="Picture 2" descr="Cristiano Ronaldo angry as five-game ban is upheld | Football News | Sky  Sports">
            <a:extLst>
              <a:ext uri="{FF2B5EF4-FFF2-40B4-BE49-F238E27FC236}">
                <a16:creationId xmlns:a16="http://schemas.microsoft.com/office/drawing/2014/main" id="{BE868C88-9229-2C64-2979-FB74B78CD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099" y="282140"/>
            <a:ext cx="3436219" cy="1932874"/>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4" name="Afbeelding 3">
            <a:hlinkClick r:id="rId3" action="ppaction://hlinksldjump"/>
            <a:extLst>
              <a:ext uri="{FF2B5EF4-FFF2-40B4-BE49-F238E27FC236}">
                <a16:creationId xmlns:a16="http://schemas.microsoft.com/office/drawing/2014/main" id="{B53E9614-BEBF-9B13-3B16-05B17C405937}"/>
              </a:ext>
            </a:extLst>
          </p:cNvPr>
          <p:cNvPicPr>
            <a:picLocks noChangeAspect="1"/>
          </p:cNvPicPr>
          <p:nvPr/>
        </p:nvPicPr>
        <p:blipFill>
          <a:blip r:embed="rId4"/>
          <a:stretch>
            <a:fillRect/>
          </a:stretch>
        </p:blipFill>
        <p:spPr>
          <a:xfrm>
            <a:off x="9665062" y="4990027"/>
            <a:ext cx="1688738" cy="1420491"/>
          </a:xfrm>
          <a:prstGeom prst="rect">
            <a:avLst/>
          </a:prstGeom>
        </p:spPr>
      </p:pic>
    </p:spTree>
    <p:extLst>
      <p:ext uri="{BB962C8B-B14F-4D97-AF65-F5344CB8AC3E}">
        <p14:creationId xmlns:p14="http://schemas.microsoft.com/office/powerpoint/2010/main" val="2662979751"/>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2</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Kantoorthema</vt:lpstr>
      <vt:lpstr>drielagenmodel</vt:lpstr>
      <vt:lpstr> fysieke laag</vt:lpstr>
      <vt:lpstr>Logische laag</vt:lpstr>
      <vt:lpstr>Toepassingslaag</vt:lpstr>
      <vt:lpstr>PowerPoint Presentation</vt:lpstr>
      <vt:lpstr>1: Bevat onderdelen die ervoor zorgen dat het apparaat functioneert: </vt:lpstr>
      <vt:lpstr>Juist! Dit is de laag die je kan aanraken, zoals de accu. Dit zijn allemaal onderdelen die ervoor zorgen dat het apparaat functioneert </vt:lpstr>
      <vt:lpstr>Onjuist! Deze laag zorgt ervoor dat je het systeem kunt gebruiken zonder dat je alle technische details hoeft te weten. Het zorgt er dus eigenlijk voor dat je het apparaat zo makkelijk mogelijk kan gebruiken. Het laat ook de resultaten zien waarvoor de logische laag gezorgt heeft.</vt:lpstr>
      <vt:lpstr>Onjuist! Dit is de laag die beslist wat je doet. Dus je zoekt bijvoorbeeld iets op dan zorgt de logische laag voor de zoekopdracht. Het volgt regels om de taken correct uit te voeren. Dus het zorgt eigenlijk altijd dat je het resultaat op je scherm te zien krijgt</vt:lpstr>
      <vt:lpstr>Onjuist!Goed lezen, het is namelijk wel 1 van de opties.</vt:lpstr>
      <vt:lpstr> </vt:lpstr>
      <vt:lpstr>Onjuist! Dit onderdeel hoort juist WEL bij de fysieke laag.</vt:lpstr>
      <vt:lpstr>Juist! Dit onderdeel hoort inderdaad niet bij de fysieke laag, maar bij de logische laag.</vt:lpstr>
      <vt:lpstr>Juist! Dit onderdeel hoort inderdaad niet bij de fysieke laag, maar bij de toepassingslaag</vt:lpstr>
      <vt:lpstr>3:Wat is de functie van de toepassingslaag in een computer?  </vt:lpstr>
      <vt:lpstr>Juist! Dit is inderdaad de functie van de toepassingslaag in een computer. </vt:lpstr>
      <vt:lpstr>Onjuist! Dit onderdeel hoort juist WEL bij de fysieke laag.</vt:lpstr>
      <vt:lpstr>antwoorden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Dylan van der Ploeg</dc:creator>
  <cp:revision>1</cp:revision>
  <dcterms:created xsi:type="dcterms:W3CDTF">2024-11-26T11:01:28Z</dcterms:created>
  <dcterms:modified xsi:type="dcterms:W3CDTF">2024-12-17T10:44:25Z</dcterms:modified>
</cp:coreProperties>
</file>