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97ba58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97ba58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97ba58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97ba58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997ba589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997ba589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997ba589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997ba589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997ba589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997ba589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997ba589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997ba589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9ab12ee5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9ab12ee5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9ab12e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9ab12e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kqK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DylanABenson24/UNCC_Data-Science_Associ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87025" y="303100"/>
            <a:ext cx="6080400" cy="25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   Science: Python Workshop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Data Science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475" y="227725"/>
            <a:ext cx="2542799" cy="254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250" y="3121675"/>
            <a:ext cx="3275025" cy="1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Fundamentals for Data Science: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basics: Understanding basic Python syntax, data types (integers, floats, strings, lists, dictionaries, etc.), and control flow (if statements, loops, and functions).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Example: For loop</a:t>
            </a:r>
            <a:endParaRPr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E9950C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E9950C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200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36275" y="1152475"/>
            <a:ext cx="4807500" cy="3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 IDE with access to Python (e.g., VS Code), open your chosen folder and create an .ipynb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Libraries: Know how to import libraries, install them using pip in your terminal (pip install ‘library name’), and use them in your code.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Importing pandas library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9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79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en" sz="1379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379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2129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structures: Understanding and working with pandas Series, DataFrames, and numpy arrays.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Importing Numpy, setting data variable to an array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9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379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379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data = np.array([</a:t>
            </a:r>
            <a:r>
              <a:rPr lang="en" sz="1379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79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79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79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79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79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129">
              <a:highlight>
                <a:srgbClr val="FFFF00"/>
              </a:highlight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25" y="3574975"/>
            <a:ext cx="2413100" cy="13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with Pandas: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07300"/>
            <a:ext cx="8520600" cy="39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and inspecting data: Reading data from CSV, Excel, SQL databases into pandas DataFrames and exploring basic DataFrame attributes and methods.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Creating data frame ‘df’ by reading in a csv file by calling the ‘read_csv’ function to the Pandas instance ‘pd’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df = pd.read_csv(</a:t>
            </a:r>
            <a:r>
              <a:rPr lang="en" sz="1250">
                <a:solidFill>
                  <a:srgbClr val="00A67D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'data.csv'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cleaning: Handling missing values, data formatting (converting data types), and dealing with duplicates.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Handling null values using dropna function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df.dropna(inplace=</a:t>
            </a:r>
            <a:r>
              <a:rPr lang="en" sz="1250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manipulation: Selecting specific columns, filtering rows, grouping data, merging/joining datasets, and reshaping data to cater specific needs for the task at hand.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Creating variable ‘df_filtered’ that stores columns named 'column_name' that are greater than 0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df_filtered = df[df[</a:t>
            </a:r>
            <a:r>
              <a:rPr lang="en" sz="1250">
                <a:solidFill>
                  <a:srgbClr val="00A67D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'column_name'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72" y="87572"/>
            <a:ext cx="2440350" cy="1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basics: Creating different types of plots (line, scatter, bar, histogram) using matplotlib.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Importing matplotlib and creating a line plot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plt.plot(x, y)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200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with Matplotlib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Seaborn: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423250" y="1131775"/>
            <a:ext cx="4240500" cy="3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Customizing plots: Adding titles, labels, legends, colors, and styles to plots.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n" sz="120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'X-axis label'</a:t>
            </a: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n" sz="120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'Y-axis label'</a:t>
            </a: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accent3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visualization: Using seaborn for statistical plotting and visualizing relationships in data.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Importing seaborn to create a pairplot, which is a grid of scatter plots showing the relationship between pairs of variables                       in the dataframe ‘df’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n" sz="120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120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sns.pairplot(df)</a:t>
            </a:r>
            <a:endParaRPr sz="1200">
              <a:solidFill>
                <a:schemeClr val="accent3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75" y="3250679"/>
            <a:ext cx="2196675" cy="16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744" y="83650"/>
            <a:ext cx="2871006" cy="10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9525" y="3695050"/>
            <a:ext cx="1499600" cy="13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56825" y="17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Computing with NumPy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 Numerical Python)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11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Creating, indexing, slicing, and reshaping arrays in numpy.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arr = np.array([[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], [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]])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 operations: Performing element-based operations, broadcasting, and aggregation.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 sz="1250">
                <a:solidFill>
                  <a:srgbClr val="E9950C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(arr)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algebra: Performing matrix operations (e.g., matrix multiplication, transpose) and solving linear equations.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np.linalg.inv(arr)</a:t>
            </a:r>
            <a:endParaRPr sz="2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25" y="3647502"/>
            <a:ext cx="3794275" cy="12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700" y="65875"/>
            <a:ext cx="2036899" cy="11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1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 with Scikit-learn (AKA Sklearn)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422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Covers classification and regression tasks in machine learning.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sklearn.linear_model </a:t>
            </a:r>
            <a:r>
              <a:rPr lang="en" sz="1250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LinearRegression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training: Splitting data into training and test sets, fitting models to training data.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</a:t>
            </a:r>
            <a:r>
              <a:rPr lang="en" sz="1250">
                <a:solidFill>
                  <a:srgbClr val="DF3079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evaluation: Measuring model performance using metrics like accuracy, precision, recall, and F1-score.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sklearn.metrics </a:t>
            </a:r>
            <a:r>
              <a:rPr lang="en" sz="1250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50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accuracy_score</a:t>
            </a:r>
            <a:endParaRPr sz="2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325" y="3988775"/>
            <a:ext cx="3002900" cy="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050" y="56576"/>
            <a:ext cx="2560550" cy="1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Data preprocessing: Using pandas and numpy to prepare data for modeling</a:t>
            </a:r>
            <a:endParaRPr sz="14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(e.g., feature scaling, encoding categorical variables).</a:t>
            </a:r>
            <a:endParaRPr sz="14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Example: Importing Standard Scaler, which is utilized for scaling features within a dataset</a:t>
            </a:r>
            <a:endParaRPr sz="14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75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075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sklearn.preprocessing </a:t>
            </a:r>
            <a:r>
              <a:rPr lang="en" sz="1075">
                <a:solidFill>
                  <a:srgbClr val="2E95D3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75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 StandardScaler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Model building: Selecting and training a machine learning model using scikit-learn.</a:t>
            </a:r>
            <a:endParaRPr sz="14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Example: Instance of Linear Regression ‘model’ is created and fitted to the training data</a:t>
            </a:r>
            <a:endParaRPr sz="14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75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model = LinearRegression()</a:t>
            </a:r>
            <a:endParaRPr sz="1075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75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 y_train)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Model evaluation: Evaluating model performance and interpreting results to make data-driven decisions.</a:t>
            </a:r>
            <a:endParaRPr sz="14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Example: Trained ML model ‘model’ used to make predictions ‘y_pred’ on set of features ‘X_test’</a:t>
            </a:r>
            <a:endParaRPr sz="14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075">
                <a:solidFill>
                  <a:srgbClr val="FFFFFF"/>
                </a:solidFill>
                <a:highlight>
                  <a:srgbClr val="212121"/>
                </a:highlight>
                <a:latin typeface="Roboto Mono"/>
                <a:ea typeface="Roboto Mono"/>
                <a:cs typeface="Roboto Mono"/>
                <a:sym typeface="Roboto Mono"/>
              </a:rPr>
              <a:t>y_pred = model.predict(X_test)</a:t>
            </a: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50" y="114300"/>
            <a:ext cx="2408475" cy="1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your turn… 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Explore common datasets like the Titanic and Diamonds datasets. Experiment with these to manipulate, analyze, and visualize data using pandas, numpy, seaborn, and matplotlib. 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5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3483875"/>
            <a:ext cx="2556422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900" y="0"/>
            <a:ext cx="2477225" cy="16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462200" y="1596050"/>
            <a:ext cx="42603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Build and train machine learning models using scikit-learn. Whether you're a beginner or more experienced in Python, this workshop offers something for everyone. Feel free to collaborate and utilize your resources. See the power of Python in data science for yourself!</a:t>
            </a:r>
            <a:endParaRPr sz="2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/>
              <a:t>Instagram: @clt_ads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/>
              <a:t>Linktree: </a:t>
            </a:r>
            <a:r>
              <a:rPr lang="en" sz="2100" u="sng" dirty="0">
                <a:solidFill>
                  <a:schemeClr val="hlink"/>
                </a:solidFill>
                <a:hlinkClick r:id="rId3"/>
              </a:rPr>
              <a:t>https://shorturl.at/jkqKM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/>
              <a:t>GitHub: </a:t>
            </a:r>
            <a:r>
              <a:rPr lang="en" sz="2100" u="sng" dirty="0">
                <a:solidFill>
                  <a:schemeClr val="hlink"/>
                </a:solidFill>
                <a:hlinkClick r:id="rId4"/>
              </a:rPr>
              <a:t>https://github.com/DylanABenson24/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 dirty="0">
                <a:solidFill>
                  <a:schemeClr val="hlink"/>
                </a:solidFill>
                <a:hlinkClick r:id="rId4"/>
              </a:rPr>
              <a:t>UNCC_Data-Science_Association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Socials!		Join our Discord:</a:t>
            </a:r>
            <a:endParaRPr dirty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530" y="2724075"/>
            <a:ext cx="2614774" cy="20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875" y="256700"/>
            <a:ext cx="2614775" cy="26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Courier New</vt:lpstr>
      <vt:lpstr>Proxima Nova</vt:lpstr>
      <vt:lpstr>Roboto Mono</vt:lpstr>
      <vt:lpstr>Arial</vt:lpstr>
      <vt:lpstr>Spearmint</vt:lpstr>
      <vt:lpstr>Introduction to Data    Science: Python Workshop</vt:lpstr>
      <vt:lpstr>Python Fundamentals for Data Science:</vt:lpstr>
      <vt:lpstr>Data Manipulation with Pandas:  </vt:lpstr>
      <vt:lpstr>Data Visualization with Matplotlib and Seaborn:  </vt:lpstr>
      <vt:lpstr>Numerical Computing with NumPy  (AKA Numerical Python)  </vt:lpstr>
      <vt:lpstr>Introduction to Machine Learning with Scikit-learn (AKA Sklearn)  </vt:lpstr>
      <vt:lpstr>Putting It All Together:  </vt:lpstr>
      <vt:lpstr>Now it’s your turn… </vt:lpstr>
      <vt:lpstr>Our Socials!  Join our Discord: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   Science: Python Workshop</dc:title>
  <cp:lastModifiedBy>Dylan Benson</cp:lastModifiedBy>
  <cp:revision>1</cp:revision>
  <dcterms:modified xsi:type="dcterms:W3CDTF">2024-04-07T22:14:03Z</dcterms:modified>
</cp:coreProperties>
</file>