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d3e232c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d3e232c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d3e232ca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d3e232ca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d3e232ca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d3e232ca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d3e232ca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d3e232ca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d3e232ca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d3e232ca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d45a497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d45a497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d3e232ca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d3e232ca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d3e232ca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d3e232ca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aircAruvnKk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horturl.at/jkqKM" TargetMode="External"/><Relationship Id="rId4" Type="http://schemas.openxmlformats.org/officeDocument/2006/relationships/hyperlink" Target="https://github.com/DylanABenson24/UNCC_Data-Science_Association" TargetMode="External"/><Relationship Id="rId5" Type="http://schemas.openxmlformats.org/officeDocument/2006/relationships/hyperlink" Target="https://github.com/DylanABenson24/UNCC_Data-Science_Association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RNNs, LSTMs, and Neural Networks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Neural Networks?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 are a class of machine learning algorithms inspired by the structure and function of the human brain.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consist of layers of interconnected nodes (neurons) that process input data to produce output predictions.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 are used for a wide range of tasks, including image recognition, natural language processing, and time series prediction.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049" y="3712825"/>
            <a:ext cx="2861376" cy="143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800100" y="1990050"/>
            <a:ext cx="35343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RNNs are a type of neural network designed for sequential data, such as time series or text.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have connections that form a directed cycle, allowing information to persist over time.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RNNs are suitable for tasks where the context of previous inputs is important, such as speech recognition and language modeling.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401925" cy="3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RNNs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39585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RNNs can model sequential dependencies, but they struggle with long-term dependencies.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due to the vanishing gradient problem, where gradients become increasingly small as they propagate back through time.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a result, RNNs have difficulty learning from inputs that are far in the past.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774" y="1990050"/>
            <a:ext cx="3585475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(LSTM) Networks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5308650" y="1717200"/>
            <a:ext cx="359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LSTMs are a variant of RNNs designed to address the vanishing gradient problem.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introduce specialized units called memory cells that can retain information over long periods.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LSTMs use gates to control the flow of information, allowing them to learn long-term dependencies more effectively.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48" y="1717200"/>
            <a:ext cx="3870401" cy="29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341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Architecture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25875" y="3115775"/>
            <a:ext cx="4293300" cy="19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An LSTM cell consists of three gates: input gate, forget gate, and output gate.</a:t>
            </a:r>
            <a:endParaRPr sz="1500"/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The input gate controls the flow of new information into the cell.</a:t>
            </a:r>
            <a:endParaRPr sz="1500"/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The forget gate determines which information to discard from the cell's memory.</a:t>
            </a:r>
            <a:endParaRPr sz="1500"/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The output gate regulates the information that the cell sends to the next time step.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4985025" y="598575"/>
            <a:ext cx="3814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Application of </a:t>
            </a: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LSTMs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054400" y="1324225"/>
            <a:ext cx="34155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LSTMs are widely used in tasks requiring modeling of long-term dependencies, such as speech recognition, machine translation, and sentiment analysis.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They are particularly effective for tasks involving time series prediction, where they can learn patterns over extended periods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7025"/>
            <a:ext cx="3415500" cy="192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238" y="3476091"/>
            <a:ext cx="3137775" cy="154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vs LSTMs (Visualized)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30825"/>
            <a:ext cx="73247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823400"/>
            <a:ext cx="44673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RNNs, LSTMs, and neural networks are powerful tools for processing sequential data and learning complex patterns.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While RNNs have limitations with long-term dependencies, LSTMs address these limitations and are widely used in various applications.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these concepts is essential for anyone working in the field of deep learning and artificial intelligence.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https://www.youtube.com/watch?v=aircAruvnKk</a:t>
            </a:r>
            <a:endParaRPr sz="1500"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25" y="2176127"/>
            <a:ext cx="3028225" cy="16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811" y="212975"/>
            <a:ext cx="3943941" cy="16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Socials/Join our Discord: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Instagram: @clt_ads</a:t>
            </a:r>
            <a:endParaRPr sz="2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Linktree: </a:t>
            </a:r>
            <a:r>
              <a:rPr lang="en" sz="2100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https://shorturl.at/jkqKM</a:t>
            </a:r>
            <a:endParaRPr sz="2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lang="en" sz="2100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https://github.com/DylanABenson24/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UNCC_Data-Science_Association</a:t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530" y="2724075"/>
            <a:ext cx="2614774" cy="20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7600" y="256700"/>
            <a:ext cx="2315049" cy="23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