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507a3f7a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507a3f7a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507a3f7a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507a3f7a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507a3f7a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507a3f7a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507a3f7a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507a3f7a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507a3f7a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507a3f7a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530f252c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530f252c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competitions/march-machine-learning-mania-2024/data" TargetMode="External"/><Relationship Id="rId4" Type="http://schemas.openxmlformats.org/officeDocument/2006/relationships/hyperlink" Target="https://www.kaggle.com/competitions/march-machine-learning-mania-2023/discussion/39955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Madness Analytics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450" y="2159775"/>
            <a:ext cx="2676999" cy="26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3729" y="2376125"/>
            <a:ext cx="3799375" cy="21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3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dataset… showcase the structure of the data, including features like team statistics, game results, and tournament seedings.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cleaning and preprocessing: Handling missing values, outliers, and categorical variables.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</a:t>
            </a:r>
            <a:r>
              <a:rPr lang="en"/>
              <a:t>missing </a:t>
            </a:r>
            <a:r>
              <a:rPr lang="en"/>
              <a:t>values:  includes </a:t>
            </a:r>
            <a:r>
              <a:rPr lang="en"/>
              <a:t>dropping</a:t>
            </a:r>
            <a:r>
              <a:rPr lang="en"/>
              <a:t> rows, or importing missing values for numerical variables utilizing mean, median, or mode.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Outliers: Utilizing statistical methods (e.g. Z-Score). Consider removing outliers if they negatively affect analysis or use robust models less affected by outliers.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Categorical Variables: Convert categorical </a:t>
            </a:r>
            <a:r>
              <a:rPr lang="en"/>
              <a:t>variables</a:t>
            </a:r>
            <a:r>
              <a:rPr lang="en"/>
              <a:t> into numerical format (One-hot encoder). Use label encoding for ordinal categorical variables. Consider target encoding for categorical variables with more variety.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37782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550325" y="2090625"/>
            <a:ext cx="38463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Visualizing team performance over time: </a:t>
            </a:r>
            <a:endParaRPr sz="1500"/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Using line charts or box plots to show how team statistics have changed over previous tournaments.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Exploring correlations: </a:t>
            </a:r>
            <a:endParaRPr sz="1500"/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Using heatmaps to visualize correlations between different features and the target variable (for example, game outcomes).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4832950" y="1318650"/>
            <a:ext cx="37782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4764850" y="2090625"/>
            <a:ext cx="3846300" cy="30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Creating new features: </a:t>
            </a:r>
            <a:endParaRPr sz="13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43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Lato"/>
              <a:buChar char="-"/>
            </a:pPr>
            <a:r>
              <a:rPr lang="en" sz="13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Generating features like win streaks, average points per game, or historical performance against specific teams.</a:t>
            </a:r>
            <a:endParaRPr sz="13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Encoding categorical variables:</a:t>
            </a:r>
            <a:endParaRPr sz="13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43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Lato"/>
              <a:buChar char="-"/>
            </a:pPr>
            <a:r>
              <a:rPr lang="en" sz="13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Using techniques like one-hot encoding or label encoding to convert categorical variables into numerical format.</a:t>
            </a:r>
            <a:endParaRPr sz="13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 flipH="1" rot="10800000">
            <a:off x="3806175" y="1605300"/>
            <a:ext cx="972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3842700" cy="30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Algorithms to utilize for predicting game outcomes:</a:t>
            </a:r>
            <a:endParaRPr sz="1700"/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700"/>
              <a:t>L</a:t>
            </a:r>
            <a:r>
              <a:rPr lang="en" sz="1700"/>
              <a:t>inear regression, logistic regression, decision trees, and random forests.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Model evaluation: </a:t>
            </a:r>
            <a:endParaRPr sz="1700"/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700"/>
              <a:t>Use metrics such as accuracy, precision, recall, and F1-score for evaluating model performance.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4880000" y="1189275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and Prediction: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821200" y="2078875"/>
            <a:ext cx="3842700" cy="32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Splitting the dataset: 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Split the dataset into t</a:t>
            </a:r>
            <a:r>
              <a:rPr lang="en" sz="1400"/>
              <a:t>raining and test sets for model training and evaluation using the ‘train_test_split’ function.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Model training and prediction: 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Train the selected algorithms on the training set (‘fit’ method) and make predictions on the test set (‘predict’ method).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113" name="Google Shape;113;p16"/>
          <p:cNvCxnSpPr/>
          <p:nvPr/>
        </p:nvCxnSpPr>
        <p:spPr>
          <a:xfrm flipH="1" rot="10800000">
            <a:off x="3688575" y="1581750"/>
            <a:ext cx="972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3842700" cy="28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Cross-validation: </a:t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5"/>
              <a:buChar char="-"/>
            </a:pPr>
            <a:r>
              <a:rPr lang="en" sz="1205"/>
              <a:t>Cross-validation is a technique to evaluate machine learning models by splitting the dataset into multiple subsets and validating remaining data. </a:t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Char char="-"/>
            </a:pPr>
            <a:r>
              <a:rPr lang="en" sz="1205"/>
              <a:t>Provides a more fit estimate of the model's performance compared to a single train-test split.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/>
              <a:t>Performance comparison: </a:t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5"/>
              <a:buChar char="-"/>
            </a:pPr>
            <a:r>
              <a:rPr lang="en" sz="1205"/>
              <a:t>Comparing the performance of different algorithms using metrics like accuracy or mean squared error.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05"/>
          </a:p>
        </p:txBody>
      </p:sp>
      <p:cxnSp>
        <p:nvCxnSpPr>
          <p:cNvPr id="120" name="Google Shape;120;p17"/>
          <p:cNvCxnSpPr/>
          <p:nvPr/>
        </p:nvCxnSpPr>
        <p:spPr>
          <a:xfrm flipH="1" rot="10800000">
            <a:off x="3688575" y="1581750"/>
            <a:ext cx="972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7"/>
          <p:cNvSpPr txBox="1"/>
          <p:nvPr>
            <p:ph type="title"/>
          </p:nvPr>
        </p:nvSpPr>
        <p:spPr>
          <a:xfrm>
            <a:off x="48682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785925" y="2207750"/>
            <a:ext cx="3842700" cy="28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5"/>
              <a:t>Parameters allow the model to learn the rules from the data while hyperparameters control how the model is training.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5"/>
              <a:t>Techniques for tuning hyperparameters:</a:t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5"/>
              <a:buChar char="-"/>
            </a:pPr>
            <a:r>
              <a:rPr lang="en" sz="1205"/>
              <a:t>Grid search or random search are utilized</a:t>
            </a:r>
            <a:r>
              <a:rPr lang="en" sz="1205"/>
              <a:t> for tuning hyperparameters to improve model performance.</a:t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Char char="-"/>
            </a:pPr>
            <a:r>
              <a:rPr lang="en" sz="1205"/>
              <a:t>Grid search: searches through all hyperparameter combinations in a specified grid</a:t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Char char="-"/>
            </a:pPr>
            <a:r>
              <a:rPr lang="en" sz="1205"/>
              <a:t>Random search: randomly samples hyperparameter combinations, making it more efficient for large search spaces.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0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9380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Deployment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93800" y="1853850"/>
            <a:ext cx="3842700" cy="1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5"/>
              <a:t>Saving the trained model: </a:t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5"/>
              <a:buChar char="-"/>
            </a:pPr>
            <a:r>
              <a:rPr lang="en" sz="1205"/>
              <a:t>Save the final model for future predictions.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5"/>
              <a:t>Making predictions: </a:t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5"/>
              <a:buChar char="-"/>
            </a:pPr>
            <a:r>
              <a:rPr lang="en" sz="1205"/>
              <a:t>Use the deployed model to predict game outcomes for new data.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05"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4854550" y="285620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4854550" y="3330625"/>
            <a:ext cx="3842700" cy="1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5"/>
              <a:t>Summarizing key findings: </a:t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5"/>
              <a:buChar char="-"/>
            </a:pPr>
            <a:r>
              <a:rPr lang="en" sz="1205"/>
              <a:t>Highlight the most important features and insights gained from the analysis.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5"/>
              <a:t>Future improvements: </a:t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5"/>
              <a:buChar char="-"/>
            </a:pPr>
            <a:r>
              <a:rPr lang="en" sz="1205"/>
              <a:t>Discuss potential enhancements to the model or analysis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05"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50" y="342975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550" y="575988"/>
            <a:ext cx="3842700" cy="2020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for Kaggle: 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March Machine Learning Mania 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March Machine Learning Mania 2023 (1st place submission)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