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9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6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onceptual wave design with blue gradient color">
            <a:extLst>
              <a:ext uri="{FF2B5EF4-FFF2-40B4-BE49-F238E27FC236}">
                <a16:creationId xmlns:a16="http://schemas.microsoft.com/office/drawing/2014/main" id="{33ECB9A9-642F-B737-9435-EE5691DDB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6598" b="1565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E7B44F-71A6-9552-C631-545C1D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220" y="690057"/>
            <a:ext cx="4924425" cy="790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A9449-E40D-3885-8895-4D874028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6082018"/>
            <a:ext cx="10335236" cy="436228"/>
          </a:xfrm>
        </p:spPr>
        <p:txBody>
          <a:bodyPr anchor="t">
            <a:normAutofit/>
          </a:bodyPr>
          <a:lstStyle/>
          <a:p>
            <a:r>
              <a:rPr lang="en-US" sz="1800" dirty="0"/>
              <a:t>Dylan Aegbuniwe, Justin </a:t>
            </a:r>
            <a:r>
              <a:rPr lang="en-US" sz="1800" dirty="0" err="1"/>
              <a:t>Baksi</a:t>
            </a:r>
            <a:r>
              <a:rPr lang="en-US" sz="1800" dirty="0"/>
              <a:t>, Justin Ching, Shaun </a:t>
            </a:r>
            <a:r>
              <a:rPr lang="en-US" sz="1800" dirty="0" err="1"/>
              <a:t>Derstine</a:t>
            </a:r>
            <a:r>
              <a:rPr lang="en-US" sz="1800" dirty="0"/>
              <a:t>, Shepherd </a:t>
            </a:r>
            <a:r>
              <a:rPr lang="en-US" sz="1800" dirty="0" err="1"/>
              <a:t>Shenjere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E7605-43CE-CDBA-298A-54735F5BB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Project goals &amp; accomplishments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02016-3CC0-9D7E-A3AD-EAF9E14C58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a containerized </a:t>
            </a:r>
            <a:r>
              <a:rPr lang="en-US" dirty="0" err="1"/>
              <a:t>webscraper</a:t>
            </a:r>
            <a:r>
              <a:rPr lang="en-US" dirty="0"/>
              <a:t> in Python using Docker.</a:t>
            </a:r>
          </a:p>
          <a:p>
            <a:r>
              <a:rPr lang="en-US" dirty="0"/>
              <a:t>Created a </a:t>
            </a:r>
            <a:r>
              <a:rPr lang="en-US" dirty="0" err="1"/>
              <a:t>webui</a:t>
            </a:r>
            <a:r>
              <a:rPr lang="en-US" dirty="0"/>
              <a:t> using Angular that displays the name of the product as well as a list of GPUs from newegg.com and their prices individually.</a:t>
            </a:r>
          </a:p>
          <a:p>
            <a:r>
              <a:rPr lang="en-US" dirty="0"/>
              <a:t>Prices update each time </a:t>
            </a:r>
            <a:r>
              <a:rPr lang="en-US" dirty="0" err="1"/>
              <a:t>webUI</a:t>
            </a:r>
            <a:r>
              <a:rPr lang="en-US" dirty="0"/>
              <a:t> is launched</a:t>
            </a:r>
          </a:p>
          <a:p>
            <a:r>
              <a:rPr lang="en-US" dirty="0"/>
              <a:t>Scraped prices go to MySQL database.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E98441-846E-5BB9-1A28-4C37CC7B3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Project struggles &amp; Missed Functionalities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F3D7AE-567C-DACF-9039-55CCAFF851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Deploying the project together with Kubernetes/Jenkins</a:t>
            </a:r>
          </a:p>
          <a:p>
            <a:r>
              <a:rPr lang="en-US" dirty="0"/>
              <a:t>Deeper MySQL implementation (user login/password, saved lists)</a:t>
            </a:r>
          </a:p>
          <a:p>
            <a:r>
              <a:rPr lang="en-US" dirty="0"/>
              <a:t>Reduced number of pages for </a:t>
            </a:r>
            <a:r>
              <a:rPr lang="en-US" dirty="0" err="1"/>
              <a:t>webui</a:t>
            </a:r>
            <a:r>
              <a:rPr lang="en-US" dirty="0"/>
              <a:t> initially planned</a:t>
            </a:r>
          </a:p>
          <a:p>
            <a:r>
              <a:rPr lang="en-US" dirty="0"/>
              <a:t>More aesthetic </a:t>
            </a:r>
            <a:r>
              <a:rPr lang="en-US" dirty="0" err="1"/>
              <a:t>webui</a:t>
            </a:r>
            <a:r>
              <a:rPr lang="en-US" dirty="0"/>
              <a:t>, </a:t>
            </a:r>
            <a:r>
              <a:rPr lang="en-US" dirty="0" err="1"/>
              <a:t>webui</a:t>
            </a:r>
            <a:r>
              <a:rPr lang="en-US" dirty="0"/>
              <a:t> is on the simpler side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B85CE9-5B21-93D2-0C9C-66BD4AFF0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020" y="371274"/>
            <a:ext cx="953155" cy="95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9BA7B2-2C27-C706-1A13-F7B3D752F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241" y="2229114"/>
            <a:ext cx="1055107" cy="713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3A577E-A8AE-A73C-7888-74076A051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348" y="3847195"/>
            <a:ext cx="1328498" cy="13284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DDCC32-430A-8028-ECB4-FE4E1B80B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4599" y="5930639"/>
            <a:ext cx="1021724" cy="50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799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2"/>
      </a:accent5>
      <a:accent6>
        <a:srgbClr val="16C634"/>
      </a:accent6>
      <a:hlink>
        <a:srgbClr val="349C83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Elephant</vt:lpstr>
      <vt:lpstr>Univers Condensed</vt:lpstr>
      <vt:lpstr>MemoVTI</vt:lpstr>
      <vt:lpstr>Dylan Aegbuniwe, Justin Baksi, Justin Ching, Shaun Derstine, Shepherd Shenjere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Dylan Aegbuniwe, Justin Baksi, Justin Ching, Shaun Derstine, Shepherd Shenjere</dc:title>
  <dc:creator>Aegbuniwe, Dylan</dc:creator>
  <cp:lastModifiedBy>Aegbuniwe, Dylan</cp:lastModifiedBy>
  <cp:revision>3</cp:revision>
  <dcterms:created xsi:type="dcterms:W3CDTF">2022-05-04T00:41:37Z</dcterms:created>
  <dcterms:modified xsi:type="dcterms:W3CDTF">2022-05-04T03:59:57Z</dcterms:modified>
</cp:coreProperties>
</file>