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9900"/>
    <a:srgbClr val="FF0000"/>
    <a:srgbClr val="CC0000"/>
    <a:srgbClr val="FF3300"/>
    <a:srgbClr val="00CC66"/>
    <a:srgbClr val="66FF66"/>
    <a:srgbClr val="33CCFF"/>
    <a:srgbClr val="FF66FF"/>
    <a:srgbClr val="66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5" d="100"/>
          <a:sy n="25" d="100"/>
        </p:scale>
        <p:origin x="-2098" y="773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22810205"/>
            <a:ext cx="21945600" cy="101422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14653261" y="0"/>
            <a:ext cx="7292340" cy="32918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9754" y="16020288"/>
            <a:ext cx="15552115" cy="11045952"/>
          </a:xfrm>
        </p:spPr>
        <p:txBody>
          <a:bodyPr rIns="156751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39320" y="7415098"/>
            <a:ext cx="15552115" cy="8412480"/>
          </a:xfrm>
        </p:spPr>
        <p:txBody>
          <a:bodyPr tIns="0" rIns="156751" bIns="0" anchor="b">
            <a:normAutofit/>
          </a:bodyPr>
          <a:lstStyle>
            <a:lvl1pPr marL="0" indent="0" algn="r">
              <a:buNone/>
              <a:defRPr sz="6900">
                <a:solidFill>
                  <a:schemeClr val="tx1"/>
                </a:solidFill>
                <a:effectLst/>
              </a:defRPr>
            </a:lvl1pPr>
            <a:lvl2pPr marL="1567510" indent="0" algn="ctr">
              <a:buNone/>
            </a:lvl2pPr>
            <a:lvl3pPr marL="3135020" indent="0" algn="ctr">
              <a:buNone/>
            </a:lvl3pPr>
            <a:lvl4pPr marL="4702531" indent="0" algn="ctr">
              <a:buNone/>
            </a:lvl4pPr>
            <a:lvl5pPr marL="6270041" indent="0" algn="ctr">
              <a:buNone/>
            </a:lvl5pPr>
            <a:lvl6pPr marL="7837551" indent="0" algn="ctr">
              <a:buNone/>
            </a:lvl6pPr>
            <a:lvl7pPr marL="9405061" indent="0" algn="ctr">
              <a:buNone/>
            </a:lvl7pPr>
            <a:lvl8pPr marL="10972571" indent="0" algn="ctr">
              <a:buNone/>
            </a:lvl8pPr>
            <a:lvl9pPr marL="125400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22810205"/>
            <a:ext cx="21945600" cy="101422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14653261" y="0"/>
            <a:ext cx="7292340" cy="32918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202420"/>
            <a:ext cx="15910560" cy="8766542"/>
          </a:xfrm>
        </p:spPr>
        <p:txBody>
          <a:bodyPr tIns="0" bIns="0" anchor="t"/>
          <a:lstStyle>
            <a:lvl1pPr algn="l">
              <a:buNone/>
              <a:defRPr sz="144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1931840"/>
            <a:ext cx="15910560" cy="5120102"/>
          </a:xfrm>
        </p:spPr>
        <p:txBody>
          <a:bodyPr lIns="156751" tIns="0" rIns="156751" bIns="0" anchor="b"/>
          <a:lstStyle>
            <a:lvl1pPr marL="0" indent="0" algn="l">
              <a:buNone/>
              <a:defRPr sz="6900">
                <a:solidFill>
                  <a:schemeClr val="tx1"/>
                </a:solidFill>
                <a:effectLst/>
              </a:defRPr>
            </a:lvl1pPr>
            <a:lvl2pPr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7922240" cy="5486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8778240" cy="21724622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0" y="7680963"/>
            <a:ext cx="8778240" cy="21724622"/>
          </a:xfrm>
        </p:spPr>
        <p:txBody>
          <a:bodyPr/>
          <a:lstStyle>
            <a:lvl1pPr>
              <a:defRPr sz="8900"/>
            </a:lvl1pPr>
            <a:lvl2pPr>
              <a:defRPr sz="75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0640"/>
            <a:ext cx="1975104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6334720"/>
            <a:ext cx="9696451" cy="4023360"/>
          </a:xfrm>
        </p:spPr>
        <p:txBody>
          <a:bodyPr anchor="t"/>
          <a:lstStyle>
            <a:lvl1pPr marL="0" indent="0">
              <a:buNone/>
              <a:defRPr sz="8200" b="1">
                <a:solidFill>
                  <a:schemeClr val="accent1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1148061" y="26334720"/>
            <a:ext cx="9700260" cy="4023360"/>
          </a:xfrm>
        </p:spPr>
        <p:txBody>
          <a:bodyPr anchor="t"/>
          <a:lstStyle>
            <a:lvl1pPr marL="0" indent="0">
              <a:buNone/>
              <a:defRPr sz="8200" b="1">
                <a:solidFill>
                  <a:schemeClr val="accent1"/>
                </a:solidFill>
              </a:defRPr>
            </a:lvl1pPr>
            <a:lvl2pPr>
              <a:buNone/>
              <a:defRPr sz="6900" b="1"/>
            </a:lvl2pPr>
            <a:lvl3pPr>
              <a:buNone/>
              <a:defRPr sz="6200" b="1"/>
            </a:lvl3pPr>
            <a:lvl4pPr>
              <a:buNone/>
              <a:defRPr sz="5500" b="1"/>
            </a:lvl4pPr>
            <a:lvl5pPr>
              <a:buNone/>
              <a:defRPr sz="55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097280" y="7281180"/>
            <a:ext cx="9696451" cy="1892046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7281180"/>
            <a:ext cx="9700260" cy="1892046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6736"/>
            <a:ext cx="17929555" cy="5486400"/>
          </a:xfrm>
        </p:spPr>
        <p:txBody>
          <a:bodyPr anchor="ctr"/>
          <a:lstStyle>
            <a:lvl1pPr algn="l">
              <a:defRPr sz="158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690534"/>
            <a:ext cx="7680960" cy="3505200"/>
          </a:xfrm>
        </p:spPr>
        <p:txBody>
          <a:bodyPr tIns="0" bIns="0" anchor="t"/>
          <a:lstStyle>
            <a:lvl1pPr algn="l">
              <a:buNone/>
              <a:defRPr sz="6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029235"/>
            <a:ext cx="6583680" cy="4389120"/>
          </a:xfrm>
        </p:spPr>
        <p:txBody>
          <a:bodyPr lIns="156751" tIns="0" rIns="156751" bIns="0" anchor="b"/>
          <a:lstStyle>
            <a:lvl1pPr marL="0" indent="0" algn="l">
              <a:buNone/>
              <a:defRPr sz="4800"/>
            </a:lvl1pPr>
            <a:lvl2pPr>
              <a:buNone/>
              <a:defRPr sz="4100"/>
            </a:lvl2pPr>
            <a:lvl3pPr>
              <a:buNone/>
              <a:defRPr sz="3400"/>
            </a:lvl3pPr>
            <a:lvl4pPr>
              <a:buNone/>
              <a:defRPr sz="3100"/>
            </a:lvl4pPr>
            <a:lvl5pPr>
              <a:buNone/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80" y="9509760"/>
            <a:ext cx="17007840" cy="18288000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7500"/>
            </a:lvl3pPr>
            <a:lvl4pPr>
              <a:defRPr sz="6900"/>
            </a:lvl4pPr>
            <a:lvl5pPr>
              <a:defRPr sz="6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75475" y="30825910"/>
            <a:ext cx="1828800" cy="1752600"/>
          </a:xfrm>
        </p:spPr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6157" y="8187403"/>
            <a:ext cx="7329283" cy="6018278"/>
          </a:xfrm>
        </p:spPr>
        <p:txBody>
          <a:bodyPr anchor="b"/>
          <a:lstStyle>
            <a:lvl1pPr algn="l">
              <a:buNone/>
              <a:defRPr sz="75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57507" y="4895554"/>
            <a:ext cx="9875520" cy="1975104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110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36162" y="14394072"/>
            <a:ext cx="7329278" cy="12784714"/>
          </a:xfrm>
        </p:spPr>
        <p:txBody>
          <a:bodyPr lIns="156751" rIns="156751"/>
          <a:lstStyle>
            <a:lvl1pPr marL="0" indent="0">
              <a:buFontTx/>
              <a:buNone/>
              <a:defRPr sz="4100"/>
            </a:lvl1pPr>
            <a:lvl2pPr>
              <a:buFontTx/>
              <a:buNone/>
              <a:defRPr sz="4100"/>
            </a:lvl2pPr>
            <a:lvl3pPr>
              <a:buFontTx/>
              <a:buNone/>
              <a:defRPr sz="3400"/>
            </a:lvl3pPr>
            <a:lvl4pPr>
              <a:buFontTx/>
              <a:buNone/>
              <a:defRPr sz="3100"/>
            </a:lvl4pPr>
            <a:lvl5pPr>
              <a:buFontTx/>
              <a:buNone/>
              <a:defRPr sz="3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30825910"/>
            <a:ext cx="5120640" cy="1752600"/>
          </a:xfrm>
        </p:spPr>
        <p:txBody>
          <a:bodyPr/>
          <a:lstStyle/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22810205"/>
            <a:ext cx="21945600" cy="1014221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17556480" y="0"/>
            <a:ext cx="4389120" cy="329184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313502" tIns="156751" rIns="313502" bIns="156751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7922240" cy="5486400"/>
          </a:xfrm>
          <a:prstGeom prst="rect">
            <a:avLst/>
          </a:prstGeom>
        </p:spPr>
        <p:txBody>
          <a:bodyPr vert="horz" lIns="156751" tIns="156751" rIns="156751" bIns="156751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097280" y="7680963"/>
            <a:ext cx="17922240" cy="21724622"/>
          </a:xfrm>
          <a:prstGeom prst="rect">
            <a:avLst/>
          </a:prstGeom>
        </p:spPr>
        <p:txBody>
          <a:bodyPr vert="horz" lIns="313502" tIns="156751" rIns="313502" bIns="15675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97280" y="30825910"/>
            <a:ext cx="5120640" cy="1752600"/>
          </a:xfrm>
          <a:prstGeom prst="rect">
            <a:avLst/>
          </a:prstGeom>
        </p:spPr>
        <p:txBody>
          <a:bodyPr vert="horz" lIns="313502" tIns="156751" rIns="313502" bIns="0" anchor="b"/>
          <a:lstStyle>
            <a:lvl1pPr algn="l" eaLnBrk="1" latinLnBrk="0" hangingPunct="1">
              <a:defRPr kumimoji="0" sz="3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1116ED5-B8AD-426D-BD57-72AED5D2FBBF}" type="datetimeFigureOut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498080" y="30825910"/>
            <a:ext cx="6949440" cy="1752600"/>
          </a:xfrm>
          <a:prstGeom prst="rect">
            <a:avLst/>
          </a:prstGeom>
        </p:spPr>
        <p:txBody>
          <a:bodyPr vert="horz" lIns="0" tIns="156751" rIns="0" bIns="0" anchor="b"/>
          <a:lstStyle>
            <a:lvl1pPr algn="ctr" eaLnBrk="1" latinLnBrk="0" hangingPunct="1">
              <a:defRPr kumimoji="0" sz="3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9568160" y="30825910"/>
            <a:ext cx="1828800" cy="1752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3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74A3297-4307-4902-A29C-F6E3492818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15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2109" indent="-1316709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476666" indent="-940506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8900" kern="1200">
          <a:solidFill>
            <a:schemeClr val="tx1"/>
          </a:solidFill>
          <a:latin typeface="+mn-lt"/>
          <a:ea typeface="+mn-ea"/>
          <a:cs typeface="+mn-cs"/>
        </a:defRPr>
      </a:lvl2pPr>
      <a:lvl3pPr marL="3448522" indent="-877806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029" indent="-81510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5110083" indent="-627004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5831138" indent="-627004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6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6583543" indent="-627004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6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7335948" indent="-627004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7994302" indent="-627004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4003000"/>
            <a:ext cx="15849600" cy="7666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7" name="TextBox 16"/>
          <p:cNvSpPr txBox="1"/>
          <p:nvPr/>
        </p:nvSpPr>
        <p:spPr>
          <a:xfrm>
            <a:off x="0" y="457200"/>
            <a:ext cx="21945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User-Interfaced Price Checker 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By: Dylan Aegbuniwe, Justin Baksi, Justin Ching, 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Shaun Derstine, Shepherd Shenjere</a:t>
            </a:r>
          </a:p>
          <a:p>
            <a:pPr algn="ctr"/>
            <a:r>
              <a:rPr lang="en-US" dirty="0" smtClean="0">
                <a:solidFill>
                  <a:srgbClr val="FFC000"/>
                </a:solidFill>
              </a:rPr>
              <a:t>https://github.com/jubakhub/Group-1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876800"/>
            <a:ext cx="10972800" cy="10464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CC33"/>
                </a:solidFill>
              </a:rPr>
              <a:t>OBJECTIVE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6096000"/>
            <a:ext cx="11125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Create easy-to-use, centralized website for searching and wish-listing items found on Newegg.com</a:t>
            </a:r>
            <a:endParaRPr lang="en-US" sz="3600" dirty="0" smtClean="0">
              <a:solidFill>
                <a:srgbClr val="33CC3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Offer account creation to wish-list items</a:t>
            </a:r>
            <a:endParaRPr lang="en-US" sz="3600" dirty="0" smtClean="0">
              <a:solidFill>
                <a:srgbClr val="33CC3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Receive notifications if saved items are on sale or price decreased</a:t>
            </a:r>
            <a:endParaRPr lang="en-US" sz="3600" dirty="0" smtClean="0">
              <a:solidFill>
                <a:srgbClr val="33CC3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Low-maintenance web scraper</a:t>
            </a:r>
            <a:endParaRPr lang="en-US" sz="3600" dirty="0" smtClean="0">
              <a:solidFill>
                <a:srgbClr val="33CC3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Can be expanded to capture other websites</a:t>
            </a:r>
            <a:endParaRPr lang="en-US" sz="3600" dirty="0" smtClean="0">
              <a:solidFill>
                <a:srgbClr val="33CC33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33"/>
                </a:solidFill>
              </a:rPr>
              <a:t> Utilize cloud-hosting to store and provide real-time updates on Newegg prices</a:t>
            </a:r>
            <a:endParaRPr lang="en-US" sz="3600" dirty="0">
              <a:solidFill>
                <a:srgbClr val="33CC33"/>
              </a:solidFill>
            </a:endParaRPr>
          </a:p>
        </p:txBody>
      </p:sp>
      <p:pic>
        <p:nvPicPr>
          <p:cNvPr id="21" name="Picture 20" descr="Newegg_logo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5867400"/>
            <a:ext cx="7559228" cy="3733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439400" y="12115800"/>
            <a:ext cx="11506200" cy="10464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33CCFF"/>
                </a:solidFill>
              </a:rPr>
              <a:t>DESIGN</a:t>
            </a:r>
            <a:endParaRPr lang="en-US" dirty="0">
              <a:solidFill>
                <a:srgbClr val="33CC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363200" y="13182600"/>
            <a:ext cx="11582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Docker + Kubernetes deployment and automation of WebUI, web scraper, and database for real-time updates of item prices</a:t>
            </a:r>
            <a:endParaRPr lang="en-US" sz="3600" dirty="0" smtClean="0">
              <a:solidFill>
                <a:srgbClr val="33CC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WebUI developed with Angular and TypeScript</a:t>
            </a:r>
            <a:endParaRPr lang="en-US" sz="3600" dirty="0" smtClean="0">
              <a:solidFill>
                <a:srgbClr val="33CC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Web scraper built using PyPI Beautiful Soup Python package</a:t>
            </a:r>
            <a:endParaRPr lang="en-US" sz="3600" dirty="0" smtClean="0">
              <a:solidFill>
                <a:srgbClr val="33CCFF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Database utilizes MySQL, and when combined with cloud-infrastructure, can allow for scalability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URL validation to check if the item is still listed</a:t>
            </a: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33CCFF"/>
                </a:solidFill>
              </a:rPr>
              <a:t> Average Price Calculator that can show average price fluctuation over a determined time period</a:t>
            </a:r>
            <a:endParaRPr lang="en-US" sz="3600" dirty="0">
              <a:solidFill>
                <a:srgbClr val="33CCFF"/>
              </a:solidFill>
            </a:endParaRPr>
          </a:p>
        </p:txBody>
      </p:sp>
      <p:pic>
        <p:nvPicPr>
          <p:cNvPr id="24" name="Picture 23" descr="1_grk7btEn0OJEQRKgG2Qs2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2192000"/>
            <a:ext cx="7543800" cy="387786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25" name="Picture 24" descr="1_TTM5AleQfFJ-mItttJROdg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15849600"/>
            <a:ext cx="7543800" cy="2819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53000" y="20269200"/>
            <a:ext cx="11506200" cy="10464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OBSTACLES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1412200"/>
            <a:ext cx="1112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C000"/>
                </a:solidFill>
              </a:rPr>
              <a:t> No prior experience with cloud deployment</a:t>
            </a:r>
            <a:endParaRPr lang="en-US" sz="36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C000"/>
                </a:solidFill>
              </a:rPr>
              <a:t> Limited experience in web development</a:t>
            </a:r>
            <a:endParaRPr lang="en-US" sz="3600" dirty="0" smtClean="0">
              <a:solidFill>
                <a:srgbClr val="FFC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3600" b="1" dirty="0" smtClean="0">
                <a:solidFill>
                  <a:srgbClr val="FFC000"/>
                </a:solidFill>
              </a:rPr>
              <a:t> Difficulty with getting core features to interact with each other correctly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449800" y="31013400"/>
            <a:ext cx="685800" cy="381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96</TotalTime>
  <Words>186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Technic</vt:lpstr>
      <vt:lpstr>Slide 1</vt:lpstr>
    </vt:vector>
  </TitlesOfParts>
  <Company>Drexel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2000jc3@gmail.com</dc:creator>
  <cp:lastModifiedBy>2000jc3@gmail.com</cp:lastModifiedBy>
  <cp:revision>14</cp:revision>
  <dcterms:created xsi:type="dcterms:W3CDTF">2022-04-17T19:18:31Z</dcterms:created>
  <dcterms:modified xsi:type="dcterms:W3CDTF">2022-04-18T03:07:41Z</dcterms:modified>
</cp:coreProperties>
</file>