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diagrams/data5.xml" ContentType="application/vnd.openxmlformats-officedocument.drawingml.diagramData+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微软雅黑" pitchFamily="34" charset="-122"/>
      <p:regular r:id="rId154"/>
      <p:bold r:id="rId155"/>
    </p:embeddedFont>
    <p:embeddedFont>
      <p:font typeface="Calibri" pitchFamily="34" charset="0"/>
      <p:regular r:id="rId156"/>
      <p:bold r:id="rId157"/>
      <p:italic r:id="rId158"/>
      <p:boldItalic r:id="rId159"/>
    </p:embeddedFont>
    <p:embeddedFont>
      <p:font typeface="黑体" pitchFamily="49" charset="-122"/>
      <p:regular r:id="rId160"/>
    </p:embeddedFont>
    <p:embeddedFont>
      <p:font typeface="Arial Rounded MT Bold" charset="0"/>
      <p:regular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69347" autoAdjust="0"/>
  </p:normalViewPr>
  <p:slideViewPr>
    <p:cSldViewPr snapToGrid="0">
      <p:cViewPr varScale="1">
        <p:scale>
          <a:sx n="101" d="100"/>
          <a:sy n="101" d="100"/>
        </p:scale>
        <p:origin x="-1362"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font" Target="fonts/font1.fntdata"/><Relationship Id="rId159"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font" Target="fonts/font7.fntdata"/><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font" Target="fonts/font2.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font" Target="fonts/font3.fntdata"/><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0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6C7C8955-AEC1-4FCE-B432-0E3F1C0E16A2}" type="presOf" srcId="{47F9F22B-E4CE-49CC-8AD5-F7DDB9797057}" destId="{33ECD6FF-F077-4874-B06E-403BF190822C}"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4938A2C8-8F26-44C3-B657-B10E764D9DD5}" type="presOf" srcId="{EA7E0DEF-8E31-46A1-8BBF-59B1595A8275}" destId="{7585489D-9D2F-4D31-9D4C-5AB50C9A29FA}" srcOrd="0"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9054E268-1B08-40B7-AEE4-DB6D9104DD40}" srcId="{C3415912-6BFA-43BA-B0BE-472A84C43443}" destId="{3C67F560-D67B-48BB-827D-06E36A44522A}" srcOrd="0" destOrd="0" parTransId="{2A16A0A4-8D09-4ECB-A864-FEDD60939668}" sibTransId="{B2FCA8E6-EB9F-4F72-8BA3-6056C684A9E4}"/>
    <dgm:cxn modelId="{728B4ED7-2032-459C-ACF0-19134C7FD833}" type="presOf" srcId="{CFAC7329-3741-4C0E-A67D-ED7BCFA4EB35}" destId="{8F53F22D-2D58-4C71-BDAA-873CB882D5F3}"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4885A6CA-12A8-4D9D-BDAF-7F48A159AD45}" type="presOf" srcId="{D52BF3F9-9ABA-4241-AC77-8DC56655DE25}" destId="{2308D4B3-8A94-4F01-A1CD-6D3FE0E6B3D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22A407D0-AE68-432F-86AA-AE9841E075D6}" srcId="{60E09E93-5AB1-4261-AEAE-CB593B269BDB}" destId="{E81E2DF3-F714-4132-99E0-7B247481705A}" srcOrd="0" destOrd="0" parTransId="{92C60B28-42D6-4C66-936B-EE0A71B910CF}" sibTransId="{655199EF-37C3-4D4B-951C-30B68E8B9B33}"/>
    <dgm:cxn modelId="{4FC8115D-4049-4305-9653-B961D649BC02}" type="presOf" srcId="{E81E2DF3-F714-4132-99E0-7B247481705A}" destId="{FCBF3E09-C6D2-4B4D-8FF3-4B7A8731524F}"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F569808E-F0DD-4D5D-9813-079ED3F58845}" srcId="{E81E2DF3-F714-4132-99E0-7B247481705A}" destId="{7005B1A2-4915-4249-B479-F76E326A33A1}" srcOrd="3" destOrd="0" parTransId="{E346561B-5429-41D5-AB9F-51E409A03B3D}" sibTransId="{DD924269-C999-418F-BACE-8AF6966A5AED}"/>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5CD593E9-1844-4D8A-BA5C-5AAE0AE8B0A4}" srcId="{E81E2DF3-F714-4132-99E0-7B247481705A}" destId="{814DDA82-02C9-4ADF-8722-1E1CBBD0D5CE}" srcOrd="0" destOrd="0" parTransId="{5431ADCE-8D4B-49DA-B071-51C35FDB9551}" sibTransId="{24F1CDB1-D5B6-4328-B5C2-8A9757ED04D5}"/>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60FFE8D7-693C-4210-A06C-B45306C8DC48}" srcId="{0EA28F79-6C66-41FE-8EEA-7BA2A33C4C1F}" destId="{508E7C3E-5AAC-4C93-8613-7B550324E44B}" srcOrd="0" destOrd="0" parTransId="{3CDDBB60-C89F-4A41-A453-3CA57823F549}" sibTransId="{AD349BA6-01D1-498C-9A8E-6D50ABB32740}"/>
    <dgm:cxn modelId="{236BF05C-B0D3-4D96-B6CF-CADF31483E55}" srcId="{6FBF0F2B-6D0C-470E-9DD6-ED4327E19036}" destId="{10A4438E-047E-4453-A74F-8BBAE67749BE}" srcOrd="0" destOrd="0" parTransId="{9FF74A6E-8CAC-4097-BF5F-980512A618B4}" sibTransId="{D63E8B67-C16E-4E14-8DC0-DFFE8C0FF7CB}"/>
    <dgm:cxn modelId="{145DE3B4-3E47-4A3B-8525-0AE54736F53F}" srcId="{0EA28F79-6C66-41FE-8EEA-7BA2A33C4C1F}" destId="{CCF474DB-4B52-4B17-8863-D5594EEB30F4}" srcOrd="2" destOrd="0" parTransId="{26E9EE1F-97A9-47B9-8B5D-92A6BE25297A}" sibTransId="{687FEC73-C92A-4C08-AF12-D730BE1878A2}"/>
    <dgm:cxn modelId="{AFAF0979-7DDA-44A4-989A-A1CC45DA5A15}" type="presOf" srcId="{B6984FD9-D334-4A52-823F-25C182ED128B}" destId="{49D409B5-470A-4824-A486-F28F43FEC9BC}" srcOrd="0" destOrd="1"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37FA9762-D989-4850-9B32-CCE71EA5FE64}" type="presOf" srcId="{0EA28F79-6C66-41FE-8EEA-7BA2A33C4C1F}" destId="{E226D937-2558-4357-B724-B830C97D69FA}"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F7D5F396-DB31-41D8-8AA3-D46BE1E69D9A}" type="presOf" srcId="{CCF474DB-4B52-4B17-8863-D5594EEB30F4}" destId="{49D409B5-470A-4824-A486-F28F43FEC9BC}" srcOrd="0" destOrd="2" presId="urn:microsoft.com/office/officeart/2005/8/layout/vList5"/>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DF1FA171-AFF5-4AAA-9D90-F26069DEEC5D}" type="presOf" srcId="{6FBF0F2B-6D0C-470E-9DD6-ED4327E19036}" destId="{B903DF94-6FEE-4401-9797-6C1F42B1C9CC}" srcOrd="0" destOrd="0" presId="urn:microsoft.com/office/officeart/2005/8/layout/vList5"/>
    <dgm:cxn modelId="{F83CFA0F-D71B-4951-87AB-35C9A3566FC9}" type="presOf" srcId="{10A4438E-047E-4453-A74F-8BBAE67749BE}" destId="{CD1D3161-44F0-46C8-9775-F9F619010D1C}" srcOrd="0" destOrd="0"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18781BDE-274E-4806-B567-665833A09241}" srcId="{E3F0BA53-C6FA-410C-BBC4-1AC1D02879E4}" destId="{47DCDF8E-1547-4F7A-8491-8BC7A9CC6377}" srcOrd="1" destOrd="0" parTransId="{B61E462D-432B-487E-9ED1-CA5C6F17EB66}" sibTransId="{BB18B872-5B8D-4E4C-B0F1-DD7FBA2067F0}"/>
    <dgm:cxn modelId="{E8377A6C-21AA-4B9A-8261-180113802782}" type="presOf" srcId="{B61E462D-432B-487E-9ED1-CA5C6F17EB66}" destId="{150860FB-44A7-4B9F-8034-51864D54BB4B}"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7EDADEB5-7972-47EC-A6D1-D857E7A5686D}" srcId="{E3F0BA53-C6FA-410C-BBC4-1AC1D02879E4}" destId="{52F70EC7-A9E3-4B72-B63F-A840A6D294D4}" srcOrd="0" destOrd="0" parTransId="{A9645F84-0C8B-412D-9939-024B1CD43472}" sibTransId="{E27C14EC-0644-4590-8A24-3CF9AA1E7052}"/>
    <dgm:cxn modelId="{0D0BDD20-879A-45D5-B4CC-475FDF5F25B8}" type="presOf" srcId="{1455E256-19AB-4BF8-88B2-38A6D002FD26}" destId="{919FD86C-7BEC-4278-B7AD-1913682A2F37}"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59BEEB5B-2F36-473A-B9A2-625B0FA5431A}" type="presOf" srcId="{40C0455D-1064-49E4-9A00-983B5767CA01}" destId="{0425CC3C-0CCB-4691-A203-BE5A451AB0E3}" srcOrd="1"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3CB193C7-BCD2-4D40-82BD-E760890270DF}" type="presOf" srcId="{47DCDF8E-1547-4F7A-8491-8BC7A9CC6377}" destId="{ECA36131-525A-42DC-A052-C434DEDDC7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9573A513-6738-42F3-B049-9E40CEAC3F7E}" type="presOf" srcId="{5DE122D9-0EFD-4A0E-AD9B-558EA3DB6689}" destId="{FF45535F-D8E0-422C-ADEA-B4B65A834513}"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xmlns=""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xmlns=""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xmlns=""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xmlns=""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xmlns=""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xmlns=""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xmlns=""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xmlns=""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xmlns=""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xmlns=""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xmlns=""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xmlns=""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xmlns=""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xmlns=""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xmlns=""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xmlns=""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xmlns=""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xmlns=""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xmlns=""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xmlns=""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xmlns=""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xmlns=""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xmlns=""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xmlns=""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xmlns=""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xmlns=""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xmlns=""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946058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1694695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31530805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6425886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49966742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00640014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99226848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61718659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59130246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2285257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2021/10/29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71567477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xmlns=""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2056010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3546104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xmlns=""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4991151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300893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xmlns="" val="396016115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xmlns="" val="158257888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9241044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xmlns="" val="366117315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xmlns="" val="218872593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xmlns=""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16239444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xmlns=""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8454114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xmlns=""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31556721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87250107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5960446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124697454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xmlns="" val="351619897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xmlns="" val="414926220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40802027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5278528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xmlns="" w="38100" algn="ctr">
                  <a:solidFill>
                    <a:srgbClr val="CC99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xmlns="" val="158837238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xmlns=""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xmlns="" w="38100" algn="ctr">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xmlns="" val="312950815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xmlns=""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2903395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xmlns="" val="369850097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73466255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63346839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7381113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xmlns="" val="73143616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93413153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33505651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4116573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0937764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xmlns="">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9405643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52774585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75463406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0006812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70644031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xmlns="" val="20000"/>
                    </a:ext>
                  </a:extLst>
                </a:gridCol>
                <a:gridCol w="938244">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410651372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68247112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04946608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xmlns=""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84104856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8384044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xmlns="">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49104473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xmlns="" val="70228041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54146055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5398077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12227484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xmlns=""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xmlns="" val="1173948242"/>
                    </a:ext>
                  </a:extLst>
                </a:gridCol>
                <a:gridCol w="895928">
                  <a:extLst>
                    <a:ext uri="{9D8B030D-6E8A-4147-A177-3AD203B41FA5}">
                      <a16:colId xmlns:a16="http://schemas.microsoft.com/office/drawing/2014/main" xmlns="" val="3262885190"/>
                    </a:ext>
                  </a:extLst>
                </a:gridCol>
                <a:gridCol w="1634836">
                  <a:extLst>
                    <a:ext uri="{9D8B030D-6E8A-4147-A177-3AD203B41FA5}">
                      <a16:colId xmlns:a16="http://schemas.microsoft.com/office/drawing/2014/main" xmlns="" val="2752163467"/>
                    </a:ext>
                  </a:extLst>
                </a:gridCol>
                <a:gridCol w="3930624">
                  <a:extLst>
                    <a:ext uri="{9D8B030D-6E8A-4147-A177-3AD203B41FA5}">
                      <a16:colId xmlns:a16="http://schemas.microsoft.com/office/drawing/2014/main" xmlns=""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xmlns=""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225380281"/>
                  </a:ext>
                </a:extLst>
              </a:tr>
            </a:tbl>
          </a:graphicData>
        </a:graphic>
      </p:graphicFrame>
    </p:spTree>
    <p:extLst>
      <p:ext uri="{BB962C8B-B14F-4D97-AF65-F5344CB8AC3E}">
        <p14:creationId xmlns:p14="http://schemas.microsoft.com/office/powerpoint/2010/main" xmlns="" val="73972216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xmlns="" val="417768912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xmlns=""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xmlns="" val="20000"/>
                    </a:ext>
                  </a:extLst>
                </a:gridCol>
                <a:gridCol w="774511">
                  <a:extLst>
                    <a:ext uri="{9D8B030D-6E8A-4147-A177-3AD203B41FA5}">
                      <a16:colId xmlns:a16="http://schemas.microsoft.com/office/drawing/2014/main" xmlns="" val="20001"/>
                    </a:ext>
                  </a:extLst>
                </a:gridCol>
                <a:gridCol w="1559780">
                  <a:extLst>
                    <a:ext uri="{9D8B030D-6E8A-4147-A177-3AD203B41FA5}">
                      <a16:colId xmlns:a16="http://schemas.microsoft.com/office/drawing/2014/main" xmlns="" val="20002"/>
                    </a:ext>
                  </a:extLst>
                </a:gridCol>
                <a:gridCol w="4295370">
                  <a:extLst>
                    <a:ext uri="{9D8B030D-6E8A-4147-A177-3AD203B41FA5}">
                      <a16:colId xmlns:a16="http://schemas.microsoft.com/office/drawing/2014/main" xmlns=""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5894192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09888429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xmlns="" val="104758476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xmlns="" val="213916290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xmlns="" val="281447483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xmlns=""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xmlns="" val="20000"/>
                    </a:ext>
                  </a:extLst>
                </a:gridCol>
                <a:gridCol w="721123">
                  <a:extLst>
                    <a:ext uri="{9D8B030D-6E8A-4147-A177-3AD203B41FA5}">
                      <a16:colId xmlns:a16="http://schemas.microsoft.com/office/drawing/2014/main" xmlns="" val="20001"/>
                    </a:ext>
                  </a:extLst>
                </a:gridCol>
                <a:gridCol w="1966697">
                  <a:extLst>
                    <a:ext uri="{9D8B030D-6E8A-4147-A177-3AD203B41FA5}">
                      <a16:colId xmlns:a16="http://schemas.microsoft.com/office/drawing/2014/main" xmlns="" val="20002"/>
                    </a:ext>
                  </a:extLst>
                </a:gridCol>
                <a:gridCol w="3605611">
                  <a:extLst>
                    <a:ext uri="{9D8B030D-6E8A-4147-A177-3AD203B41FA5}">
                      <a16:colId xmlns:a16="http://schemas.microsoft.com/office/drawing/2014/main" xmlns=""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xmlns=""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24375929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xmlns=""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xmlns="" val="20000"/>
                    </a:ext>
                  </a:extLst>
                </a:gridCol>
                <a:gridCol w="2078182">
                  <a:extLst>
                    <a:ext uri="{9D8B030D-6E8A-4147-A177-3AD203B41FA5}">
                      <a16:colId xmlns:a16="http://schemas.microsoft.com/office/drawing/2014/main" xmlns="" val="20001"/>
                    </a:ext>
                  </a:extLst>
                </a:gridCol>
                <a:gridCol w="3348734">
                  <a:extLst>
                    <a:ext uri="{9D8B030D-6E8A-4147-A177-3AD203B41FA5}">
                      <a16:colId xmlns:a16="http://schemas.microsoft.com/office/drawing/2014/main" xmlns=""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13734859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627870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xmlns="" val="211704890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23419923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1516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xmlns="" val="85908759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3281718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16825256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xmlns=""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xmlns=""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xmlns=""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xmlns=""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43380238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xmlns="" val="91650776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378093149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75979766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218906005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642527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xmlns="" val="360976807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1352025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91806952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56919554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68358174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265865588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xmlns="" val="269177673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xmlns="">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9336076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06354928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8087329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xmlns="" val="136005291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xmlns="" val="382553782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1886508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9306479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xmlns="" val="186309972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61671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xmlns="" val="240096952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458152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164211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xmlns="" val="337031440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109318794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403398277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7197469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7277700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0383667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5211388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92753373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xmlns="" val="227717682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xmlns="" val="295792255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xmlns="" val="393883391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846371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86509831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338418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xmlns=""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4404198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xmlns="" val="101260337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3459172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4799456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xmlns="" val="238399164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xmlns="" val="5357761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6405795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xmlns="" val="98092364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6993400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xmlns="" val="288106660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xmlns="" val="56225654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xmlns="" val="145807166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xmlns="" val="124757093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0494932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98911386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209701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32533085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7831933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84711995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xmlns="" val="158364312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xmlns="" val="362035047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143363986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128604751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4186128659"/>
              </p:ext>
            </p:extLst>
          </p:nvPr>
        </p:nvGraphicFramePr>
        <p:xfrm>
          <a:off x="2754891" y="1859787"/>
          <a:ext cx="1570596" cy="608011"/>
        </p:xfrm>
        <a:graphic>
          <a:graphicData uri="http://schemas.openxmlformats.org/presentationml/2006/ole">
            <p:oleObj spid="_x0000_s1142" name="公式" r:id="rId3" imgW="545863" imgH="228501" progId="Equation.3">
              <p:embed/>
            </p:oleObj>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xmlns="" val="176489683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5226277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3973124742"/>
              </p:ext>
            </p:extLst>
          </p:nvPr>
        </p:nvGraphicFramePr>
        <p:xfrm>
          <a:off x="5208175" y="1606089"/>
          <a:ext cx="2613664" cy="799146"/>
        </p:xfrm>
        <a:graphic>
          <a:graphicData uri="http://schemas.openxmlformats.org/presentationml/2006/ole">
            <p:oleObj spid="_x0000_s2137" name="公式" r:id="rId4" imgW="1269449" imgH="431613" progId="Equation.3">
              <p:embed/>
            </p:oleObj>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8010037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xmlns="" val="108307728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xmlns="" val="228862199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305854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305227647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xmlns="" val="30219013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xmlns="" val="45317385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xmlns=""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xmlns="" val="63191109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1429422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xmlns="" val="416841586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236387064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329975134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102938956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1978274440"/>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xmlns="" val="1913355464"/>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3776566609"/>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xmlns="" val="375353399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xmlns="" val="103786104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xmlns="" val="3449107168"/>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xmlns="" val="554803723"/>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4528127"/>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xmlns="" val="412073273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8001141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xmlns="">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xmlns="">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99143621"/>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26011315"/>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4546</TotalTime>
  <Words>9569</Words>
  <Application>Microsoft Office PowerPoint</Application>
  <PresentationFormat>全屏显示(16:9)</PresentationFormat>
  <Paragraphs>2029</Paragraphs>
  <Slides>151</Slides>
  <Notes>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Arial</vt:lpstr>
      <vt:lpstr>宋体</vt:lpstr>
      <vt:lpstr>微软雅黑</vt:lpstr>
      <vt:lpstr>Calibri</vt:lpstr>
      <vt:lpstr>黑体</vt:lpstr>
      <vt:lpstr>Wingdings</vt:lpstr>
      <vt:lpstr>Symbol</vt:lpstr>
      <vt:lpstr>Arial Rounded MT Bold</vt:lpstr>
      <vt:lpstr>Times New Roman</vt:lpstr>
      <vt:lpstr>Office 主题​​</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589</cp:revision>
  <dcterms:created xsi:type="dcterms:W3CDTF">2018-07-18T08:51:30Z</dcterms:created>
  <dcterms:modified xsi:type="dcterms:W3CDTF">2021-10-29T06:29:35Z</dcterms:modified>
</cp:coreProperties>
</file>