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67" r:id="rId2"/>
    <p:sldId id="274" r:id="rId3"/>
    <p:sldId id="271" r:id="rId4"/>
    <p:sldId id="272" r:id="rId5"/>
    <p:sldId id="273" r:id="rId6"/>
    <p:sldId id="275" r:id="rId7"/>
    <p:sldId id="314" r:id="rId8"/>
    <p:sldId id="295" r:id="rId9"/>
    <p:sldId id="315" r:id="rId10"/>
    <p:sldId id="336" r:id="rId11"/>
    <p:sldId id="349" r:id="rId12"/>
    <p:sldId id="348" r:id="rId13"/>
    <p:sldId id="421" r:id="rId14"/>
    <p:sldId id="422" r:id="rId15"/>
    <p:sldId id="338" r:id="rId16"/>
    <p:sldId id="423" r:id="rId17"/>
    <p:sldId id="570" r:id="rId18"/>
    <p:sldId id="569" r:id="rId19"/>
    <p:sldId id="567" r:id="rId20"/>
    <p:sldId id="533" r:id="rId21"/>
    <p:sldId id="573" r:id="rId22"/>
    <p:sldId id="568" r:id="rId23"/>
    <p:sldId id="356" r:id="rId24"/>
    <p:sldId id="571" r:id="rId25"/>
    <p:sldId id="334" r:id="rId26"/>
    <p:sldId id="335" r:id="rId27"/>
    <p:sldId id="337" r:id="rId28"/>
    <p:sldId id="418" r:id="rId29"/>
    <p:sldId id="572" r:id="rId30"/>
    <p:sldId id="417" r:id="rId31"/>
    <p:sldId id="574" r:id="rId32"/>
    <p:sldId id="419" r:id="rId33"/>
    <p:sldId id="420" r:id="rId34"/>
    <p:sldId id="575" r:id="rId35"/>
    <p:sldId id="576"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102" y="4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image" Target="../media/image5.emf"/><Relationship Id="rId4"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5" Type="http://schemas.openxmlformats.org/officeDocument/2006/relationships/image" Target="../media/image13.wmf"/><Relationship Id="rId4"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image" Target="../media/image20.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wmf"/><Relationship Id="rId1" Type="http://schemas.openxmlformats.org/officeDocument/2006/relationships/image" Target="../media/image35.wmf"/><Relationship Id="rId4" Type="http://schemas.openxmlformats.org/officeDocument/2006/relationships/image" Target="../media/image38.wmf"/></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1T07:10:58.081"/>
    </inkml:context>
    <inkml:brush xml:id="br0">
      <inkml:brushProperty name="width" value="0.035" units="cm"/>
      <inkml:brushProperty name="height" value="0.035" units="cm"/>
    </inkml:brush>
  </inkml:definitions>
  <inkml:trace contextRef="#ctx0" brushRef="#br0">1 1 24575,'19'110'0,"-18"-77"0,2-1 0,1 0 0,12 47 0,-11-50-90,0 0-1,-2 0 0,-2 0 0,-1 39 1,-1-37-822,1-15-5914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1T07:11:04.259"/>
    </inkml:context>
    <inkml:brush xml:id="br0">
      <inkml:brushProperty name="width" value="0.035" units="cm"/>
      <inkml:brushProperty name="height" value="0.035" units="cm"/>
    </inkml:brush>
  </inkml:definitions>
  <inkml:trace contextRef="#ctx0" brushRef="#br0">20 1 24575,'-16'291'0,"15"-284"0,-1 122-1365,2-113-5461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1T07:11:07.495"/>
    </inkml:context>
    <inkml:brush xml:id="br0">
      <inkml:brushProperty name="width" value="0.035" units="cm"/>
      <inkml:brushProperty name="height" value="0.035" units="cm"/>
    </inkml:brush>
  </inkml:definitions>
  <inkml:trace contextRef="#ctx0" brushRef="#br0">1 0 24575,'0'5'0,"1"0"0,0 0 0,1-1 0,-1 1 0,1 0 0,4 8 0,6 17 0,45 225 0,-52-227-31,-1 0-1,-2 0 1,0 0-1,-4 40 0,1-17-1175,1-35-5619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EA7BE2-EB96-4C3A-9DDF-81156FB49B1D}" type="datetimeFigureOut">
              <a:rPr lang="zh-CN" altLang="en-US" smtClean="0"/>
              <a:t>2024/6/4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8A183F-37A4-4B82-82F7-7C896C01E4B7}" type="slidenum">
              <a:rPr lang="zh-CN" altLang="en-US" smtClean="0"/>
              <a:t>‹#›</a:t>
            </a:fld>
            <a:endParaRPr lang="zh-CN" altLang="en-US"/>
          </a:p>
        </p:txBody>
      </p:sp>
    </p:spTree>
    <p:extLst>
      <p:ext uri="{BB962C8B-B14F-4D97-AF65-F5344CB8AC3E}">
        <p14:creationId xmlns:p14="http://schemas.microsoft.com/office/powerpoint/2010/main" val="1639525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7CCF7F-96C5-45BF-8DF1-10708000F9B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71E835B-1193-4C8A-A5F9-D4ED9587F1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893E232-37C5-4F63-9F85-93B0CF9D533B}"/>
              </a:ext>
            </a:extLst>
          </p:cNvPr>
          <p:cNvSpPr>
            <a:spLocks noGrp="1"/>
          </p:cNvSpPr>
          <p:nvPr>
            <p:ph type="dt" sz="half" idx="10"/>
          </p:nvPr>
        </p:nvSpPr>
        <p:spPr/>
        <p:txBody>
          <a:bodyPr/>
          <a:lstStyle/>
          <a:p>
            <a:fld id="{FC304618-072D-4598-81FA-E9556E82D81C}" type="datetimeFigureOut">
              <a:rPr lang="zh-CN" altLang="en-US" smtClean="0"/>
              <a:t>2024/6/4</a:t>
            </a:fld>
            <a:endParaRPr lang="zh-CN" altLang="en-US"/>
          </a:p>
        </p:txBody>
      </p:sp>
      <p:sp>
        <p:nvSpPr>
          <p:cNvPr id="5" name="页脚占位符 4">
            <a:extLst>
              <a:ext uri="{FF2B5EF4-FFF2-40B4-BE49-F238E27FC236}">
                <a16:creationId xmlns:a16="http://schemas.microsoft.com/office/drawing/2014/main" id="{19AAA41D-5865-4653-888A-30D95B190C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18E75F9-C35E-46F7-8258-86D462A71E46}"/>
              </a:ext>
            </a:extLst>
          </p:cNvPr>
          <p:cNvSpPr>
            <a:spLocks noGrp="1"/>
          </p:cNvSpPr>
          <p:nvPr>
            <p:ph type="sldNum" sz="quarter" idx="12"/>
          </p:nvPr>
        </p:nvSpPr>
        <p:spPr/>
        <p:txBody>
          <a:bodyPr/>
          <a:lstStyle/>
          <a:p>
            <a:fld id="{8F1B576F-2CE5-4E9C-BD01-6BEBADAE6F30}" type="slidenum">
              <a:rPr lang="zh-CN" altLang="en-US" smtClean="0"/>
              <a:t>‹#›</a:t>
            </a:fld>
            <a:endParaRPr lang="zh-CN" altLang="en-US"/>
          </a:p>
        </p:txBody>
      </p:sp>
    </p:spTree>
    <p:extLst>
      <p:ext uri="{BB962C8B-B14F-4D97-AF65-F5344CB8AC3E}">
        <p14:creationId xmlns:p14="http://schemas.microsoft.com/office/powerpoint/2010/main" val="574142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D14043-BE56-47BD-B100-7AEF1041A7C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6372315-6251-49AB-8B4F-4F81995CFA30}"/>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8EC2240-2A2C-4C4C-AB3B-9A361C0C7000}"/>
              </a:ext>
            </a:extLst>
          </p:cNvPr>
          <p:cNvSpPr>
            <a:spLocks noGrp="1"/>
          </p:cNvSpPr>
          <p:nvPr>
            <p:ph type="dt" sz="half" idx="10"/>
          </p:nvPr>
        </p:nvSpPr>
        <p:spPr/>
        <p:txBody>
          <a:bodyPr/>
          <a:lstStyle/>
          <a:p>
            <a:fld id="{FC304618-072D-4598-81FA-E9556E82D81C}" type="datetimeFigureOut">
              <a:rPr lang="zh-CN" altLang="en-US" smtClean="0"/>
              <a:t>2024/6/4</a:t>
            </a:fld>
            <a:endParaRPr lang="zh-CN" altLang="en-US"/>
          </a:p>
        </p:txBody>
      </p:sp>
      <p:sp>
        <p:nvSpPr>
          <p:cNvPr id="5" name="页脚占位符 4">
            <a:extLst>
              <a:ext uri="{FF2B5EF4-FFF2-40B4-BE49-F238E27FC236}">
                <a16:creationId xmlns:a16="http://schemas.microsoft.com/office/drawing/2014/main" id="{A4612DB3-11E4-42B9-BC50-1DDA859960E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85A1E24-942C-4997-B43C-46ECA7F8E68B}"/>
              </a:ext>
            </a:extLst>
          </p:cNvPr>
          <p:cNvSpPr>
            <a:spLocks noGrp="1"/>
          </p:cNvSpPr>
          <p:nvPr>
            <p:ph type="sldNum" sz="quarter" idx="12"/>
          </p:nvPr>
        </p:nvSpPr>
        <p:spPr/>
        <p:txBody>
          <a:bodyPr/>
          <a:lstStyle/>
          <a:p>
            <a:fld id="{8F1B576F-2CE5-4E9C-BD01-6BEBADAE6F30}" type="slidenum">
              <a:rPr lang="zh-CN" altLang="en-US" smtClean="0"/>
              <a:t>‹#›</a:t>
            </a:fld>
            <a:endParaRPr lang="zh-CN" altLang="en-US"/>
          </a:p>
        </p:txBody>
      </p:sp>
    </p:spTree>
    <p:extLst>
      <p:ext uri="{BB962C8B-B14F-4D97-AF65-F5344CB8AC3E}">
        <p14:creationId xmlns:p14="http://schemas.microsoft.com/office/powerpoint/2010/main" val="3446549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71F5741-082A-4EA9-8636-04AA1EAD8E5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1127A7C-5F12-4041-A518-352420E7164A}"/>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1C26010-E8C8-4059-96A1-447AC49FD1CF}"/>
              </a:ext>
            </a:extLst>
          </p:cNvPr>
          <p:cNvSpPr>
            <a:spLocks noGrp="1"/>
          </p:cNvSpPr>
          <p:nvPr>
            <p:ph type="dt" sz="half" idx="10"/>
          </p:nvPr>
        </p:nvSpPr>
        <p:spPr/>
        <p:txBody>
          <a:bodyPr/>
          <a:lstStyle/>
          <a:p>
            <a:fld id="{FC304618-072D-4598-81FA-E9556E82D81C}" type="datetimeFigureOut">
              <a:rPr lang="zh-CN" altLang="en-US" smtClean="0"/>
              <a:t>2024/6/4</a:t>
            </a:fld>
            <a:endParaRPr lang="zh-CN" altLang="en-US"/>
          </a:p>
        </p:txBody>
      </p:sp>
      <p:sp>
        <p:nvSpPr>
          <p:cNvPr id="5" name="页脚占位符 4">
            <a:extLst>
              <a:ext uri="{FF2B5EF4-FFF2-40B4-BE49-F238E27FC236}">
                <a16:creationId xmlns:a16="http://schemas.microsoft.com/office/drawing/2014/main" id="{23723EB5-54FA-4106-8937-32E8E2101C9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A229BB4-C2ED-4A3A-BFF3-A504E8BC81A7}"/>
              </a:ext>
            </a:extLst>
          </p:cNvPr>
          <p:cNvSpPr>
            <a:spLocks noGrp="1"/>
          </p:cNvSpPr>
          <p:nvPr>
            <p:ph type="sldNum" sz="quarter" idx="12"/>
          </p:nvPr>
        </p:nvSpPr>
        <p:spPr/>
        <p:txBody>
          <a:bodyPr/>
          <a:lstStyle/>
          <a:p>
            <a:fld id="{8F1B576F-2CE5-4E9C-BD01-6BEBADAE6F30}" type="slidenum">
              <a:rPr lang="zh-CN" altLang="en-US" smtClean="0"/>
              <a:t>‹#›</a:t>
            </a:fld>
            <a:endParaRPr lang="zh-CN" altLang="en-US"/>
          </a:p>
        </p:txBody>
      </p:sp>
    </p:spTree>
    <p:extLst>
      <p:ext uri="{BB962C8B-B14F-4D97-AF65-F5344CB8AC3E}">
        <p14:creationId xmlns:p14="http://schemas.microsoft.com/office/powerpoint/2010/main" val="39781439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534585" y="160338"/>
            <a:ext cx="10390716" cy="787400"/>
          </a:xfrm>
        </p:spPr>
        <p:txBody>
          <a:bodyPr/>
          <a:lstStyle/>
          <a:p>
            <a:r>
              <a:rPr lang="zh-CN" altLang="en-US"/>
              <a:t>单击此处编辑母版标题样式</a:t>
            </a:r>
          </a:p>
        </p:txBody>
      </p:sp>
      <p:sp>
        <p:nvSpPr>
          <p:cNvPr id="3" name="文本占位符 2"/>
          <p:cNvSpPr>
            <a:spLocks noGrp="1"/>
          </p:cNvSpPr>
          <p:nvPr>
            <p:ph type="body" sz="half" idx="1"/>
          </p:nvPr>
        </p:nvSpPr>
        <p:spPr>
          <a:xfrm>
            <a:off x="594784" y="1179513"/>
            <a:ext cx="5571067" cy="49530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369051" y="1179513"/>
            <a:ext cx="5571067" cy="24003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369051" y="3732213"/>
            <a:ext cx="5571067" cy="24003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1">
            <a:extLst>
              <a:ext uri="{FF2B5EF4-FFF2-40B4-BE49-F238E27FC236}">
                <a16:creationId xmlns:a16="http://schemas.microsoft.com/office/drawing/2014/main" id="{FAD10DE4-88A6-48D0-A2B9-41281D54C54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12">
            <a:extLst>
              <a:ext uri="{FF2B5EF4-FFF2-40B4-BE49-F238E27FC236}">
                <a16:creationId xmlns:a16="http://schemas.microsoft.com/office/drawing/2014/main" id="{4ED993A0-C6E7-47EF-B643-C8F1E244733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13">
            <a:extLst>
              <a:ext uri="{FF2B5EF4-FFF2-40B4-BE49-F238E27FC236}">
                <a16:creationId xmlns:a16="http://schemas.microsoft.com/office/drawing/2014/main" id="{5E0CCD93-A673-4A2E-B8D9-83A2FC69E627}"/>
              </a:ext>
            </a:extLst>
          </p:cNvPr>
          <p:cNvSpPr>
            <a:spLocks noGrp="1" noChangeArrowheads="1"/>
          </p:cNvSpPr>
          <p:nvPr>
            <p:ph type="sldNum" sz="quarter" idx="12"/>
          </p:nvPr>
        </p:nvSpPr>
        <p:spPr>
          <a:ln/>
        </p:spPr>
        <p:txBody>
          <a:bodyPr/>
          <a:lstStyle>
            <a:lvl1pPr>
              <a:defRPr/>
            </a:lvl1pPr>
          </a:lstStyle>
          <a:p>
            <a:pPr>
              <a:defRPr/>
            </a:pPr>
            <a:fld id="{7F5E9788-45CB-4520-9899-736504FA86BD}" type="slidenum">
              <a:rPr lang="zh-CN" altLang="en-US"/>
              <a:pPr>
                <a:defRPr/>
              </a:pPr>
              <a:t>‹#›</a:t>
            </a:fld>
            <a:endParaRPr lang="en-US" altLang="zh-CN"/>
          </a:p>
        </p:txBody>
      </p:sp>
    </p:spTree>
    <p:extLst>
      <p:ext uri="{BB962C8B-B14F-4D97-AF65-F5344CB8AC3E}">
        <p14:creationId xmlns:p14="http://schemas.microsoft.com/office/powerpoint/2010/main" val="907537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A806BD-123F-435D-81D9-CEBAF004F8B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46D4CCA-EC62-4D62-8746-7FA5D36FE49D}"/>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15CE481-AFAB-4FD9-9A4B-F26AF24299FC}"/>
              </a:ext>
            </a:extLst>
          </p:cNvPr>
          <p:cNvSpPr>
            <a:spLocks noGrp="1"/>
          </p:cNvSpPr>
          <p:nvPr>
            <p:ph type="dt" sz="half" idx="10"/>
          </p:nvPr>
        </p:nvSpPr>
        <p:spPr/>
        <p:txBody>
          <a:bodyPr/>
          <a:lstStyle/>
          <a:p>
            <a:fld id="{FC304618-072D-4598-81FA-E9556E82D81C}" type="datetimeFigureOut">
              <a:rPr lang="zh-CN" altLang="en-US" smtClean="0"/>
              <a:t>2024/6/4</a:t>
            </a:fld>
            <a:endParaRPr lang="zh-CN" altLang="en-US"/>
          </a:p>
        </p:txBody>
      </p:sp>
      <p:sp>
        <p:nvSpPr>
          <p:cNvPr id="5" name="页脚占位符 4">
            <a:extLst>
              <a:ext uri="{FF2B5EF4-FFF2-40B4-BE49-F238E27FC236}">
                <a16:creationId xmlns:a16="http://schemas.microsoft.com/office/drawing/2014/main" id="{9035FB1F-FF5B-43C2-AEE6-B5895CE409C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EAACCC6-6055-4707-B254-523D60DED4C8}"/>
              </a:ext>
            </a:extLst>
          </p:cNvPr>
          <p:cNvSpPr>
            <a:spLocks noGrp="1"/>
          </p:cNvSpPr>
          <p:nvPr>
            <p:ph type="sldNum" sz="quarter" idx="12"/>
          </p:nvPr>
        </p:nvSpPr>
        <p:spPr/>
        <p:txBody>
          <a:bodyPr/>
          <a:lstStyle/>
          <a:p>
            <a:fld id="{8F1B576F-2CE5-4E9C-BD01-6BEBADAE6F30}" type="slidenum">
              <a:rPr lang="zh-CN" altLang="en-US" smtClean="0"/>
              <a:t>‹#›</a:t>
            </a:fld>
            <a:endParaRPr lang="zh-CN" altLang="en-US"/>
          </a:p>
        </p:txBody>
      </p:sp>
    </p:spTree>
    <p:extLst>
      <p:ext uri="{BB962C8B-B14F-4D97-AF65-F5344CB8AC3E}">
        <p14:creationId xmlns:p14="http://schemas.microsoft.com/office/powerpoint/2010/main" val="3990677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21258E-7420-47FE-9005-CE194105261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CD66594-D563-442A-A4D1-1720505448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575E0527-48B5-4B5E-AD06-F84527194AE5}"/>
              </a:ext>
            </a:extLst>
          </p:cNvPr>
          <p:cNvSpPr>
            <a:spLocks noGrp="1"/>
          </p:cNvSpPr>
          <p:nvPr>
            <p:ph type="dt" sz="half" idx="10"/>
          </p:nvPr>
        </p:nvSpPr>
        <p:spPr/>
        <p:txBody>
          <a:bodyPr/>
          <a:lstStyle/>
          <a:p>
            <a:fld id="{FC304618-072D-4598-81FA-E9556E82D81C}" type="datetimeFigureOut">
              <a:rPr lang="zh-CN" altLang="en-US" smtClean="0"/>
              <a:t>2024/6/4</a:t>
            </a:fld>
            <a:endParaRPr lang="zh-CN" altLang="en-US"/>
          </a:p>
        </p:txBody>
      </p:sp>
      <p:sp>
        <p:nvSpPr>
          <p:cNvPr id="5" name="页脚占位符 4">
            <a:extLst>
              <a:ext uri="{FF2B5EF4-FFF2-40B4-BE49-F238E27FC236}">
                <a16:creationId xmlns:a16="http://schemas.microsoft.com/office/drawing/2014/main" id="{A38786E9-A26A-4A72-B983-6BE1FF346FF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2A2C043-2C04-4BC3-B525-697DEA02F826}"/>
              </a:ext>
            </a:extLst>
          </p:cNvPr>
          <p:cNvSpPr>
            <a:spLocks noGrp="1"/>
          </p:cNvSpPr>
          <p:nvPr>
            <p:ph type="sldNum" sz="quarter" idx="12"/>
          </p:nvPr>
        </p:nvSpPr>
        <p:spPr/>
        <p:txBody>
          <a:bodyPr/>
          <a:lstStyle/>
          <a:p>
            <a:fld id="{8F1B576F-2CE5-4E9C-BD01-6BEBADAE6F30}" type="slidenum">
              <a:rPr lang="zh-CN" altLang="en-US" smtClean="0"/>
              <a:t>‹#›</a:t>
            </a:fld>
            <a:endParaRPr lang="zh-CN" altLang="en-US"/>
          </a:p>
        </p:txBody>
      </p:sp>
    </p:spTree>
    <p:extLst>
      <p:ext uri="{BB962C8B-B14F-4D97-AF65-F5344CB8AC3E}">
        <p14:creationId xmlns:p14="http://schemas.microsoft.com/office/powerpoint/2010/main" val="437807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5FA9DE-539E-4E68-B4B0-C09655AC9A8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48CF556-BFE5-4BD9-B866-3F762EE62EED}"/>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B370204-F95B-47FA-9E7B-7659F799A691}"/>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20B06DDB-9850-47E1-BFC6-D718CBF3394C}"/>
              </a:ext>
            </a:extLst>
          </p:cNvPr>
          <p:cNvSpPr>
            <a:spLocks noGrp="1"/>
          </p:cNvSpPr>
          <p:nvPr>
            <p:ph type="dt" sz="half" idx="10"/>
          </p:nvPr>
        </p:nvSpPr>
        <p:spPr/>
        <p:txBody>
          <a:bodyPr/>
          <a:lstStyle/>
          <a:p>
            <a:fld id="{FC304618-072D-4598-81FA-E9556E82D81C}" type="datetimeFigureOut">
              <a:rPr lang="zh-CN" altLang="en-US" smtClean="0"/>
              <a:t>2024/6/4</a:t>
            </a:fld>
            <a:endParaRPr lang="zh-CN" altLang="en-US"/>
          </a:p>
        </p:txBody>
      </p:sp>
      <p:sp>
        <p:nvSpPr>
          <p:cNvPr id="6" name="页脚占位符 5">
            <a:extLst>
              <a:ext uri="{FF2B5EF4-FFF2-40B4-BE49-F238E27FC236}">
                <a16:creationId xmlns:a16="http://schemas.microsoft.com/office/drawing/2014/main" id="{68D3AC26-B6BA-4BD9-83A3-4327162F3C5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E7B7A06-9A01-41B5-9A0A-FFABAD6A7D68}"/>
              </a:ext>
            </a:extLst>
          </p:cNvPr>
          <p:cNvSpPr>
            <a:spLocks noGrp="1"/>
          </p:cNvSpPr>
          <p:nvPr>
            <p:ph type="sldNum" sz="quarter" idx="12"/>
          </p:nvPr>
        </p:nvSpPr>
        <p:spPr/>
        <p:txBody>
          <a:bodyPr/>
          <a:lstStyle/>
          <a:p>
            <a:fld id="{8F1B576F-2CE5-4E9C-BD01-6BEBADAE6F30}" type="slidenum">
              <a:rPr lang="zh-CN" altLang="en-US" smtClean="0"/>
              <a:t>‹#›</a:t>
            </a:fld>
            <a:endParaRPr lang="zh-CN" altLang="en-US"/>
          </a:p>
        </p:txBody>
      </p:sp>
    </p:spTree>
    <p:extLst>
      <p:ext uri="{BB962C8B-B14F-4D97-AF65-F5344CB8AC3E}">
        <p14:creationId xmlns:p14="http://schemas.microsoft.com/office/powerpoint/2010/main" val="1586796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16EAE6-3C2D-486E-B1C5-8B4DD81D135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14CC2DB-5E4B-4A43-BE74-8800715A99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95ACAAB2-E010-48B6-90A1-5A96E2D8909F}"/>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4F8B0865-D582-4301-87C1-001B60BDEE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AAC880AC-8440-4F26-987C-A840928A7702}"/>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C3E88254-438A-49E6-913C-B6839CEA65E7}"/>
              </a:ext>
            </a:extLst>
          </p:cNvPr>
          <p:cNvSpPr>
            <a:spLocks noGrp="1"/>
          </p:cNvSpPr>
          <p:nvPr>
            <p:ph type="dt" sz="half" idx="10"/>
          </p:nvPr>
        </p:nvSpPr>
        <p:spPr/>
        <p:txBody>
          <a:bodyPr/>
          <a:lstStyle/>
          <a:p>
            <a:fld id="{FC304618-072D-4598-81FA-E9556E82D81C}" type="datetimeFigureOut">
              <a:rPr lang="zh-CN" altLang="en-US" smtClean="0"/>
              <a:t>2024/6/4</a:t>
            </a:fld>
            <a:endParaRPr lang="zh-CN" altLang="en-US"/>
          </a:p>
        </p:txBody>
      </p:sp>
      <p:sp>
        <p:nvSpPr>
          <p:cNvPr id="8" name="页脚占位符 7">
            <a:extLst>
              <a:ext uri="{FF2B5EF4-FFF2-40B4-BE49-F238E27FC236}">
                <a16:creationId xmlns:a16="http://schemas.microsoft.com/office/drawing/2014/main" id="{9185AE62-F6E2-4A5C-A67B-021759B828F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67353FF-4F7F-4FD1-8B30-89CE26F1C10C}"/>
              </a:ext>
            </a:extLst>
          </p:cNvPr>
          <p:cNvSpPr>
            <a:spLocks noGrp="1"/>
          </p:cNvSpPr>
          <p:nvPr>
            <p:ph type="sldNum" sz="quarter" idx="12"/>
          </p:nvPr>
        </p:nvSpPr>
        <p:spPr/>
        <p:txBody>
          <a:bodyPr/>
          <a:lstStyle/>
          <a:p>
            <a:fld id="{8F1B576F-2CE5-4E9C-BD01-6BEBADAE6F30}" type="slidenum">
              <a:rPr lang="zh-CN" altLang="en-US" smtClean="0"/>
              <a:t>‹#›</a:t>
            </a:fld>
            <a:endParaRPr lang="zh-CN" altLang="en-US"/>
          </a:p>
        </p:txBody>
      </p:sp>
    </p:spTree>
    <p:extLst>
      <p:ext uri="{BB962C8B-B14F-4D97-AF65-F5344CB8AC3E}">
        <p14:creationId xmlns:p14="http://schemas.microsoft.com/office/powerpoint/2010/main" val="1194861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A974F4-DE09-4F1F-BCC6-9772D175E25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9C91DF9-F756-4057-88A8-CEA622B89256}"/>
              </a:ext>
            </a:extLst>
          </p:cNvPr>
          <p:cNvSpPr>
            <a:spLocks noGrp="1"/>
          </p:cNvSpPr>
          <p:nvPr>
            <p:ph type="dt" sz="half" idx="10"/>
          </p:nvPr>
        </p:nvSpPr>
        <p:spPr/>
        <p:txBody>
          <a:bodyPr/>
          <a:lstStyle/>
          <a:p>
            <a:fld id="{FC304618-072D-4598-81FA-E9556E82D81C}" type="datetimeFigureOut">
              <a:rPr lang="zh-CN" altLang="en-US" smtClean="0"/>
              <a:t>2024/6/4</a:t>
            </a:fld>
            <a:endParaRPr lang="zh-CN" altLang="en-US"/>
          </a:p>
        </p:txBody>
      </p:sp>
      <p:sp>
        <p:nvSpPr>
          <p:cNvPr id="4" name="页脚占位符 3">
            <a:extLst>
              <a:ext uri="{FF2B5EF4-FFF2-40B4-BE49-F238E27FC236}">
                <a16:creationId xmlns:a16="http://schemas.microsoft.com/office/drawing/2014/main" id="{F0A6471F-7C5A-4E18-B963-C3C7E245DBF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66E7A0E-4E8E-439F-B578-63740D8A74E9}"/>
              </a:ext>
            </a:extLst>
          </p:cNvPr>
          <p:cNvSpPr>
            <a:spLocks noGrp="1"/>
          </p:cNvSpPr>
          <p:nvPr>
            <p:ph type="sldNum" sz="quarter" idx="12"/>
          </p:nvPr>
        </p:nvSpPr>
        <p:spPr/>
        <p:txBody>
          <a:bodyPr/>
          <a:lstStyle/>
          <a:p>
            <a:fld id="{8F1B576F-2CE5-4E9C-BD01-6BEBADAE6F30}" type="slidenum">
              <a:rPr lang="zh-CN" altLang="en-US" smtClean="0"/>
              <a:t>‹#›</a:t>
            </a:fld>
            <a:endParaRPr lang="zh-CN" altLang="en-US"/>
          </a:p>
        </p:txBody>
      </p:sp>
    </p:spTree>
    <p:extLst>
      <p:ext uri="{BB962C8B-B14F-4D97-AF65-F5344CB8AC3E}">
        <p14:creationId xmlns:p14="http://schemas.microsoft.com/office/powerpoint/2010/main" val="2970903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52B249F-CBF2-47D0-ABDC-BE8D0A63F785}"/>
              </a:ext>
            </a:extLst>
          </p:cNvPr>
          <p:cNvSpPr>
            <a:spLocks noGrp="1"/>
          </p:cNvSpPr>
          <p:nvPr>
            <p:ph type="dt" sz="half" idx="10"/>
          </p:nvPr>
        </p:nvSpPr>
        <p:spPr/>
        <p:txBody>
          <a:bodyPr/>
          <a:lstStyle/>
          <a:p>
            <a:fld id="{FC304618-072D-4598-81FA-E9556E82D81C}" type="datetimeFigureOut">
              <a:rPr lang="zh-CN" altLang="en-US" smtClean="0"/>
              <a:t>2024/6/4</a:t>
            </a:fld>
            <a:endParaRPr lang="zh-CN" altLang="en-US"/>
          </a:p>
        </p:txBody>
      </p:sp>
      <p:sp>
        <p:nvSpPr>
          <p:cNvPr id="3" name="页脚占位符 2">
            <a:extLst>
              <a:ext uri="{FF2B5EF4-FFF2-40B4-BE49-F238E27FC236}">
                <a16:creationId xmlns:a16="http://schemas.microsoft.com/office/drawing/2014/main" id="{66E327B5-4E2C-4B74-8452-53CC26F57E1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E4A3F69-3004-4FC5-A4C0-5BED41EA45AF}"/>
              </a:ext>
            </a:extLst>
          </p:cNvPr>
          <p:cNvSpPr>
            <a:spLocks noGrp="1"/>
          </p:cNvSpPr>
          <p:nvPr>
            <p:ph type="sldNum" sz="quarter" idx="12"/>
          </p:nvPr>
        </p:nvSpPr>
        <p:spPr/>
        <p:txBody>
          <a:bodyPr/>
          <a:lstStyle/>
          <a:p>
            <a:fld id="{8F1B576F-2CE5-4E9C-BD01-6BEBADAE6F30}" type="slidenum">
              <a:rPr lang="zh-CN" altLang="en-US" smtClean="0"/>
              <a:t>‹#›</a:t>
            </a:fld>
            <a:endParaRPr lang="zh-CN" altLang="en-US"/>
          </a:p>
        </p:txBody>
      </p:sp>
    </p:spTree>
    <p:extLst>
      <p:ext uri="{BB962C8B-B14F-4D97-AF65-F5344CB8AC3E}">
        <p14:creationId xmlns:p14="http://schemas.microsoft.com/office/powerpoint/2010/main" val="1062790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CA5E94-AB1A-47E9-B2C8-C50CD8DE003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319B32F-BE5C-4D5E-975C-D5AD384AF5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66085BD9-D1C3-45B5-8FBC-AEEAC7A2B2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EEA7345-EC4D-4A99-9E5C-1B7F24404580}"/>
              </a:ext>
            </a:extLst>
          </p:cNvPr>
          <p:cNvSpPr>
            <a:spLocks noGrp="1"/>
          </p:cNvSpPr>
          <p:nvPr>
            <p:ph type="dt" sz="half" idx="10"/>
          </p:nvPr>
        </p:nvSpPr>
        <p:spPr/>
        <p:txBody>
          <a:bodyPr/>
          <a:lstStyle/>
          <a:p>
            <a:fld id="{FC304618-072D-4598-81FA-E9556E82D81C}" type="datetimeFigureOut">
              <a:rPr lang="zh-CN" altLang="en-US" smtClean="0"/>
              <a:t>2024/6/4</a:t>
            </a:fld>
            <a:endParaRPr lang="zh-CN" altLang="en-US"/>
          </a:p>
        </p:txBody>
      </p:sp>
      <p:sp>
        <p:nvSpPr>
          <p:cNvPr id="6" name="页脚占位符 5">
            <a:extLst>
              <a:ext uri="{FF2B5EF4-FFF2-40B4-BE49-F238E27FC236}">
                <a16:creationId xmlns:a16="http://schemas.microsoft.com/office/drawing/2014/main" id="{26A8520C-8A70-499E-AF48-ED08FAEF5E2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A82FF1A-D835-4BB4-AE3C-3840BE884C97}"/>
              </a:ext>
            </a:extLst>
          </p:cNvPr>
          <p:cNvSpPr>
            <a:spLocks noGrp="1"/>
          </p:cNvSpPr>
          <p:nvPr>
            <p:ph type="sldNum" sz="quarter" idx="12"/>
          </p:nvPr>
        </p:nvSpPr>
        <p:spPr/>
        <p:txBody>
          <a:bodyPr/>
          <a:lstStyle/>
          <a:p>
            <a:fld id="{8F1B576F-2CE5-4E9C-BD01-6BEBADAE6F30}" type="slidenum">
              <a:rPr lang="zh-CN" altLang="en-US" smtClean="0"/>
              <a:t>‹#›</a:t>
            </a:fld>
            <a:endParaRPr lang="zh-CN" altLang="en-US"/>
          </a:p>
        </p:txBody>
      </p:sp>
    </p:spTree>
    <p:extLst>
      <p:ext uri="{BB962C8B-B14F-4D97-AF65-F5344CB8AC3E}">
        <p14:creationId xmlns:p14="http://schemas.microsoft.com/office/powerpoint/2010/main" val="114504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A74842-6D9B-4569-B3EC-15A0AC670BC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BF9396F-5DEE-4A46-A766-A758BE302F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7DDC753-6909-404F-928A-C98EC5A005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A0EAB92F-7C14-443B-B978-00F6B2601D85}"/>
              </a:ext>
            </a:extLst>
          </p:cNvPr>
          <p:cNvSpPr>
            <a:spLocks noGrp="1"/>
          </p:cNvSpPr>
          <p:nvPr>
            <p:ph type="dt" sz="half" idx="10"/>
          </p:nvPr>
        </p:nvSpPr>
        <p:spPr/>
        <p:txBody>
          <a:bodyPr/>
          <a:lstStyle/>
          <a:p>
            <a:fld id="{FC304618-072D-4598-81FA-E9556E82D81C}" type="datetimeFigureOut">
              <a:rPr lang="zh-CN" altLang="en-US" smtClean="0"/>
              <a:t>2024/6/4</a:t>
            </a:fld>
            <a:endParaRPr lang="zh-CN" altLang="en-US"/>
          </a:p>
        </p:txBody>
      </p:sp>
      <p:sp>
        <p:nvSpPr>
          <p:cNvPr id="6" name="页脚占位符 5">
            <a:extLst>
              <a:ext uri="{FF2B5EF4-FFF2-40B4-BE49-F238E27FC236}">
                <a16:creationId xmlns:a16="http://schemas.microsoft.com/office/drawing/2014/main" id="{3E0747E6-5E25-4AEB-849E-FD7258CF8C2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2CB6A36-7928-4F60-AD63-B883C4798F62}"/>
              </a:ext>
            </a:extLst>
          </p:cNvPr>
          <p:cNvSpPr>
            <a:spLocks noGrp="1"/>
          </p:cNvSpPr>
          <p:nvPr>
            <p:ph type="sldNum" sz="quarter" idx="12"/>
          </p:nvPr>
        </p:nvSpPr>
        <p:spPr/>
        <p:txBody>
          <a:bodyPr/>
          <a:lstStyle/>
          <a:p>
            <a:fld id="{8F1B576F-2CE5-4E9C-BD01-6BEBADAE6F30}" type="slidenum">
              <a:rPr lang="zh-CN" altLang="en-US" smtClean="0"/>
              <a:t>‹#›</a:t>
            </a:fld>
            <a:endParaRPr lang="zh-CN" altLang="en-US"/>
          </a:p>
        </p:txBody>
      </p:sp>
    </p:spTree>
    <p:extLst>
      <p:ext uri="{BB962C8B-B14F-4D97-AF65-F5344CB8AC3E}">
        <p14:creationId xmlns:p14="http://schemas.microsoft.com/office/powerpoint/2010/main" val="3940237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227F675-3320-40B1-95E6-76553DF919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C2EE6C0-B1BF-4EDB-9FF3-97CC421993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FD901DC-B5F2-424F-9C25-638390B9CF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304618-072D-4598-81FA-E9556E82D81C}" type="datetimeFigureOut">
              <a:rPr lang="zh-CN" altLang="en-US" smtClean="0"/>
              <a:t>2024/6/4</a:t>
            </a:fld>
            <a:endParaRPr lang="zh-CN" altLang="en-US"/>
          </a:p>
        </p:txBody>
      </p:sp>
      <p:sp>
        <p:nvSpPr>
          <p:cNvPr id="5" name="页脚占位符 4">
            <a:extLst>
              <a:ext uri="{FF2B5EF4-FFF2-40B4-BE49-F238E27FC236}">
                <a16:creationId xmlns:a16="http://schemas.microsoft.com/office/drawing/2014/main" id="{AD204941-7EAE-46AF-9099-2D7D4858B7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BA4EA43-19DD-4595-89A9-E70C92BD3F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1B576F-2CE5-4E9C-BD01-6BEBADAE6F30}" type="slidenum">
              <a:rPr lang="zh-CN" altLang="en-US" smtClean="0"/>
              <a:t>‹#›</a:t>
            </a:fld>
            <a:endParaRPr lang="zh-CN" altLang="en-US"/>
          </a:p>
        </p:txBody>
      </p:sp>
    </p:spTree>
    <p:extLst>
      <p:ext uri="{BB962C8B-B14F-4D97-AF65-F5344CB8AC3E}">
        <p14:creationId xmlns:p14="http://schemas.microsoft.com/office/powerpoint/2010/main" val="17493327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slide" Target="slide2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emf"/></Relationships>
</file>

<file path=ppt/slides/_rels/slide1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oleObject" Target="../embeddings/oleObject20.bin"/><Relationship Id="rId7"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1.png"/><Relationship Id="rId5" Type="http://schemas.openxmlformats.org/officeDocument/2006/relationships/oleObject" Target="../embeddings/oleObject21.bin"/><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9.wmf"/><Relationship Id="rId7" Type="http://schemas.openxmlformats.org/officeDocument/2006/relationships/image" Target="../media/image30.e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customXml" Target="../ink/ink1.xml"/><Relationship Id="rId5" Type="http://schemas.openxmlformats.org/officeDocument/2006/relationships/image" Target="../media/image28.wmf"/><Relationship Id="rId4" Type="http://schemas.openxmlformats.org/officeDocument/2006/relationships/oleObject" Target="../embeddings/oleObject22.bin"/></Relationships>
</file>

<file path=ppt/slides/_rels/slide26.xml.rels><?xml version="1.0" encoding="UTF-8" standalone="yes"?>
<Relationships xmlns="http://schemas.openxmlformats.org/package/2006/relationships"><Relationship Id="rId8" Type="http://schemas.openxmlformats.org/officeDocument/2006/relationships/image" Target="../media/image33.emf"/><Relationship Id="rId3" Type="http://schemas.openxmlformats.org/officeDocument/2006/relationships/oleObject" Target="../embeddings/oleObject23.bin"/><Relationship Id="rId7" Type="http://schemas.openxmlformats.org/officeDocument/2006/relationships/customXml" Target="../ink/ink2.xml"/><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32.wmf"/><Relationship Id="rId5" Type="http://schemas.openxmlformats.org/officeDocument/2006/relationships/oleObject" Target="../embeddings/oleObject24.bin"/><Relationship Id="rId10" Type="http://schemas.openxmlformats.org/officeDocument/2006/relationships/image" Target="../media/image34.emf"/><Relationship Id="rId4" Type="http://schemas.openxmlformats.org/officeDocument/2006/relationships/image" Target="../media/image31.wmf"/><Relationship Id="rId9" Type="http://schemas.openxmlformats.org/officeDocument/2006/relationships/customXml" Target="../ink/ink3.xml"/></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oleObject" Target="../embeddings/oleObject25.bin"/><Relationship Id="rId7" Type="http://schemas.openxmlformats.org/officeDocument/2006/relationships/image" Target="../media/image39.png"/><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36.wmf"/><Relationship Id="rId11" Type="http://schemas.openxmlformats.org/officeDocument/2006/relationships/image" Target="../media/image38.wmf"/><Relationship Id="rId5" Type="http://schemas.openxmlformats.org/officeDocument/2006/relationships/oleObject" Target="../embeddings/oleObject26.bin"/><Relationship Id="rId10" Type="http://schemas.openxmlformats.org/officeDocument/2006/relationships/oleObject" Target="../embeddings/oleObject28.bin"/><Relationship Id="rId4" Type="http://schemas.openxmlformats.org/officeDocument/2006/relationships/image" Target="../media/image35.wmf"/><Relationship Id="rId9" Type="http://schemas.openxmlformats.org/officeDocument/2006/relationships/image" Target="../media/image37.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NUL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slide" Target="slide19.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emf"/><Relationship Id="rId5" Type="http://schemas.openxmlformats.org/officeDocument/2006/relationships/oleObject" Target="../embeddings/oleObject4.bin"/><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6.emf"/><Relationship Id="rId11" Type="http://schemas.openxmlformats.org/officeDocument/2006/relationships/image" Target="../media/image8.emf"/><Relationship Id="rId5" Type="http://schemas.openxmlformats.org/officeDocument/2006/relationships/oleObject" Target="../embeddings/oleObject6.bin"/><Relationship Id="rId10" Type="http://schemas.openxmlformats.org/officeDocument/2006/relationships/oleObject" Target="../embeddings/oleObject8.bin"/><Relationship Id="rId4" Type="http://schemas.openxmlformats.org/officeDocument/2006/relationships/image" Target="../media/image5.emf"/><Relationship Id="rId9" Type="http://schemas.openxmlformats.org/officeDocument/2006/relationships/slide" Target="slide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9.bin"/><Relationship Id="rId7" Type="http://schemas.openxmlformats.org/officeDocument/2006/relationships/oleObject" Target="../embeddings/oleObject11.bin"/><Relationship Id="rId12"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0.wmf"/><Relationship Id="rId11" Type="http://schemas.openxmlformats.org/officeDocument/2006/relationships/oleObject" Target="../embeddings/oleObject13.bin"/><Relationship Id="rId5" Type="http://schemas.openxmlformats.org/officeDocument/2006/relationships/oleObject" Target="../embeddings/oleObject10.bin"/><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12.bin"/></Relationships>
</file>

<file path=ppt/slides/_rels/slide8.xml.rels><?xml version="1.0" encoding="UTF-8" standalone="yes"?>
<Relationships xmlns="http://schemas.openxmlformats.org/package/2006/relationships"><Relationship Id="rId8" Type="http://schemas.openxmlformats.org/officeDocument/2006/relationships/image" Target="../media/image16.wmf"/><Relationship Id="rId13" Type="http://schemas.openxmlformats.org/officeDocument/2006/relationships/oleObject" Target="../embeddings/oleObject19.bin"/><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image" Target="../media/image18.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5.wmf"/><Relationship Id="rId11" Type="http://schemas.openxmlformats.org/officeDocument/2006/relationships/oleObject" Target="../embeddings/oleObject18.bin"/><Relationship Id="rId5" Type="http://schemas.openxmlformats.org/officeDocument/2006/relationships/oleObject" Target="../embeddings/oleObject15.bin"/><Relationship Id="rId10" Type="http://schemas.openxmlformats.org/officeDocument/2006/relationships/image" Target="../media/image17.wmf"/><Relationship Id="rId4" Type="http://schemas.openxmlformats.org/officeDocument/2006/relationships/image" Target="../media/image14.wmf"/><Relationship Id="rId9" Type="http://schemas.openxmlformats.org/officeDocument/2006/relationships/oleObject" Target="../embeddings/oleObject17.bin"/><Relationship Id="rId14" Type="http://schemas.openxmlformats.org/officeDocument/2006/relationships/image" Target="../media/image19.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1E0256DE-892F-4C2F-8C7B-E296EA51BA05}" type="slidenum">
              <a:rPr lang="en-US" altLang="zh-CN" sz="1400"/>
              <a:pPr eaLnBrk="1" hangingPunct="1">
                <a:spcBef>
                  <a:spcPct val="0"/>
                </a:spcBef>
                <a:buFontTx/>
                <a:buNone/>
              </a:pPr>
              <a:t>1</a:t>
            </a:fld>
            <a:r>
              <a:rPr lang="en-US" altLang="zh-CN" sz="1400" dirty="0"/>
              <a:t>/48</a:t>
            </a:r>
          </a:p>
        </p:txBody>
      </p:sp>
      <p:sp>
        <p:nvSpPr>
          <p:cNvPr id="14339" name="Rectangle 2"/>
          <p:cNvSpPr>
            <a:spLocks noGrp="1" noChangeArrowheads="1"/>
          </p:cNvSpPr>
          <p:nvPr>
            <p:ph type="title"/>
          </p:nvPr>
        </p:nvSpPr>
        <p:spPr>
          <a:xfrm>
            <a:off x="2209800" y="609600"/>
            <a:ext cx="7772400" cy="609600"/>
          </a:xfrm>
        </p:spPr>
        <p:txBody>
          <a:bodyPr/>
          <a:lstStyle/>
          <a:p>
            <a:pPr eaLnBrk="1" hangingPunct="1"/>
            <a:r>
              <a:rPr lang="zh-CN" altLang="en-US" sz="3200">
                <a:ea typeface="黑体" pitchFamily="49" charset="-122"/>
              </a:rPr>
              <a:t>坐标变换</a:t>
            </a:r>
          </a:p>
        </p:txBody>
      </p:sp>
      <p:sp>
        <p:nvSpPr>
          <p:cNvPr id="14340" name="Rectangle 3"/>
          <p:cNvSpPr>
            <a:spLocks noGrp="1" noChangeArrowheads="1"/>
          </p:cNvSpPr>
          <p:nvPr>
            <p:ph type="body" idx="1"/>
          </p:nvPr>
        </p:nvSpPr>
        <p:spPr>
          <a:xfrm>
            <a:off x="2209800" y="1447800"/>
            <a:ext cx="7772400" cy="4648200"/>
          </a:xfrm>
        </p:spPr>
        <p:txBody>
          <a:bodyPr/>
          <a:lstStyle/>
          <a:p>
            <a:pPr eaLnBrk="1" hangingPunct="1"/>
            <a:r>
              <a:rPr lang="zh-CN" altLang="en-US">
                <a:solidFill>
                  <a:schemeClr val="hlink"/>
                </a:solidFill>
                <a:ea typeface="黑体" pitchFamily="49" charset="-122"/>
              </a:rPr>
              <a:t>例题</a:t>
            </a:r>
            <a:r>
              <a:rPr lang="en-US" altLang="zh-CN">
                <a:solidFill>
                  <a:schemeClr val="hlink"/>
                </a:solidFill>
                <a:ea typeface="黑体" pitchFamily="49" charset="-122"/>
              </a:rPr>
              <a:t>1</a:t>
            </a:r>
            <a:r>
              <a:rPr lang="zh-CN" altLang="en-US">
                <a:solidFill>
                  <a:schemeClr val="hlink"/>
                </a:solidFill>
                <a:ea typeface="黑体" pitchFamily="49" charset="-122"/>
              </a:rPr>
              <a:t>：</a:t>
            </a:r>
            <a:r>
              <a:rPr lang="zh-CN" altLang="en-US" sz="2400">
                <a:ea typeface="黑体" pitchFamily="49" charset="-122"/>
              </a:rPr>
              <a:t>坐标系</a:t>
            </a:r>
            <a:r>
              <a:rPr lang="en-US" altLang="zh-CN" sz="2400">
                <a:ea typeface="黑体" pitchFamily="49" charset="-122"/>
              </a:rPr>
              <a:t>{B}</a:t>
            </a:r>
            <a:r>
              <a:rPr lang="zh-CN" altLang="en-US" sz="2400">
                <a:ea typeface="黑体" pitchFamily="49" charset="-122"/>
              </a:rPr>
              <a:t>的初始位姿与参考坐标系</a:t>
            </a:r>
            <a:r>
              <a:rPr lang="en-US" altLang="zh-CN" sz="2400">
                <a:ea typeface="黑体" pitchFamily="49" charset="-122"/>
              </a:rPr>
              <a:t>{A}</a:t>
            </a:r>
            <a:r>
              <a:rPr lang="zh-CN" altLang="en-US" sz="2400">
                <a:ea typeface="黑体" pitchFamily="49" charset="-122"/>
              </a:rPr>
              <a:t>相同，坐标系</a:t>
            </a:r>
            <a:r>
              <a:rPr lang="en-US" altLang="zh-CN" sz="2400">
                <a:ea typeface="黑体" pitchFamily="49" charset="-122"/>
              </a:rPr>
              <a:t>{B} </a:t>
            </a:r>
            <a:r>
              <a:rPr lang="zh-CN" altLang="en-US" sz="2400">
                <a:ea typeface="黑体" pitchFamily="49" charset="-122"/>
              </a:rPr>
              <a:t>相对于</a:t>
            </a:r>
            <a:r>
              <a:rPr lang="en-US" altLang="zh-CN" sz="2400">
                <a:ea typeface="黑体" pitchFamily="49" charset="-122"/>
              </a:rPr>
              <a:t>{A}</a:t>
            </a:r>
            <a:r>
              <a:rPr lang="zh-CN" altLang="en-US" sz="2400">
                <a:ea typeface="黑体" pitchFamily="49" charset="-122"/>
              </a:rPr>
              <a:t>的</a:t>
            </a:r>
            <a:r>
              <a:rPr lang="en-US" altLang="zh-CN" sz="2400" i="1">
                <a:ea typeface="黑体" pitchFamily="49" charset="-122"/>
              </a:rPr>
              <a:t>z</a:t>
            </a:r>
            <a:r>
              <a:rPr lang="en-US" altLang="zh-CN" sz="2400" baseline="-25000">
                <a:ea typeface="黑体" pitchFamily="49" charset="-122"/>
              </a:rPr>
              <a:t>A</a:t>
            </a:r>
            <a:r>
              <a:rPr lang="zh-CN" altLang="en-US" sz="2400">
                <a:ea typeface="黑体" pitchFamily="49" charset="-122"/>
              </a:rPr>
              <a:t>轴旋转</a:t>
            </a:r>
            <a:r>
              <a:rPr lang="en-US" altLang="zh-CN" sz="2400">
                <a:ea typeface="黑体" pitchFamily="49" charset="-122"/>
              </a:rPr>
              <a:t>30</a:t>
            </a:r>
            <a:r>
              <a:rPr lang="en-US" altLang="zh-CN" sz="2400">
                <a:ea typeface="黑体" pitchFamily="49" charset="-122"/>
                <a:sym typeface="Symbol" pitchFamily="18" charset="2"/>
              </a:rPr>
              <a:t></a:t>
            </a:r>
            <a:r>
              <a:rPr lang="zh-CN" altLang="en-US" sz="2400">
                <a:ea typeface="黑体" pitchFamily="49" charset="-122"/>
                <a:sym typeface="Symbol" pitchFamily="18" charset="2"/>
              </a:rPr>
              <a:t>，再沿</a:t>
            </a:r>
            <a:r>
              <a:rPr lang="en-US" altLang="zh-CN" sz="2400">
                <a:ea typeface="黑体" pitchFamily="49" charset="-122"/>
              </a:rPr>
              <a:t>{A}</a:t>
            </a:r>
            <a:r>
              <a:rPr lang="zh-CN" altLang="en-US" sz="2400">
                <a:ea typeface="黑体" pitchFamily="49" charset="-122"/>
              </a:rPr>
              <a:t>的</a:t>
            </a:r>
            <a:r>
              <a:rPr lang="en-US" altLang="zh-CN" sz="2400" i="1">
                <a:ea typeface="黑体" pitchFamily="49" charset="-122"/>
              </a:rPr>
              <a:t>x</a:t>
            </a:r>
            <a:r>
              <a:rPr lang="en-US" altLang="zh-CN" sz="2400" baseline="-25000">
                <a:ea typeface="黑体" pitchFamily="49" charset="-122"/>
              </a:rPr>
              <a:t>A</a:t>
            </a:r>
            <a:r>
              <a:rPr lang="zh-CN" altLang="en-US" sz="2400">
                <a:ea typeface="黑体" pitchFamily="49" charset="-122"/>
              </a:rPr>
              <a:t>轴移动</a:t>
            </a:r>
            <a:r>
              <a:rPr lang="en-US" altLang="zh-CN" sz="2400">
                <a:ea typeface="黑体" pitchFamily="49" charset="-122"/>
              </a:rPr>
              <a:t>12</a:t>
            </a:r>
            <a:r>
              <a:rPr lang="zh-CN" altLang="en-US" sz="2400">
                <a:ea typeface="黑体" pitchFamily="49" charset="-122"/>
              </a:rPr>
              <a:t>，</a:t>
            </a:r>
            <a:r>
              <a:rPr lang="zh-CN" altLang="en-US" sz="2400">
                <a:ea typeface="黑体" pitchFamily="49" charset="-122"/>
                <a:sym typeface="Symbol" pitchFamily="18" charset="2"/>
              </a:rPr>
              <a:t>沿</a:t>
            </a:r>
            <a:r>
              <a:rPr lang="en-US" altLang="zh-CN" sz="2400">
                <a:ea typeface="黑体" pitchFamily="49" charset="-122"/>
              </a:rPr>
              <a:t>{A}</a:t>
            </a:r>
            <a:r>
              <a:rPr lang="zh-CN" altLang="en-US" sz="2400">
                <a:ea typeface="黑体" pitchFamily="49" charset="-122"/>
              </a:rPr>
              <a:t>的</a:t>
            </a:r>
            <a:r>
              <a:rPr lang="en-US" altLang="zh-CN" sz="2400" i="1">
                <a:ea typeface="黑体" pitchFamily="49" charset="-122"/>
              </a:rPr>
              <a:t>y</a:t>
            </a:r>
            <a:r>
              <a:rPr lang="en-US" altLang="zh-CN" sz="2400" baseline="-25000">
                <a:ea typeface="黑体" pitchFamily="49" charset="-122"/>
              </a:rPr>
              <a:t>A</a:t>
            </a:r>
            <a:r>
              <a:rPr lang="zh-CN" altLang="en-US" sz="2400">
                <a:ea typeface="黑体" pitchFamily="49" charset="-122"/>
              </a:rPr>
              <a:t>轴移动</a:t>
            </a:r>
            <a:r>
              <a:rPr lang="en-US" altLang="zh-CN" sz="2400">
                <a:ea typeface="黑体" pitchFamily="49" charset="-122"/>
              </a:rPr>
              <a:t>6</a:t>
            </a:r>
            <a:r>
              <a:rPr lang="zh-CN" altLang="en-US" sz="2400">
                <a:ea typeface="黑体" pitchFamily="49" charset="-122"/>
              </a:rPr>
              <a:t>。求位置矢量</a:t>
            </a:r>
            <a:r>
              <a:rPr lang="en-US" altLang="zh-CN" sz="2400" baseline="30000">
                <a:ea typeface="黑体" pitchFamily="49" charset="-122"/>
              </a:rPr>
              <a:t>A</a:t>
            </a:r>
            <a:r>
              <a:rPr lang="en-US" altLang="zh-CN" sz="2400" b="1" i="1">
                <a:ea typeface="黑体" pitchFamily="49" charset="-122"/>
              </a:rPr>
              <a:t>p</a:t>
            </a:r>
            <a:r>
              <a:rPr lang="en-US" altLang="zh-CN" sz="2400" baseline="-25000">
                <a:ea typeface="黑体" pitchFamily="49" charset="-122"/>
              </a:rPr>
              <a:t>B</a:t>
            </a:r>
            <a:r>
              <a:rPr lang="zh-CN" altLang="en-US" sz="2400">
                <a:ea typeface="黑体" pitchFamily="49" charset="-122"/>
              </a:rPr>
              <a:t>和旋转矩阵       。假设</a:t>
            </a:r>
            <a:r>
              <a:rPr lang="en-US" altLang="zh-CN" sz="2400">
                <a:ea typeface="黑体" pitchFamily="49" charset="-122"/>
              </a:rPr>
              <a:t>p</a:t>
            </a:r>
            <a:r>
              <a:rPr lang="zh-CN" altLang="en-US" sz="2400">
                <a:ea typeface="黑体" pitchFamily="49" charset="-122"/>
              </a:rPr>
              <a:t>点在坐标系</a:t>
            </a:r>
            <a:r>
              <a:rPr lang="en-US" altLang="zh-CN" sz="2400">
                <a:ea typeface="黑体" pitchFamily="49" charset="-122"/>
              </a:rPr>
              <a:t>{B}</a:t>
            </a:r>
            <a:r>
              <a:rPr lang="zh-CN" altLang="en-US" sz="2400">
                <a:ea typeface="黑体" pitchFamily="49" charset="-122"/>
              </a:rPr>
              <a:t>的描述为</a:t>
            </a:r>
            <a:r>
              <a:rPr lang="en-US" altLang="zh-CN" sz="2400" baseline="30000">
                <a:ea typeface="黑体" pitchFamily="49" charset="-122"/>
              </a:rPr>
              <a:t>B</a:t>
            </a:r>
            <a:r>
              <a:rPr lang="en-US" altLang="zh-CN" sz="2400" b="1" i="1">
                <a:ea typeface="黑体" pitchFamily="49" charset="-122"/>
              </a:rPr>
              <a:t>p</a:t>
            </a:r>
            <a:r>
              <a:rPr lang="en-US" altLang="zh-CN" sz="2400">
                <a:ea typeface="黑体" pitchFamily="49" charset="-122"/>
              </a:rPr>
              <a:t>=[5   9   0]</a:t>
            </a:r>
            <a:r>
              <a:rPr lang="en-US" altLang="zh-CN" sz="2400" baseline="30000">
                <a:ea typeface="黑体" pitchFamily="49" charset="-122"/>
              </a:rPr>
              <a:t>T</a:t>
            </a:r>
            <a:r>
              <a:rPr lang="zh-CN" altLang="en-US" sz="2400">
                <a:ea typeface="黑体" pitchFamily="49" charset="-122"/>
              </a:rPr>
              <a:t>，求其在坐标系</a:t>
            </a:r>
            <a:r>
              <a:rPr lang="en-US" altLang="zh-CN" sz="2400">
                <a:ea typeface="黑体" pitchFamily="49" charset="-122"/>
              </a:rPr>
              <a:t>{A}</a:t>
            </a:r>
            <a:r>
              <a:rPr lang="zh-CN" altLang="en-US" sz="2400">
                <a:ea typeface="黑体" pitchFamily="49" charset="-122"/>
              </a:rPr>
              <a:t>的描述。</a:t>
            </a:r>
          </a:p>
          <a:p>
            <a:pPr eaLnBrk="1" hangingPunct="1"/>
            <a:r>
              <a:rPr lang="zh-CN" altLang="en-US" sz="2400">
                <a:ea typeface="黑体" pitchFamily="49" charset="-122"/>
              </a:rPr>
              <a:t>解：</a:t>
            </a:r>
          </a:p>
        </p:txBody>
      </p:sp>
      <p:sp>
        <p:nvSpPr>
          <p:cNvPr id="14341" name="Rectangle 4"/>
          <p:cNvSpPr>
            <a:spLocks noChangeArrowheads="1"/>
          </p:cNvSpPr>
          <p:nvPr/>
        </p:nvSpPr>
        <p:spPr bwMode="auto">
          <a:xfrm>
            <a:off x="1752600" y="3048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kumimoji="0" lang="zh-CN" altLang="en-US" sz="2000" i="1" dirty="0">
              <a:latin typeface="宋体" pitchFamily="2" charset="-122"/>
            </a:endParaRPr>
          </a:p>
        </p:txBody>
      </p:sp>
      <p:graphicFrame>
        <p:nvGraphicFramePr>
          <p:cNvPr id="14342" name="Object 2"/>
          <p:cNvGraphicFramePr>
            <a:graphicFrameLocks noChangeAspect="1"/>
          </p:cNvGraphicFramePr>
          <p:nvPr/>
        </p:nvGraphicFramePr>
        <p:xfrm>
          <a:off x="3581400" y="2667000"/>
          <a:ext cx="381000" cy="381000"/>
        </p:xfrm>
        <a:graphic>
          <a:graphicData uri="http://schemas.openxmlformats.org/presentationml/2006/ole">
            <mc:AlternateContent xmlns:mc="http://schemas.openxmlformats.org/markup-compatibility/2006">
              <mc:Choice xmlns:v="urn:schemas-microsoft-com:vml" Requires="v">
                <p:oleObj spid="_x0000_s1032" name="Equation" r:id="rId3" imgW="205803" imgH="205740" progId="Equation.3">
                  <p:embed/>
                </p:oleObj>
              </mc:Choice>
              <mc:Fallback>
                <p:oleObj name="Equation" r:id="rId3" imgW="205803" imgH="205740" progId="Equation.3">
                  <p:embed/>
                  <p:pic>
                    <p:nvPicPr>
                      <p:cNvPr id="1434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2667000"/>
                        <a:ext cx="3810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3" name="Object 3"/>
          <p:cNvGraphicFramePr>
            <a:graphicFrameLocks noChangeAspect="1"/>
          </p:cNvGraphicFramePr>
          <p:nvPr>
            <p:extLst/>
          </p:nvPr>
        </p:nvGraphicFramePr>
        <p:xfrm>
          <a:off x="2298700" y="3716338"/>
          <a:ext cx="7869238" cy="2449512"/>
        </p:xfrm>
        <a:graphic>
          <a:graphicData uri="http://schemas.openxmlformats.org/presentationml/2006/ole">
            <mc:AlternateContent xmlns:mc="http://schemas.openxmlformats.org/markup-compatibility/2006">
              <mc:Choice xmlns:v="urn:schemas-microsoft-com:vml" Requires="v">
                <p:oleObj spid="_x0000_s1033" name="Equation" r:id="rId5" imgW="4698720" imgH="1447560" progId="Equation.DSMT4">
                  <p:embed/>
                </p:oleObj>
              </mc:Choice>
              <mc:Fallback>
                <p:oleObj name="Equation" r:id="rId5" imgW="4698720" imgH="1447560" progId="Equation.DSMT4">
                  <p:embed/>
                  <p:pic>
                    <p:nvPicPr>
                      <p:cNvPr id="14343" name="Object 3"/>
                      <p:cNvPicPr>
                        <a:picLocks noChangeAspect="1" noChangeArrowheads="1"/>
                      </p:cNvPicPr>
                      <p:nvPr/>
                    </p:nvPicPr>
                    <p:blipFill>
                      <a:blip r:embed="rId6"/>
                      <a:srcRect/>
                      <a:stretch>
                        <a:fillRect/>
                      </a:stretch>
                    </p:blipFill>
                    <p:spPr bwMode="auto">
                      <a:xfrm>
                        <a:off x="2298700" y="3716338"/>
                        <a:ext cx="7869238" cy="2449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4" name="AutoShape 7">
            <a:hlinkClick r:id="rId7" action="ppaction://hlinksldjump"/>
          </p:cNvPr>
          <p:cNvSpPr>
            <a:spLocks noChangeArrowheads="1"/>
          </p:cNvSpPr>
          <p:nvPr/>
        </p:nvSpPr>
        <p:spPr bwMode="auto">
          <a:xfrm>
            <a:off x="8763000" y="54102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ea typeface="黑体" pitchFamily="49" charset="-122"/>
            </a:endParaRPr>
          </a:p>
        </p:txBody>
      </p:sp>
      <p:sp>
        <p:nvSpPr>
          <p:cNvPr id="14345" name="Text Box 8">
            <a:hlinkClick r:id="rId7" action="ppaction://hlinksldjump"/>
          </p:cNvPr>
          <p:cNvSpPr txBox="1">
            <a:spLocks noChangeArrowheads="1"/>
          </p:cNvSpPr>
          <p:nvPr/>
        </p:nvSpPr>
        <p:spPr bwMode="auto">
          <a:xfrm>
            <a:off x="9220200" y="5334000"/>
            <a:ext cx="838200" cy="376238"/>
          </a:xfrm>
          <a:prstGeom prst="rect">
            <a:avLst/>
          </a:prstGeom>
          <a:solidFill>
            <a:schemeClr val="bg2"/>
          </a:solidFill>
          <a:ln w="9525">
            <a:solidFill>
              <a:schemeClr val="hlink"/>
            </a:solidFill>
            <a:miter lim="800000"/>
            <a:headEnd/>
            <a:tailEnd/>
          </a:ln>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1800"/>
              <a:t>例题</a:t>
            </a:r>
            <a:r>
              <a:rPr lang="en-US" altLang="zh-CN" sz="1800"/>
              <a:t>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37B3F7BD-FD03-49EF-BEBA-6AD47E2295F9}"/>
              </a:ext>
            </a:extLst>
          </p:cNvPr>
          <p:cNvSpPr>
            <a:spLocks noGrp="1" noChangeArrowheads="1"/>
          </p:cNvSpPr>
          <p:nvPr>
            <p:ph type="title"/>
          </p:nvPr>
        </p:nvSpPr>
        <p:spPr>
          <a:xfrm>
            <a:off x="634701" y="609600"/>
            <a:ext cx="11435379" cy="446088"/>
          </a:xfrm>
        </p:spPr>
        <p:txBody>
          <a:bodyPr>
            <a:normAutofit fontScale="90000"/>
          </a:bodyPr>
          <a:lstStyle/>
          <a:p>
            <a:r>
              <a:rPr lang="zh-CN" altLang="en-US" sz="2800" dirty="0">
                <a:ea typeface="黑体" panose="02010609060101010101" pitchFamily="49" charset="-122"/>
              </a:rPr>
              <a:t>机器人的柔顺控制的目的是什么？柔顺控制的目的并不是减小机器人运动当中的位置误差，而是让机器人与外界环境接触的动作变得柔顺。</a:t>
            </a:r>
          </a:p>
        </p:txBody>
      </p:sp>
      <p:sp>
        <p:nvSpPr>
          <p:cNvPr id="11267" name="Rectangle 3">
            <a:extLst>
              <a:ext uri="{FF2B5EF4-FFF2-40B4-BE49-F238E27FC236}">
                <a16:creationId xmlns:a16="http://schemas.microsoft.com/office/drawing/2014/main" id="{CF452ACC-F206-4264-BB41-6E73574A9684}"/>
              </a:ext>
            </a:extLst>
          </p:cNvPr>
          <p:cNvSpPr>
            <a:spLocks noGrp="1" noChangeArrowheads="1"/>
          </p:cNvSpPr>
          <p:nvPr>
            <p:ph type="body" idx="1"/>
          </p:nvPr>
        </p:nvSpPr>
        <p:spPr>
          <a:xfrm>
            <a:off x="1862139" y="1169989"/>
            <a:ext cx="8497887" cy="5159375"/>
          </a:xfrm>
        </p:spPr>
        <p:txBody>
          <a:bodyPr/>
          <a:lstStyle/>
          <a:p>
            <a:pPr eaLnBrk="1" hangingPunct="1">
              <a:buClr>
                <a:schemeClr val="hlink"/>
              </a:buClr>
            </a:pPr>
            <a:r>
              <a:rPr lang="zh-CN" altLang="en-US" sz="2400" dirty="0">
                <a:solidFill>
                  <a:schemeClr val="hlink"/>
                </a:solidFill>
                <a:ea typeface="黑体" panose="02010609060101010101" pitchFamily="49" charset="-122"/>
              </a:rPr>
              <a:t>柔顺运动的基本概念</a:t>
            </a:r>
            <a:r>
              <a:rPr lang="en-US" altLang="zh-CN" sz="2400" dirty="0">
                <a:solidFill>
                  <a:schemeClr val="hlink"/>
                </a:solidFill>
                <a:ea typeface="黑体" panose="02010609060101010101" pitchFamily="49" charset="-122"/>
              </a:rPr>
              <a:t>:  </a:t>
            </a:r>
            <a:r>
              <a:rPr lang="zh-CN" altLang="en-US" sz="2400" dirty="0">
                <a:solidFill>
                  <a:schemeClr val="hlink"/>
                </a:solidFill>
                <a:ea typeface="黑体" panose="02010609060101010101" pitchFamily="49" charset="-122"/>
              </a:rPr>
              <a:t>柔顺意味着低刚度。 </a:t>
            </a:r>
          </a:p>
          <a:p>
            <a:pPr eaLnBrk="1" hangingPunct="1">
              <a:buClr>
                <a:schemeClr val="accent2"/>
              </a:buClr>
              <a:buFont typeface="Wingdings" panose="05000000000000000000" pitchFamily="2" charset="2"/>
              <a:buChar char="Ø"/>
            </a:pPr>
            <a:r>
              <a:rPr lang="zh-CN" altLang="en-US" sz="2400" dirty="0">
                <a:solidFill>
                  <a:schemeClr val="accent2"/>
                </a:solidFill>
                <a:ea typeface="黑体" panose="02010609060101010101" pitchFamily="49" charset="-122"/>
              </a:rPr>
              <a:t>被动柔顺和主动柔顺</a:t>
            </a:r>
          </a:p>
          <a:p>
            <a:pPr lvl="1" eaLnBrk="1" hangingPunct="1">
              <a:buClr>
                <a:schemeClr val="hlink"/>
              </a:buClr>
              <a:buFont typeface="Wingdings" panose="05000000000000000000" pitchFamily="2" charset="2"/>
              <a:buChar char="ü"/>
            </a:pPr>
            <a:r>
              <a:rPr lang="zh-CN" altLang="en-US" dirty="0">
                <a:ea typeface="黑体" panose="02010609060101010101" pitchFamily="49" charset="-122"/>
              </a:rPr>
              <a:t>被动柔顺</a:t>
            </a:r>
            <a:r>
              <a:rPr lang="en-US" altLang="zh-CN" dirty="0">
                <a:ea typeface="黑体" panose="02010609060101010101" pitchFamily="49" charset="-122"/>
              </a:rPr>
              <a:t>(Passive Compliance): </a:t>
            </a:r>
            <a:r>
              <a:rPr lang="zh-CN" altLang="en-US" dirty="0">
                <a:ea typeface="黑体" panose="02010609060101010101" pitchFamily="49" charset="-122"/>
              </a:rPr>
              <a:t>不需要对机器人进行专门的控制即具有的柔顺能力。例如，远中心柔顺</a:t>
            </a:r>
            <a:r>
              <a:rPr lang="en-US" altLang="zh-CN" dirty="0">
                <a:ea typeface="黑体" panose="02010609060101010101" pitchFamily="49" charset="-122"/>
              </a:rPr>
              <a:t>(RCC:  Remote Center Compliance)</a:t>
            </a:r>
            <a:r>
              <a:rPr lang="zh-CN" altLang="en-US" dirty="0">
                <a:ea typeface="黑体" panose="02010609060101010101" pitchFamily="49" charset="-122"/>
              </a:rPr>
              <a:t>，具有低的横向刚度和旋转刚度。一般为机械装置。</a:t>
            </a:r>
          </a:p>
          <a:p>
            <a:pPr lvl="1" eaLnBrk="1" hangingPunct="1">
              <a:buClr>
                <a:schemeClr val="hlink"/>
              </a:buClr>
              <a:buFont typeface="Wingdings" panose="05000000000000000000" pitchFamily="2" charset="2"/>
              <a:buNone/>
            </a:pPr>
            <a:endParaRPr lang="zh-CN" altLang="en-US" dirty="0">
              <a:ea typeface="黑体" panose="02010609060101010101" pitchFamily="49" charset="-122"/>
            </a:endParaRPr>
          </a:p>
          <a:p>
            <a:pPr lvl="1" eaLnBrk="1" hangingPunct="1">
              <a:buClr>
                <a:schemeClr val="hlink"/>
              </a:buClr>
              <a:buFont typeface="Wingdings" panose="05000000000000000000" pitchFamily="2" charset="2"/>
              <a:buNone/>
            </a:pPr>
            <a:r>
              <a:rPr lang="zh-CN" altLang="en-US" dirty="0">
                <a:ea typeface="黑体" panose="02010609060101010101" pitchFamily="49" charset="-122"/>
              </a:rPr>
              <a:t>                     </a:t>
            </a:r>
          </a:p>
          <a:p>
            <a:pPr lvl="1" eaLnBrk="1" hangingPunct="1">
              <a:buClr>
                <a:schemeClr val="hlink"/>
              </a:buClr>
              <a:buFont typeface="Wingdings" panose="05000000000000000000" pitchFamily="2" charset="2"/>
              <a:buChar char="ü"/>
            </a:pPr>
            <a:endParaRPr lang="zh-CN" altLang="en-US" dirty="0">
              <a:ea typeface="黑体" panose="02010609060101010101" pitchFamily="49" charset="-122"/>
            </a:endParaRPr>
          </a:p>
          <a:p>
            <a:pPr lvl="1" eaLnBrk="1" hangingPunct="1">
              <a:buClr>
                <a:schemeClr val="accent2"/>
              </a:buClr>
              <a:buFont typeface="Wingdings" panose="05000000000000000000" pitchFamily="2" charset="2"/>
              <a:buChar char="Ø"/>
            </a:pPr>
            <a:endParaRPr lang="en-US" altLang="zh-CN" dirty="0">
              <a:ea typeface="黑体" panose="02010609060101010101" pitchFamily="49" charset="-122"/>
            </a:endParaRPr>
          </a:p>
        </p:txBody>
      </p:sp>
      <p:graphicFrame>
        <p:nvGraphicFramePr>
          <p:cNvPr id="11268" name="Object 8">
            <a:extLst>
              <a:ext uri="{FF2B5EF4-FFF2-40B4-BE49-F238E27FC236}">
                <a16:creationId xmlns:a16="http://schemas.microsoft.com/office/drawing/2014/main" id="{0C081B66-F379-4C6A-95C0-D94AF5AE19E6}"/>
              </a:ext>
            </a:extLst>
          </p:cNvPr>
          <p:cNvGraphicFramePr>
            <a:graphicFrameLocks noChangeAspect="1"/>
          </p:cNvGraphicFramePr>
          <p:nvPr/>
        </p:nvGraphicFramePr>
        <p:xfrm>
          <a:off x="1735138" y="3862389"/>
          <a:ext cx="2336800" cy="2206625"/>
        </p:xfrm>
        <a:graphic>
          <a:graphicData uri="http://schemas.openxmlformats.org/presentationml/2006/ole">
            <mc:AlternateContent xmlns:mc="http://schemas.openxmlformats.org/markup-compatibility/2006">
              <mc:Choice xmlns:v="urn:schemas-microsoft-com:vml" Requires="v">
                <p:oleObj spid="_x0000_s6152" name="BMP 图象" r:id="rId3" imgW="2161905" imgH="2029108" progId="Paint.Picture">
                  <p:embed/>
                </p:oleObj>
              </mc:Choice>
              <mc:Fallback>
                <p:oleObj name="BMP 图象" r:id="rId3" imgW="2161905" imgH="2029108" progId="Paint.Picture">
                  <p:embed/>
                  <p:pic>
                    <p:nvPicPr>
                      <p:cNvPr id="11268" name="Object 8">
                        <a:extLst>
                          <a:ext uri="{FF2B5EF4-FFF2-40B4-BE49-F238E27FC236}">
                            <a16:creationId xmlns:a16="http://schemas.microsoft.com/office/drawing/2014/main" id="{0C081B66-F379-4C6A-95C0-D94AF5AE19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5138" y="3862389"/>
                        <a:ext cx="2336800" cy="220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69" name="Object 11">
            <a:extLst>
              <a:ext uri="{FF2B5EF4-FFF2-40B4-BE49-F238E27FC236}">
                <a16:creationId xmlns:a16="http://schemas.microsoft.com/office/drawing/2014/main" id="{826EA87F-83E2-4B1F-9ACC-BEDD83B2FE50}"/>
              </a:ext>
            </a:extLst>
          </p:cNvPr>
          <p:cNvGraphicFramePr>
            <a:graphicFrameLocks noChangeAspect="1"/>
          </p:cNvGraphicFramePr>
          <p:nvPr/>
        </p:nvGraphicFramePr>
        <p:xfrm>
          <a:off x="4325938" y="3870325"/>
          <a:ext cx="2341562" cy="2192338"/>
        </p:xfrm>
        <a:graphic>
          <a:graphicData uri="http://schemas.openxmlformats.org/presentationml/2006/ole">
            <mc:AlternateContent xmlns:mc="http://schemas.openxmlformats.org/markup-compatibility/2006">
              <mc:Choice xmlns:v="urn:schemas-microsoft-com:vml" Requires="v">
                <p:oleObj spid="_x0000_s6153" name="BMP 图象" r:id="rId5" imgW="1495634" imgH="1362265" progId="Paint.Picture">
                  <p:embed/>
                </p:oleObj>
              </mc:Choice>
              <mc:Fallback>
                <p:oleObj name="BMP 图象" r:id="rId5" imgW="1495634" imgH="1362265" progId="Paint.Picture">
                  <p:embed/>
                  <p:pic>
                    <p:nvPicPr>
                      <p:cNvPr id="11269" name="Object 11">
                        <a:extLst>
                          <a:ext uri="{FF2B5EF4-FFF2-40B4-BE49-F238E27FC236}">
                            <a16:creationId xmlns:a16="http://schemas.microsoft.com/office/drawing/2014/main" id="{826EA87F-83E2-4B1F-9ACC-BEDD83B2FE5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5938" y="3870325"/>
                        <a:ext cx="2341562" cy="2192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5369" name="Picture 9">
            <a:extLst>
              <a:ext uri="{FF2B5EF4-FFF2-40B4-BE49-F238E27FC236}">
                <a16:creationId xmlns:a16="http://schemas.microsoft.com/office/drawing/2014/main" id="{82FDBDB6-6A6C-4A47-A405-A4BF721C7E7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17883" t="61093" r="61588" b="7483"/>
          <a:stretch>
            <a:fillRect/>
          </a:stretch>
        </p:blipFill>
        <p:spPr bwMode="auto">
          <a:xfrm>
            <a:off x="7782366" y="1004887"/>
            <a:ext cx="2816225" cy="2597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71" name="Picture 17" descr="https://upload.wikimedia.org/wikipedia/commons/thumb/d/d1/Remote_Center_of_Compliance.svg/420px-Remote_Center_of_Compliance.svg.png">
            <a:extLst>
              <a:ext uri="{FF2B5EF4-FFF2-40B4-BE49-F238E27FC236}">
                <a16:creationId xmlns:a16="http://schemas.microsoft.com/office/drawing/2014/main" id="{6171E13A-5CA3-4B1E-ADF4-76BCF92AC43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67500" y="3965575"/>
            <a:ext cx="4000500"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5369"/>
                                        </p:tgtEl>
                                        <p:attrNameLst>
                                          <p:attrName>style.visibility</p:attrName>
                                        </p:attrNameLst>
                                      </p:cBhvr>
                                      <p:to>
                                        <p:strVal val="visible"/>
                                      </p:to>
                                    </p:set>
                                    <p:anim calcmode="lin" valueType="num">
                                      <p:cBhvr additive="base">
                                        <p:cTn id="7" dur="500" fill="hold"/>
                                        <p:tgtEl>
                                          <p:spTgt spid="15369"/>
                                        </p:tgtEl>
                                        <p:attrNameLst>
                                          <p:attrName>ppt_x</p:attrName>
                                        </p:attrNameLst>
                                      </p:cBhvr>
                                      <p:tavLst>
                                        <p:tav tm="0">
                                          <p:val>
                                            <p:strVal val="1+#ppt_w/2"/>
                                          </p:val>
                                        </p:tav>
                                        <p:tav tm="100000">
                                          <p:val>
                                            <p:strVal val="#ppt_x"/>
                                          </p:val>
                                        </p:tav>
                                      </p:tavLst>
                                    </p:anim>
                                    <p:anim calcmode="lin" valueType="num">
                                      <p:cBhvr additive="base">
                                        <p:cTn id="8" dur="500" fill="hold"/>
                                        <p:tgtEl>
                                          <p:spTgt spid="153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26">
            <a:extLst>
              <a:ext uri="{FF2B5EF4-FFF2-40B4-BE49-F238E27FC236}">
                <a16:creationId xmlns:a16="http://schemas.microsoft.com/office/drawing/2014/main" id="{715B7E8D-EB17-4FCB-91F5-DD0FE8980823}"/>
              </a:ext>
            </a:extLst>
          </p:cNvPr>
          <p:cNvSpPr>
            <a:spLocks noGrp="1" noChangeArrowheads="1"/>
          </p:cNvSpPr>
          <p:nvPr>
            <p:ph type="title"/>
          </p:nvPr>
        </p:nvSpPr>
        <p:spPr>
          <a:xfrm>
            <a:off x="2209800" y="609600"/>
            <a:ext cx="7772400" cy="446088"/>
          </a:xfrm>
        </p:spPr>
        <p:txBody>
          <a:bodyPr>
            <a:normAutofit fontScale="90000"/>
          </a:bodyPr>
          <a:lstStyle/>
          <a:p>
            <a:pPr eaLnBrk="1" hangingPunct="1"/>
            <a:r>
              <a:rPr lang="zh-CN" altLang="en-US" sz="2800">
                <a:ea typeface="黑体" panose="02010609060101010101" pitchFamily="49" charset="-122"/>
              </a:rPr>
              <a:t>机器人的柔顺控制</a:t>
            </a:r>
          </a:p>
        </p:txBody>
      </p:sp>
      <p:sp>
        <p:nvSpPr>
          <p:cNvPr id="12291" name="Rectangle 1027">
            <a:extLst>
              <a:ext uri="{FF2B5EF4-FFF2-40B4-BE49-F238E27FC236}">
                <a16:creationId xmlns:a16="http://schemas.microsoft.com/office/drawing/2014/main" id="{BF982718-3D10-44A6-A253-1B8B7038DE2B}"/>
              </a:ext>
            </a:extLst>
          </p:cNvPr>
          <p:cNvSpPr>
            <a:spLocks noGrp="1" noChangeArrowheads="1"/>
          </p:cNvSpPr>
          <p:nvPr>
            <p:ph type="body" idx="1"/>
          </p:nvPr>
        </p:nvSpPr>
        <p:spPr>
          <a:xfrm>
            <a:off x="1862138" y="1169989"/>
            <a:ext cx="8324850" cy="5159375"/>
          </a:xfrm>
        </p:spPr>
        <p:txBody>
          <a:bodyPr/>
          <a:lstStyle/>
          <a:p>
            <a:pPr eaLnBrk="1" hangingPunct="1">
              <a:buClr>
                <a:schemeClr val="folHlink"/>
              </a:buClr>
              <a:buFont typeface="Wingdings" panose="05000000000000000000" pitchFamily="2" charset="2"/>
              <a:buChar char="ü"/>
            </a:pPr>
            <a:r>
              <a:rPr lang="zh-CN" altLang="en-US" sz="2400">
                <a:ea typeface="黑体" panose="02010609060101010101" pitchFamily="49" charset="-122"/>
              </a:rPr>
              <a:t>被动柔顺（续）</a:t>
            </a:r>
          </a:p>
          <a:p>
            <a:pPr lvl="1" eaLnBrk="1" hangingPunct="1">
              <a:buClr>
                <a:schemeClr val="hlink"/>
              </a:buClr>
              <a:buFont typeface="Wingdings" panose="05000000000000000000" pitchFamily="2" charset="2"/>
              <a:buNone/>
            </a:pPr>
            <a:r>
              <a:rPr lang="zh-CN" altLang="en-US">
                <a:ea typeface="黑体" panose="02010609060101010101" pitchFamily="49" charset="-122"/>
              </a:rPr>
              <a:t>柔顺中心：对其施加力，纯平移</a:t>
            </a:r>
          </a:p>
          <a:p>
            <a:pPr lvl="1" eaLnBrk="1" hangingPunct="1">
              <a:buClr>
                <a:schemeClr val="hlink"/>
              </a:buClr>
              <a:buFont typeface="Wingdings" panose="05000000000000000000" pitchFamily="2" charset="2"/>
              <a:buNone/>
            </a:pPr>
            <a:r>
              <a:rPr lang="zh-CN" altLang="en-US">
                <a:ea typeface="黑体" panose="02010609060101010101" pitchFamily="49" charset="-122"/>
              </a:rPr>
              <a:t>                    对其施加力矩，纯旋转</a:t>
            </a:r>
          </a:p>
          <a:p>
            <a:pPr lvl="1" eaLnBrk="1" hangingPunct="1">
              <a:buClr>
                <a:schemeClr val="hlink"/>
              </a:buClr>
              <a:buFont typeface="Wingdings" panose="05000000000000000000" pitchFamily="2" charset="2"/>
              <a:buNone/>
            </a:pPr>
            <a:r>
              <a:rPr lang="zh-CN" altLang="en-US">
                <a:ea typeface="黑体" panose="02010609060101010101" pitchFamily="49" charset="-122"/>
              </a:rPr>
              <a:t> 特点：具有快速响应能力</a:t>
            </a:r>
          </a:p>
          <a:p>
            <a:pPr lvl="1" eaLnBrk="1" hangingPunct="1">
              <a:buClr>
                <a:schemeClr val="hlink"/>
              </a:buClr>
              <a:buFont typeface="Wingdings" panose="05000000000000000000" pitchFamily="2" charset="2"/>
              <a:buNone/>
            </a:pPr>
            <a:r>
              <a:rPr lang="zh-CN" altLang="en-US">
                <a:ea typeface="黑体" panose="02010609060101010101" pitchFamily="49" charset="-122"/>
              </a:rPr>
              <a:t>              成本低</a:t>
            </a:r>
          </a:p>
          <a:p>
            <a:pPr lvl="1" eaLnBrk="1" hangingPunct="1">
              <a:buClr>
                <a:schemeClr val="hlink"/>
              </a:buClr>
              <a:buFont typeface="Wingdings" panose="05000000000000000000" pitchFamily="2" charset="2"/>
              <a:buNone/>
            </a:pPr>
            <a:r>
              <a:rPr lang="zh-CN" altLang="en-US">
                <a:ea typeface="黑体" panose="02010609060101010101" pitchFamily="49" charset="-122"/>
              </a:rPr>
              <a:t>              只能用于特定的任务</a:t>
            </a:r>
          </a:p>
          <a:p>
            <a:pPr eaLnBrk="1" hangingPunct="1">
              <a:buClr>
                <a:schemeClr val="hlink"/>
              </a:buClr>
              <a:buFont typeface="Wingdings" panose="05000000000000000000" pitchFamily="2" charset="2"/>
              <a:buChar char="ü"/>
            </a:pPr>
            <a:r>
              <a:rPr lang="zh-CN" altLang="en-US" sz="2400">
                <a:ea typeface="黑体" panose="02010609060101010101" pitchFamily="49" charset="-122"/>
              </a:rPr>
              <a:t>位置控制：刚度强，缺乏柔顺性。</a:t>
            </a:r>
          </a:p>
          <a:p>
            <a:pPr eaLnBrk="1" hangingPunct="1">
              <a:buClr>
                <a:schemeClr val="hlink"/>
              </a:buClr>
              <a:buFont typeface="Wingdings" panose="05000000000000000000" pitchFamily="2" charset="2"/>
              <a:buChar char="ü"/>
            </a:pPr>
            <a:r>
              <a:rPr lang="zh-CN" altLang="en-US" sz="2400">
                <a:ea typeface="黑体" panose="02010609060101010101" pitchFamily="49" charset="-122"/>
              </a:rPr>
              <a:t>影响机械手端点刚度的因素：</a:t>
            </a:r>
          </a:p>
          <a:p>
            <a:pPr lvl="1" eaLnBrk="1" hangingPunct="1">
              <a:buClr>
                <a:schemeClr val="hlink"/>
              </a:buClr>
              <a:buFont typeface="Wingdings" panose="05000000000000000000" pitchFamily="2" charset="2"/>
              <a:buChar char="§"/>
            </a:pPr>
            <a:r>
              <a:rPr lang="zh-CN" altLang="en-US">
                <a:ea typeface="黑体" panose="02010609060101010101" pitchFamily="49" charset="-122"/>
              </a:rPr>
              <a:t>伺服关节的刚度</a:t>
            </a:r>
          </a:p>
          <a:p>
            <a:pPr lvl="1" eaLnBrk="1" hangingPunct="1">
              <a:buClr>
                <a:schemeClr val="hlink"/>
              </a:buClr>
              <a:buFont typeface="Wingdings" panose="05000000000000000000" pitchFamily="2" charset="2"/>
              <a:buChar char="§"/>
            </a:pPr>
            <a:r>
              <a:rPr lang="zh-CN" altLang="en-US">
                <a:ea typeface="黑体" panose="02010609060101010101" pitchFamily="49" charset="-122"/>
              </a:rPr>
              <a:t>关节的机械柔顺性</a:t>
            </a:r>
          </a:p>
          <a:p>
            <a:pPr lvl="1" eaLnBrk="1" hangingPunct="1">
              <a:buClr>
                <a:schemeClr val="hlink"/>
              </a:buClr>
              <a:buFont typeface="Wingdings" panose="05000000000000000000" pitchFamily="2" charset="2"/>
              <a:buChar char="§"/>
            </a:pPr>
            <a:r>
              <a:rPr lang="zh-CN" altLang="en-US">
                <a:ea typeface="黑体" panose="02010609060101010101" pitchFamily="49" charset="-122"/>
              </a:rPr>
              <a:t>连杆的挠性</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027">
            <a:extLst>
              <a:ext uri="{FF2B5EF4-FFF2-40B4-BE49-F238E27FC236}">
                <a16:creationId xmlns:a16="http://schemas.microsoft.com/office/drawing/2014/main" id="{63BE3EBE-9DFA-4A93-B184-68352139E394}"/>
              </a:ext>
            </a:extLst>
          </p:cNvPr>
          <p:cNvSpPr>
            <a:spLocks noGrp="1" noChangeArrowheads="1"/>
          </p:cNvSpPr>
          <p:nvPr>
            <p:ph type="title"/>
          </p:nvPr>
        </p:nvSpPr>
        <p:spPr>
          <a:xfrm>
            <a:off x="2209800" y="609600"/>
            <a:ext cx="7772400" cy="446088"/>
          </a:xfrm>
        </p:spPr>
        <p:txBody>
          <a:bodyPr>
            <a:normAutofit fontScale="90000"/>
          </a:bodyPr>
          <a:lstStyle/>
          <a:p>
            <a:pPr eaLnBrk="1" hangingPunct="1"/>
            <a:r>
              <a:rPr lang="zh-CN" altLang="en-US" sz="2800">
                <a:ea typeface="黑体" panose="02010609060101010101" pitchFamily="49" charset="-122"/>
              </a:rPr>
              <a:t>机器人的柔顺控制</a:t>
            </a:r>
          </a:p>
        </p:txBody>
      </p:sp>
      <p:sp>
        <p:nvSpPr>
          <p:cNvPr id="7" name="矩形 6">
            <a:extLst>
              <a:ext uri="{FF2B5EF4-FFF2-40B4-BE49-F238E27FC236}">
                <a16:creationId xmlns:a16="http://schemas.microsoft.com/office/drawing/2014/main" id="{A5EC4827-14A0-416A-81C0-E844EFCB24B6}"/>
              </a:ext>
            </a:extLst>
          </p:cNvPr>
          <p:cNvSpPr>
            <a:spLocks noRot="1" noChangeAspect="1" noMove="1" noResize="1" noEditPoints="1" noAdjustHandles="1" noChangeArrowheads="1" noChangeShapeType="1" noTextEdit="1"/>
          </p:cNvSpPr>
          <p:nvPr/>
        </p:nvSpPr>
        <p:spPr>
          <a:xfrm>
            <a:off x="1524000" y="1115427"/>
            <a:ext cx="9043416" cy="5675080"/>
          </a:xfrm>
          <a:prstGeom prst="rect">
            <a:avLst/>
          </a:prstGeom>
          <a:blipFill rotWithShape="1">
            <a:blip r:embed="rId2"/>
            <a:stretch>
              <a:fillRect l="-1011" t="-644" r="-741" b="-430"/>
            </a:stretch>
          </a:blipFill>
        </p:spPr>
        <p:txBody>
          <a:bodyPr/>
          <a:lstStyle/>
          <a:p>
            <a:pPr eaLnBrk="1" hangingPunct="1">
              <a:defRPr/>
            </a:pPr>
            <a:r>
              <a:rPr lang="zh-CN" altLang="en-US">
                <a:noFill/>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27">
            <a:extLst>
              <a:ext uri="{FF2B5EF4-FFF2-40B4-BE49-F238E27FC236}">
                <a16:creationId xmlns:a16="http://schemas.microsoft.com/office/drawing/2014/main" id="{E86DA788-40F7-48E2-A163-EB6D93A2B0F4}"/>
              </a:ext>
            </a:extLst>
          </p:cNvPr>
          <p:cNvSpPr>
            <a:spLocks noGrp="1" noChangeArrowheads="1"/>
          </p:cNvSpPr>
          <p:nvPr>
            <p:ph type="title"/>
          </p:nvPr>
        </p:nvSpPr>
        <p:spPr>
          <a:xfrm>
            <a:off x="2209800" y="609600"/>
            <a:ext cx="7772400" cy="446088"/>
          </a:xfrm>
        </p:spPr>
        <p:txBody>
          <a:bodyPr>
            <a:normAutofit fontScale="90000"/>
          </a:bodyPr>
          <a:lstStyle/>
          <a:p>
            <a:pPr eaLnBrk="1" hangingPunct="1"/>
            <a:r>
              <a:rPr lang="zh-CN" altLang="en-US" sz="2800">
                <a:ea typeface="黑体" panose="02010609060101010101" pitchFamily="49" charset="-122"/>
              </a:rPr>
              <a:t>机器人的柔顺控制</a:t>
            </a:r>
          </a:p>
        </p:txBody>
      </p:sp>
      <p:pic>
        <p:nvPicPr>
          <p:cNvPr id="14339" name="Picture 2">
            <a:extLst>
              <a:ext uri="{FF2B5EF4-FFF2-40B4-BE49-F238E27FC236}">
                <a16:creationId xmlns:a16="http://schemas.microsoft.com/office/drawing/2014/main" id="{F1808934-052F-4BBC-BD3B-FA68259D57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3126" t="52406" r="6876" b="25186"/>
          <a:stretch>
            <a:fillRect/>
          </a:stretch>
        </p:blipFill>
        <p:spPr bwMode="auto">
          <a:xfrm>
            <a:off x="2200275" y="4305301"/>
            <a:ext cx="7315200" cy="1152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340" name="矩形 3">
            <a:extLst>
              <a:ext uri="{FF2B5EF4-FFF2-40B4-BE49-F238E27FC236}">
                <a16:creationId xmlns:a16="http://schemas.microsoft.com/office/drawing/2014/main" id="{2AEF4800-39A3-40AD-AC40-C72C71ECD647}"/>
              </a:ext>
            </a:extLst>
          </p:cNvPr>
          <p:cNvSpPr>
            <a:spLocks noChangeArrowheads="1"/>
          </p:cNvSpPr>
          <p:nvPr/>
        </p:nvSpPr>
        <p:spPr bwMode="auto">
          <a:xfrm>
            <a:off x="1924050" y="1260476"/>
            <a:ext cx="8382000" cy="275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zh-CN" altLang="zh-CN" sz="2400">
                <a:latin typeface="黑体" panose="02010609060101010101" pitchFamily="49" charset="-122"/>
                <a:ea typeface="黑体" panose="02010609060101010101" pitchFamily="49" charset="-122"/>
              </a:rPr>
              <a:t>采用上式可得到主动刚性控制，当关节空间的位置偏差不为</a:t>
            </a:r>
            <a:r>
              <a:rPr lang="en-US" altLang="zh-CN" sz="2400">
                <a:latin typeface="黑体" panose="02010609060101010101" pitchFamily="49" charset="-122"/>
                <a:ea typeface="黑体" panose="02010609060101010101" pitchFamily="49" charset="-122"/>
              </a:rPr>
              <a:t>0</a:t>
            </a:r>
            <a:r>
              <a:rPr lang="zh-CN" altLang="zh-CN" sz="2400">
                <a:latin typeface="黑体" panose="02010609060101010101" pitchFamily="49" charset="-122"/>
                <a:ea typeface="黑体" panose="02010609060101010101" pitchFamily="49" charset="-122"/>
              </a:rPr>
              <a:t>时，关节空间具有一定的控制力</a:t>
            </a:r>
            <a:r>
              <a:rPr lang="en-US" altLang="zh-CN" sz="2400">
                <a:latin typeface="黑体" panose="02010609060101010101" pitchFamily="49" charset="-122"/>
                <a:ea typeface="黑体" panose="02010609060101010101" pitchFamily="49" charset="-122"/>
              </a:rPr>
              <a:t>/</a:t>
            </a:r>
            <a:r>
              <a:rPr lang="zh-CN" altLang="zh-CN" sz="2400">
                <a:latin typeface="黑体" panose="02010609060101010101" pitchFamily="49" charset="-122"/>
                <a:ea typeface="黑体" panose="02010609060101010101" pitchFamily="49" charset="-122"/>
              </a:rPr>
              <a:t>力矩，使机器人表现出期望的刚度。虽然</a:t>
            </a:r>
            <a:r>
              <a:rPr lang="zh-CN" altLang="en-US" sz="2400">
                <a:latin typeface="黑体" panose="02010609060101010101" pitchFamily="49" charset="-122"/>
                <a:ea typeface="黑体" panose="02010609060101010101" pitchFamily="49" charset="-122"/>
              </a:rPr>
              <a:t>下</a:t>
            </a:r>
            <a:r>
              <a:rPr lang="zh-CN" altLang="zh-CN" sz="2400">
                <a:latin typeface="黑体" panose="02010609060101010101" pitchFamily="49" charset="-122"/>
                <a:ea typeface="黑体" panose="02010609060101010101" pitchFamily="49" charset="-122"/>
              </a:rPr>
              <a:t>图所示为一个位置闭环控制系统，但与位置控制有较大区别：主动刚性控制的关节力矩是关节空间位置偏差的函数；位置控制的系统在位置偏差不为</a:t>
            </a:r>
            <a:r>
              <a:rPr lang="en-US" altLang="zh-CN" sz="2400">
                <a:latin typeface="黑体" panose="02010609060101010101" pitchFamily="49" charset="-122"/>
                <a:ea typeface="黑体" panose="02010609060101010101" pitchFamily="49" charset="-122"/>
              </a:rPr>
              <a:t>0</a:t>
            </a:r>
            <a:r>
              <a:rPr lang="zh-CN" altLang="zh-CN" sz="2400">
                <a:latin typeface="黑体" panose="02010609060101010101" pitchFamily="49" charset="-122"/>
                <a:ea typeface="黑体" panose="02010609060101010101" pitchFamily="49" charset="-122"/>
              </a:rPr>
              <a:t>时，在积分作用下会使关节力矩达到最大值，使机器人的末端刚度不可控。</a:t>
            </a:r>
            <a:endParaRPr lang="zh-CN" altLang="en-US" sz="2400">
              <a:latin typeface="黑体" panose="02010609060101010101" pitchFamily="49" charset="-122"/>
              <a:ea typeface="黑体" panose="02010609060101010101" pitchFamily="49" charset="-122"/>
            </a:endParaRPr>
          </a:p>
        </p:txBody>
      </p:sp>
      <p:sp>
        <p:nvSpPr>
          <p:cNvPr id="14341" name="矩形 4">
            <a:extLst>
              <a:ext uri="{FF2B5EF4-FFF2-40B4-BE49-F238E27FC236}">
                <a16:creationId xmlns:a16="http://schemas.microsoft.com/office/drawing/2014/main" id="{B2025AF2-F2C9-4AFC-91AF-3ED17DBA4090}"/>
              </a:ext>
            </a:extLst>
          </p:cNvPr>
          <p:cNvSpPr>
            <a:spLocks noChangeArrowheads="1"/>
          </p:cNvSpPr>
          <p:nvPr/>
        </p:nvSpPr>
        <p:spPr bwMode="auto">
          <a:xfrm>
            <a:off x="4841876" y="5459413"/>
            <a:ext cx="23399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zh-CN" sz="2400">
                <a:latin typeface="黑体" panose="02010609060101010101" pitchFamily="49" charset="-122"/>
                <a:ea typeface="黑体" panose="02010609060101010101" pitchFamily="49" charset="-122"/>
              </a:rPr>
              <a:t>主动刚性控制</a:t>
            </a:r>
            <a:r>
              <a:rPr lang="zh-CN" altLang="en-US" sz="2400">
                <a:latin typeface="黑体" panose="02010609060101010101" pitchFamily="49" charset="-122"/>
                <a:ea typeface="黑体" panose="02010609060101010101" pitchFamily="49" charset="-122"/>
              </a:rPr>
              <a:t>图</a:t>
            </a:r>
            <a:endParaRPr lang="zh-CN" alt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7">
            <a:extLst>
              <a:ext uri="{FF2B5EF4-FFF2-40B4-BE49-F238E27FC236}">
                <a16:creationId xmlns:a16="http://schemas.microsoft.com/office/drawing/2014/main" id="{E8DB0B4F-7EB5-42B1-84E0-F911628E38A2}"/>
              </a:ext>
            </a:extLst>
          </p:cNvPr>
          <p:cNvSpPr>
            <a:spLocks noGrp="1" noChangeArrowheads="1"/>
          </p:cNvSpPr>
          <p:nvPr>
            <p:ph type="title"/>
          </p:nvPr>
        </p:nvSpPr>
        <p:spPr>
          <a:xfrm>
            <a:off x="2209800" y="609600"/>
            <a:ext cx="7772400" cy="446088"/>
          </a:xfrm>
        </p:spPr>
        <p:txBody>
          <a:bodyPr>
            <a:normAutofit fontScale="90000"/>
          </a:bodyPr>
          <a:lstStyle/>
          <a:p>
            <a:pPr eaLnBrk="1" hangingPunct="1"/>
            <a:r>
              <a:rPr lang="zh-CN" altLang="en-US" sz="2800">
                <a:ea typeface="黑体" panose="02010609060101010101" pitchFamily="49" charset="-122"/>
              </a:rPr>
              <a:t>机器人的柔顺控制</a:t>
            </a:r>
          </a:p>
        </p:txBody>
      </p:sp>
      <p:sp>
        <p:nvSpPr>
          <p:cNvPr id="15363" name="矩形 11">
            <a:extLst>
              <a:ext uri="{FF2B5EF4-FFF2-40B4-BE49-F238E27FC236}">
                <a16:creationId xmlns:a16="http://schemas.microsoft.com/office/drawing/2014/main" id="{B04C45D1-B676-47F6-B296-4377DE35557D}"/>
              </a:ext>
            </a:extLst>
          </p:cNvPr>
          <p:cNvSpPr>
            <a:spLocks noChangeArrowheads="1"/>
          </p:cNvSpPr>
          <p:nvPr/>
        </p:nvSpPr>
        <p:spPr bwMode="auto">
          <a:xfrm>
            <a:off x="1954214" y="1300164"/>
            <a:ext cx="8485187" cy="402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zh-CN" altLang="zh-CN" sz="2400">
                <a:latin typeface="黑体" panose="02010609060101010101" pitchFamily="49" charset="-122"/>
                <a:ea typeface="黑体" panose="02010609060101010101" pitchFamily="49" charset="-122"/>
              </a:rPr>
              <a:t>被动柔顺机械装置具有快速响应能力，远快于利用控制算法实现的主动重定位；不需要力传感器，成本低；但是只限于应用于一些专门的任务，缺乏灵活性。</a:t>
            </a:r>
            <a:endParaRPr lang="en-US" altLang="zh-CN" sz="2400">
              <a:latin typeface="黑体" panose="02010609060101010101" pitchFamily="49" charset="-122"/>
              <a:ea typeface="黑体" panose="02010609060101010101" pitchFamily="49" charset="-122"/>
            </a:endParaRPr>
          </a:p>
          <a:p>
            <a:pPr eaLnBrk="1" hangingPunct="1">
              <a:lnSpc>
                <a:spcPct val="120000"/>
              </a:lnSpc>
              <a:spcBef>
                <a:spcPct val="0"/>
              </a:spcBef>
              <a:buFontTx/>
              <a:buNone/>
            </a:pPr>
            <a:endParaRPr lang="en-US" altLang="zh-CN" sz="2400">
              <a:latin typeface="黑体" panose="02010609060101010101" pitchFamily="49" charset="-122"/>
              <a:ea typeface="黑体" panose="02010609060101010101" pitchFamily="49" charset="-122"/>
            </a:endParaRPr>
          </a:p>
          <a:p>
            <a:pPr eaLnBrk="1" hangingPunct="1">
              <a:lnSpc>
                <a:spcPct val="120000"/>
              </a:lnSpc>
              <a:spcBef>
                <a:spcPct val="0"/>
              </a:spcBef>
              <a:buFontTx/>
              <a:buNone/>
            </a:pPr>
            <a:r>
              <a:rPr lang="zh-CN" altLang="zh-CN" sz="2400">
                <a:latin typeface="黑体" panose="02010609060101010101" pitchFamily="49" charset="-122"/>
                <a:ea typeface="黑体" panose="02010609060101010101" pitchFamily="49" charset="-122"/>
              </a:rPr>
              <a:t>主动柔顺控制可以克服上述被动柔顺的缺陷，但是它通常更慢、更贵、更复杂；反馈只能在运动和力误差发生后才能产生，这就需要被动柔顺将作用力限制在一个可接受阈值内，这就需要主动柔顺和被动柔顺在一定程度的联合使用，也可以获得合理的执行速度和抗扰能力。</a:t>
            </a:r>
            <a:endParaRPr lang="zh-CN" altLang="en-US" sz="2400">
              <a:latin typeface="黑体" panose="02010609060101010101" pitchFamily="49" charset="-122"/>
              <a:ea typeface="黑体" panose="02010609060101010101" pitchFamily="49"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02032A07-A122-46CD-8C0C-59D72E4427FA}"/>
              </a:ext>
            </a:extLst>
          </p:cNvPr>
          <p:cNvSpPr>
            <a:spLocks noGrp="1" noChangeArrowheads="1"/>
          </p:cNvSpPr>
          <p:nvPr>
            <p:ph type="title"/>
          </p:nvPr>
        </p:nvSpPr>
        <p:spPr>
          <a:xfrm>
            <a:off x="2209800" y="609600"/>
            <a:ext cx="7772400" cy="446088"/>
          </a:xfrm>
        </p:spPr>
        <p:txBody>
          <a:bodyPr>
            <a:normAutofit fontScale="90000"/>
          </a:bodyPr>
          <a:lstStyle/>
          <a:p>
            <a:pPr eaLnBrk="1" hangingPunct="1"/>
            <a:r>
              <a:rPr lang="zh-CN" altLang="en-US" sz="2800">
                <a:ea typeface="黑体" panose="02010609060101010101" pitchFamily="49" charset="-122"/>
              </a:rPr>
              <a:t>机器人的柔顺控制</a:t>
            </a:r>
          </a:p>
        </p:txBody>
      </p:sp>
      <p:sp>
        <p:nvSpPr>
          <p:cNvPr id="18435" name="Rectangle 3">
            <a:extLst>
              <a:ext uri="{FF2B5EF4-FFF2-40B4-BE49-F238E27FC236}">
                <a16:creationId xmlns:a16="http://schemas.microsoft.com/office/drawing/2014/main" id="{A110D662-5136-405F-87AE-F518E985DB62}"/>
              </a:ext>
            </a:extLst>
          </p:cNvPr>
          <p:cNvSpPr>
            <a:spLocks noGrp="1" noChangeArrowheads="1"/>
          </p:cNvSpPr>
          <p:nvPr>
            <p:ph type="body" idx="1"/>
          </p:nvPr>
        </p:nvSpPr>
        <p:spPr>
          <a:xfrm>
            <a:off x="1862139" y="1169989"/>
            <a:ext cx="8497887" cy="5159375"/>
          </a:xfrm>
        </p:spPr>
        <p:txBody>
          <a:bodyPr>
            <a:normAutofit lnSpcReduction="10000"/>
          </a:bodyPr>
          <a:lstStyle/>
          <a:p>
            <a:pPr eaLnBrk="1" hangingPunct="1">
              <a:lnSpc>
                <a:spcPct val="120000"/>
              </a:lnSpc>
              <a:buClr>
                <a:schemeClr val="accent2"/>
              </a:buClr>
              <a:buFont typeface="Wingdings" panose="05000000000000000000" pitchFamily="2" charset="2"/>
              <a:buChar char="Ø"/>
            </a:pPr>
            <a:r>
              <a:rPr lang="zh-CN" altLang="en-US" sz="2400">
                <a:solidFill>
                  <a:schemeClr val="accent2"/>
                </a:solidFill>
                <a:ea typeface="黑体" panose="02010609060101010101" pitchFamily="49" charset="-122"/>
              </a:rPr>
              <a:t>主动柔顺控制的种类</a:t>
            </a:r>
          </a:p>
          <a:p>
            <a:pPr lvl="1" eaLnBrk="1" hangingPunct="1">
              <a:lnSpc>
                <a:spcPct val="120000"/>
              </a:lnSpc>
              <a:buClr>
                <a:schemeClr val="hlink"/>
              </a:buClr>
              <a:buFont typeface="Wingdings" panose="05000000000000000000" pitchFamily="2" charset="2"/>
              <a:buChar char="ü"/>
            </a:pPr>
            <a:r>
              <a:rPr lang="zh-CN" altLang="en-US">
                <a:ea typeface="黑体" panose="02010609060101010101" pitchFamily="49" charset="-122"/>
              </a:rPr>
              <a:t>阻抗控制</a:t>
            </a:r>
            <a:r>
              <a:rPr lang="en-US" altLang="zh-CN">
                <a:ea typeface="黑体" panose="02010609060101010101" pitchFamily="49" charset="-122"/>
              </a:rPr>
              <a:t>: </a:t>
            </a:r>
            <a:r>
              <a:rPr lang="zh-CN" altLang="en-US">
                <a:ea typeface="黑体" panose="02010609060101010101" pitchFamily="49" charset="-122"/>
              </a:rPr>
              <a:t>通过力与位置之间的动态关系实现柔顺控制。利用适当的控制方法使机械手末端表现出所需要的</a:t>
            </a:r>
            <a:r>
              <a:rPr lang="zh-CN" altLang="en-US" b="1" i="1">
                <a:solidFill>
                  <a:schemeClr val="folHlink"/>
                </a:solidFill>
                <a:ea typeface="黑体" panose="02010609060101010101" pitchFamily="49" charset="-122"/>
              </a:rPr>
              <a:t>刚性和阻尼。</a:t>
            </a:r>
          </a:p>
          <a:p>
            <a:pPr lvl="1" eaLnBrk="1" hangingPunct="1">
              <a:lnSpc>
                <a:spcPct val="120000"/>
              </a:lnSpc>
              <a:buClr>
                <a:schemeClr val="hlink"/>
              </a:buClr>
              <a:buFont typeface="Wingdings" panose="05000000000000000000" pitchFamily="2" charset="2"/>
              <a:buNone/>
            </a:pPr>
            <a:r>
              <a:rPr lang="zh-CN" altLang="en-US">
                <a:ea typeface="黑体" panose="02010609060101010101" pitchFamily="49" charset="-122"/>
              </a:rPr>
              <a:t>    静态：力和位置的关系用刚性矩阵描述</a:t>
            </a:r>
          </a:p>
          <a:p>
            <a:pPr lvl="1" eaLnBrk="1" hangingPunct="1">
              <a:lnSpc>
                <a:spcPct val="120000"/>
              </a:lnSpc>
              <a:buClr>
                <a:schemeClr val="hlink"/>
              </a:buClr>
              <a:buFont typeface="Wingdings" panose="05000000000000000000" pitchFamily="2" charset="2"/>
              <a:buNone/>
            </a:pPr>
            <a:r>
              <a:rPr lang="zh-CN" altLang="en-US">
                <a:ea typeface="黑体" panose="02010609060101010101" pitchFamily="49" charset="-122"/>
              </a:rPr>
              <a:t>    动态：力和速度的关系用粘滞阻尼矩阵描述</a:t>
            </a:r>
          </a:p>
          <a:p>
            <a:pPr lvl="1" eaLnBrk="1" hangingPunct="1">
              <a:lnSpc>
                <a:spcPct val="120000"/>
              </a:lnSpc>
              <a:buClr>
                <a:schemeClr val="hlink"/>
              </a:buClr>
              <a:buFont typeface="Wingdings" panose="05000000000000000000" pitchFamily="2" charset="2"/>
              <a:buChar char="ü"/>
            </a:pPr>
            <a:r>
              <a:rPr lang="zh-CN" altLang="en-US">
                <a:ea typeface="黑体" panose="02010609060101010101" pitchFamily="49" charset="-122"/>
              </a:rPr>
              <a:t>力位混合控制 </a:t>
            </a:r>
            <a:r>
              <a:rPr lang="en-US" altLang="zh-CN">
                <a:ea typeface="黑体" panose="02010609060101010101" pitchFamily="49" charset="-122"/>
              </a:rPr>
              <a:t>: </a:t>
            </a:r>
            <a:r>
              <a:rPr lang="zh-CN" altLang="en-US">
                <a:ea typeface="黑体" panose="02010609060101010101" pitchFamily="49" charset="-122"/>
              </a:rPr>
              <a:t>分别组成位置控制回路和力控制回路，通过控制律的综合实现柔顺控制。</a:t>
            </a:r>
          </a:p>
          <a:p>
            <a:pPr lvl="1" eaLnBrk="1" hangingPunct="1">
              <a:lnSpc>
                <a:spcPct val="120000"/>
              </a:lnSpc>
              <a:buClr>
                <a:schemeClr val="hlink"/>
              </a:buClr>
              <a:buFont typeface="Wingdings" panose="05000000000000000000" pitchFamily="2" charset="2"/>
              <a:buChar char="ü"/>
            </a:pPr>
            <a:r>
              <a:rPr lang="zh-CN" altLang="en-US">
                <a:ea typeface="黑体" panose="02010609060101010101" pitchFamily="49" charset="-122"/>
              </a:rPr>
              <a:t>动态混合控制：在柔顺坐标空间将任务分解为某些自由度的位置控制和另一些自由度的力控制，然后将计算结果在关节空间合并为统一的关节力矩。</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54549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7">
            <a:extLst>
              <a:ext uri="{FF2B5EF4-FFF2-40B4-BE49-F238E27FC236}">
                <a16:creationId xmlns:a16="http://schemas.microsoft.com/office/drawing/2014/main" id="{62C80044-85A4-47B6-8965-673EFD14258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9C64C7BE-E37B-4E1D-AE39-D4B738663F8A}" type="slidenum">
              <a:rPr lang="zh-CN" altLang="en-US" sz="1400"/>
              <a:pPr>
                <a:spcBef>
                  <a:spcPct val="0"/>
                </a:spcBef>
                <a:buClrTx/>
                <a:buSzTx/>
                <a:buFontTx/>
                <a:buNone/>
              </a:pPr>
              <a:t>17</a:t>
            </a:fld>
            <a:endParaRPr lang="en-US" altLang="zh-CN" sz="1400"/>
          </a:p>
        </p:txBody>
      </p:sp>
      <p:sp>
        <p:nvSpPr>
          <p:cNvPr id="78851" name="Rectangle 2">
            <a:extLst>
              <a:ext uri="{FF2B5EF4-FFF2-40B4-BE49-F238E27FC236}">
                <a16:creationId xmlns:a16="http://schemas.microsoft.com/office/drawing/2014/main" id="{0DA3E0C4-85AE-46D8-BDD5-4664953E7798}"/>
              </a:ext>
            </a:extLst>
          </p:cNvPr>
          <p:cNvSpPr>
            <a:spLocks noGrp="1" noChangeArrowheads="1"/>
          </p:cNvSpPr>
          <p:nvPr>
            <p:ph type="title"/>
          </p:nvPr>
        </p:nvSpPr>
        <p:spPr>
          <a:noFill/>
        </p:spPr>
        <p:txBody>
          <a:bodyPr/>
          <a:lstStyle/>
          <a:p>
            <a:pPr eaLnBrk="1" hangingPunct="1"/>
            <a:r>
              <a:rPr lang="en-US" altLang="zh-CN" sz="4000">
                <a:ea typeface="黑体" panose="02010609060101010101" pitchFamily="49" charset="-122"/>
              </a:rPr>
              <a:t>5.2 </a:t>
            </a:r>
            <a:r>
              <a:rPr lang="zh-CN" altLang="en-US" sz="4000">
                <a:ea typeface="黑体" panose="02010609060101010101" pitchFamily="49" charset="-122"/>
              </a:rPr>
              <a:t>机器人控制系统的特点和功能</a:t>
            </a:r>
          </a:p>
        </p:txBody>
      </p:sp>
      <p:sp>
        <p:nvSpPr>
          <p:cNvPr id="78852" name="Rectangle 3">
            <a:extLst>
              <a:ext uri="{FF2B5EF4-FFF2-40B4-BE49-F238E27FC236}">
                <a16:creationId xmlns:a16="http://schemas.microsoft.com/office/drawing/2014/main" id="{44C46ABE-737F-4FD9-8352-C942A1487F24}"/>
              </a:ext>
            </a:extLst>
          </p:cNvPr>
          <p:cNvSpPr>
            <a:spLocks noGrp="1" noChangeArrowheads="1"/>
          </p:cNvSpPr>
          <p:nvPr>
            <p:ph type="body" sz="half" idx="1"/>
          </p:nvPr>
        </p:nvSpPr>
        <p:spPr>
          <a:xfrm>
            <a:off x="2071688" y="1382714"/>
            <a:ext cx="8356600" cy="5475287"/>
          </a:xfrm>
          <a:noFill/>
        </p:spPr>
        <p:txBody>
          <a:bodyPr/>
          <a:lstStyle/>
          <a:p>
            <a:pPr eaLnBrk="1" hangingPunct="1"/>
            <a:r>
              <a:rPr lang="en-US" altLang="zh-CN" sz="3200">
                <a:ea typeface="黑体" panose="02010609060101010101" pitchFamily="49" charset="-122"/>
              </a:rPr>
              <a:t>5.2.1 </a:t>
            </a:r>
            <a:r>
              <a:rPr lang="zh-CN" altLang="en-US" sz="3200">
                <a:ea typeface="黑体" panose="02010609060101010101" pitchFamily="49" charset="-122"/>
              </a:rPr>
              <a:t>机器人控制的特点</a:t>
            </a:r>
            <a:endParaRPr kumimoji="1" lang="zh-CN" altLang="en-US">
              <a:latin typeface="黑体" panose="02010609060101010101" pitchFamily="49" charset="-122"/>
              <a:ea typeface="黑体" panose="02010609060101010101" pitchFamily="49" charset="-122"/>
            </a:endParaRPr>
          </a:p>
          <a:p>
            <a:pPr lvl="1" eaLnBrk="1" hangingPunct="1"/>
            <a:r>
              <a:rPr kumimoji="1" lang="zh-CN" altLang="en-US" sz="2800">
                <a:solidFill>
                  <a:srgbClr val="003399"/>
                </a:solidFill>
                <a:latin typeface="黑体" panose="02010609060101010101" pitchFamily="49" charset="-122"/>
                <a:ea typeface="黑体" panose="02010609060101010101" pitchFamily="49" charset="-122"/>
              </a:rPr>
              <a:t>机器人是一个十分复杂的多输入多输出非线性系统。机器人控制的目的就是要使机器人的各关节或末端执行器的位姿能够以理想的动态品质跟踪给定的轨迹或稳定在指定的位姿上。</a:t>
            </a:r>
          </a:p>
          <a:p>
            <a:pPr lvl="1" eaLnBrk="1" hangingPunct="1"/>
            <a:endParaRPr kumimoji="1" lang="zh-CN" altLang="en-US" sz="2800">
              <a:solidFill>
                <a:srgbClr val="003399"/>
              </a:solidFill>
              <a:latin typeface="黑体" panose="02010609060101010101" pitchFamily="49" charset="-122"/>
              <a:ea typeface="黑体" panose="02010609060101010101" pitchFamily="49" charset="-122"/>
            </a:endParaRPr>
          </a:p>
          <a:p>
            <a:pPr lvl="1" eaLnBrk="1" hangingPunct="1"/>
            <a:r>
              <a:rPr kumimoji="1" lang="zh-CN" altLang="en-US" sz="2800">
                <a:solidFill>
                  <a:srgbClr val="003399"/>
                </a:solidFill>
                <a:latin typeface="黑体" panose="02010609060101010101" pitchFamily="49" charset="-122"/>
                <a:ea typeface="黑体" panose="02010609060101010101" pitchFamily="49" charset="-122"/>
              </a:rPr>
              <a:t>问题：实际系统，很难得到精确的动力学模型。</a:t>
            </a:r>
            <a:endParaRPr kumimoji="1" lang="en-US" altLang="zh-CN" sz="2800">
              <a:solidFill>
                <a:srgbClr val="003399"/>
              </a:solidFill>
              <a:latin typeface="黑体" panose="02010609060101010101" pitchFamily="49" charset="-122"/>
              <a:ea typeface="黑体" panose="02010609060101010101" pitchFamily="49" charset="-122"/>
            </a:endParaRPr>
          </a:p>
        </p:txBody>
      </p:sp>
      <p:pic>
        <p:nvPicPr>
          <p:cNvPr id="78853" name="Picture 1" descr="A logo with writing on it&#10;&#10;Description automatically generated">
            <a:extLst>
              <a:ext uri="{FF2B5EF4-FFF2-40B4-BE49-F238E27FC236}">
                <a16:creationId xmlns:a16="http://schemas.microsoft.com/office/drawing/2014/main" id="{F56B6E4B-9D42-4136-9DB2-AFEC5EDEB4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4650" y="46038"/>
            <a:ext cx="86995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7">
            <a:extLst>
              <a:ext uri="{FF2B5EF4-FFF2-40B4-BE49-F238E27FC236}">
                <a16:creationId xmlns:a16="http://schemas.microsoft.com/office/drawing/2014/main" id="{D4F853D5-AC6F-4667-AE4C-5FEFC592D52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E6815EC4-9F9F-4772-A2D7-683AE75B2EBB}" type="slidenum">
              <a:rPr lang="zh-CN" altLang="en-US" sz="1400"/>
              <a:pPr>
                <a:spcBef>
                  <a:spcPct val="0"/>
                </a:spcBef>
                <a:buClrTx/>
                <a:buSzTx/>
                <a:buFontTx/>
                <a:buNone/>
              </a:pPr>
              <a:t>18</a:t>
            </a:fld>
            <a:endParaRPr lang="en-US" altLang="zh-CN" sz="1400"/>
          </a:p>
        </p:txBody>
      </p:sp>
      <p:sp>
        <p:nvSpPr>
          <p:cNvPr id="61443" name="Rectangle 2">
            <a:extLst>
              <a:ext uri="{FF2B5EF4-FFF2-40B4-BE49-F238E27FC236}">
                <a16:creationId xmlns:a16="http://schemas.microsoft.com/office/drawing/2014/main" id="{E3828B9B-33F9-4713-A5F8-D6CBBC6B1AD6}"/>
              </a:ext>
            </a:extLst>
          </p:cNvPr>
          <p:cNvSpPr>
            <a:spLocks noGrp="1" noChangeArrowheads="1"/>
          </p:cNvSpPr>
          <p:nvPr>
            <p:ph type="title"/>
          </p:nvPr>
        </p:nvSpPr>
        <p:spPr>
          <a:noFill/>
        </p:spPr>
        <p:txBody>
          <a:bodyPr/>
          <a:lstStyle/>
          <a:p>
            <a:pPr eaLnBrk="1" hangingPunct="1"/>
            <a:r>
              <a:rPr lang="en-US" altLang="zh-CN" sz="4000">
                <a:ea typeface="黑体" panose="02010609060101010101" pitchFamily="49" charset="-122"/>
              </a:rPr>
              <a:t>5.2 </a:t>
            </a:r>
            <a:r>
              <a:rPr lang="zh-CN" altLang="en-US" sz="4000">
                <a:ea typeface="黑体" panose="02010609060101010101" pitchFamily="49" charset="-122"/>
              </a:rPr>
              <a:t>机器人控制系统的特点和功能</a:t>
            </a:r>
          </a:p>
        </p:txBody>
      </p:sp>
      <p:sp>
        <p:nvSpPr>
          <p:cNvPr id="61444" name="Rectangle 3">
            <a:extLst>
              <a:ext uri="{FF2B5EF4-FFF2-40B4-BE49-F238E27FC236}">
                <a16:creationId xmlns:a16="http://schemas.microsoft.com/office/drawing/2014/main" id="{3D47C514-D91A-4974-8BEA-82A7F33F662D}"/>
              </a:ext>
            </a:extLst>
          </p:cNvPr>
          <p:cNvSpPr>
            <a:spLocks noGrp="1" noChangeArrowheads="1"/>
          </p:cNvSpPr>
          <p:nvPr>
            <p:ph type="body" sz="half" idx="1"/>
          </p:nvPr>
        </p:nvSpPr>
        <p:spPr>
          <a:xfrm>
            <a:off x="2071688" y="1382714"/>
            <a:ext cx="8356600" cy="5475287"/>
          </a:xfrm>
          <a:noFill/>
        </p:spPr>
        <p:txBody>
          <a:bodyPr/>
          <a:lstStyle/>
          <a:p>
            <a:pPr eaLnBrk="1" hangingPunct="1"/>
            <a:r>
              <a:rPr lang="en-US" altLang="zh-CN" sz="3200">
                <a:ea typeface="黑体" panose="02010609060101010101" pitchFamily="49" charset="-122"/>
              </a:rPr>
              <a:t>5.2.1 </a:t>
            </a:r>
            <a:r>
              <a:rPr lang="zh-CN" altLang="en-US" sz="3200">
                <a:ea typeface="黑体" panose="02010609060101010101" pitchFamily="49" charset="-122"/>
              </a:rPr>
              <a:t>机器人控制的特点</a:t>
            </a:r>
            <a:endParaRPr lang="zh-CN" altLang="en-US" sz="3200" b="1">
              <a:latin typeface="Times New Roman" panose="02020603050405020304" pitchFamily="18" charset="0"/>
              <a:ea typeface="黑体" panose="02010609060101010101" pitchFamily="49" charset="-122"/>
            </a:endParaRPr>
          </a:p>
          <a:p>
            <a:pPr lvl="1" eaLnBrk="1" hangingPunct="1"/>
            <a:r>
              <a:rPr lang="zh-CN" altLang="en-US" sz="2800">
                <a:solidFill>
                  <a:schemeClr val="hlink"/>
                </a:solidFill>
                <a:latin typeface="黑体" panose="02010609060101010101" pitchFamily="49" charset="-122"/>
                <a:ea typeface="黑体" panose="02010609060101010101" pitchFamily="49" charset="-122"/>
              </a:rPr>
              <a:t>非线性</a:t>
            </a:r>
          </a:p>
          <a:p>
            <a:pPr lvl="2" eaLnBrk="1" hangingPunct="1"/>
            <a:r>
              <a:rPr lang="zh-CN" altLang="en-US" sz="2400">
                <a:latin typeface="黑体" panose="02010609060101010101" pitchFamily="49" charset="-122"/>
                <a:ea typeface="黑体" panose="02010609060101010101" pitchFamily="49" charset="-122"/>
              </a:rPr>
              <a:t>引起机器人非线性的因数很多，机构构型、传动机构、驱动元件等都会引起系统的非线性。</a:t>
            </a:r>
          </a:p>
          <a:p>
            <a:pPr lvl="1" eaLnBrk="1" hangingPunct="1"/>
            <a:r>
              <a:rPr lang="zh-CN" altLang="en-US" sz="2800">
                <a:solidFill>
                  <a:schemeClr val="hlink"/>
                </a:solidFill>
                <a:latin typeface="黑体" panose="02010609060101010101" pitchFamily="49" charset="-122"/>
                <a:ea typeface="黑体" panose="02010609060101010101" pitchFamily="49" charset="-122"/>
              </a:rPr>
              <a:t>多变量</a:t>
            </a:r>
          </a:p>
          <a:p>
            <a:pPr lvl="2" eaLnBrk="1" hangingPunct="1"/>
            <a:r>
              <a:rPr lang="zh-CN" altLang="en-US" sz="2400">
                <a:latin typeface="黑体" panose="02010609060101010101" pitchFamily="49" charset="-122"/>
                <a:ea typeface="黑体" panose="02010609060101010101" pitchFamily="49" charset="-122"/>
              </a:rPr>
              <a:t>机器人系统是一个时变系统，动力学参数随着关节运动位置的变化而变化。</a:t>
            </a:r>
            <a:endParaRPr lang="zh-CN" altLang="en-US" sz="2400">
              <a:solidFill>
                <a:schemeClr val="hlink"/>
              </a:solidFill>
              <a:latin typeface="黑体" panose="02010609060101010101" pitchFamily="49" charset="-122"/>
              <a:ea typeface="黑体" panose="02010609060101010101" pitchFamily="49" charset="-122"/>
            </a:endParaRPr>
          </a:p>
          <a:p>
            <a:pPr lvl="1" eaLnBrk="1" hangingPunct="1"/>
            <a:r>
              <a:rPr lang="zh-CN" altLang="en-US" sz="2800">
                <a:solidFill>
                  <a:schemeClr val="hlink"/>
                </a:solidFill>
                <a:latin typeface="黑体" panose="02010609060101010101" pitchFamily="49" charset="-122"/>
                <a:ea typeface="黑体" panose="02010609060101010101" pitchFamily="49" charset="-122"/>
              </a:rPr>
              <a:t>强耦合</a:t>
            </a:r>
            <a:endParaRPr lang="zh-CN" altLang="en-US" sz="2000">
              <a:ea typeface="宋体" panose="02010600030101010101" pitchFamily="2" charset="-122"/>
            </a:endParaRPr>
          </a:p>
          <a:p>
            <a:pPr lvl="2" eaLnBrk="1" hangingPunct="1"/>
            <a:r>
              <a:rPr lang="zh-CN" altLang="en-US" sz="2400">
                <a:latin typeface="黑体" panose="02010609060101010101" pitchFamily="49" charset="-122"/>
                <a:ea typeface="黑体" panose="02010609060101010101" pitchFamily="49" charset="-122"/>
              </a:rPr>
              <a:t>各关节具有耦合作用，表现为某一个关节的运动，会对其他关节产生动力效应，使得每个关节都要承受其他关节运动所产生的扰动。</a:t>
            </a:r>
          </a:p>
        </p:txBody>
      </p:sp>
      <p:pic>
        <p:nvPicPr>
          <p:cNvPr id="61445" name="Picture 1" descr="A logo with writing on it&#10;&#10;Description automatically generated">
            <a:extLst>
              <a:ext uri="{FF2B5EF4-FFF2-40B4-BE49-F238E27FC236}">
                <a16:creationId xmlns:a16="http://schemas.microsoft.com/office/drawing/2014/main" id="{DF22646E-0E3D-47EC-8D93-6184E67249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4650" y="46038"/>
            <a:ext cx="86995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7">
            <a:extLst>
              <a:ext uri="{FF2B5EF4-FFF2-40B4-BE49-F238E27FC236}">
                <a16:creationId xmlns:a16="http://schemas.microsoft.com/office/drawing/2014/main" id="{BBC7B132-E05F-4AB1-8C6F-27B2A26CAB5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B625B7B8-1C86-402D-8F96-713F252EFC0A}" type="slidenum">
              <a:rPr lang="zh-CN" altLang="en-US" sz="1400"/>
              <a:pPr>
                <a:spcBef>
                  <a:spcPct val="0"/>
                </a:spcBef>
                <a:buClrTx/>
                <a:buSzTx/>
                <a:buFontTx/>
                <a:buNone/>
              </a:pPr>
              <a:t>19</a:t>
            </a:fld>
            <a:endParaRPr lang="en-US" altLang="zh-CN" sz="1400"/>
          </a:p>
        </p:txBody>
      </p:sp>
      <p:sp>
        <p:nvSpPr>
          <p:cNvPr id="62467" name="Rectangle 2">
            <a:extLst>
              <a:ext uri="{FF2B5EF4-FFF2-40B4-BE49-F238E27FC236}">
                <a16:creationId xmlns:a16="http://schemas.microsoft.com/office/drawing/2014/main" id="{7347C46A-F380-4AA1-888F-71D8F3C407DB}"/>
              </a:ext>
            </a:extLst>
          </p:cNvPr>
          <p:cNvSpPr>
            <a:spLocks noGrp="1" noChangeArrowheads="1"/>
          </p:cNvSpPr>
          <p:nvPr>
            <p:ph type="title"/>
          </p:nvPr>
        </p:nvSpPr>
        <p:spPr>
          <a:noFill/>
        </p:spPr>
        <p:txBody>
          <a:bodyPr/>
          <a:lstStyle/>
          <a:p>
            <a:pPr eaLnBrk="1" hangingPunct="1"/>
            <a:r>
              <a:rPr lang="en-US" altLang="zh-CN" sz="4000">
                <a:ea typeface="黑体" panose="02010609060101010101" pitchFamily="49" charset="-122"/>
              </a:rPr>
              <a:t>5.2 </a:t>
            </a:r>
            <a:r>
              <a:rPr lang="zh-CN" altLang="en-US" sz="4000">
                <a:ea typeface="黑体" panose="02010609060101010101" pitchFamily="49" charset="-122"/>
              </a:rPr>
              <a:t>机器人控制系统的特点和功能</a:t>
            </a:r>
          </a:p>
        </p:txBody>
      </p:sp>
      <p:sp>
        <p:nvSpPr>
          <p:cNvPr id="62468" name="Rectangle 3">
            <a:extLst>
              <a:ext uri="{FF2B5EF4-FFF2-40B4-BE49-F238E27FC236}">
                <a16:creationId xmlns:a16="http://schemas.microsoft.com/office/drawing/2014/main" id="{2505CCC6-6121-4280-8737-8CC8438C1C00}"/>
              </a:ext>
            </a:extLst>
          </p:cNvPr>
          <p:cNvSpPr>
            <a:spLocks noGrp="1" noChangeArrowheads="1"/>
          </p:cNvSpPr>
          <p:nvPr>
            <p:ph type="body" sz="half" idx="1"/>
          </p:nvPr>
        </p:nvSpPr>
        <p:spPr>
          <a:xfrm>
            <a:off x="2071688" y="1382714"/>
            <a:ext cx="8356600" cy="5475287"/>
          </a:xfrm>
          <a:noFill/>
        </p:spPr>
        <p:txBody>
          <a:bodyPr/>
          <a:lstStyle/>
          <a:p>
            <a:pPr eaLnBrk="1" hangingPunct="1"/>
            <a:r>
              <a:rPr lang="en-US" altLang="zh-CN" sz="3200">
                <a:ea typeface="黑体" panose="02010609060101010101" pitchFamily="49" charset="-122"/>
              </a:rPr>
              <a:t>5.2.1 </a:t>
            </a:r>
            <a:r>
              <a:rPr lang="zh-CN" altLang="en-US" sz="3200">
                <a:ea typeface="黑体" panose="02010609060101010101" pitchFamily="49" charset="-122"/>
              </a:rPr>
              <a:t>机器人控制的特点</a:t>
            </a:r>
            <a:endParaRPr lang="zh-CN" altLang="en-US" sz="3200" b="1">
              <a:latin typeface="Times New Roman" panose="02020603050405020304" pitchFamily="18" charset="0"/>
              <a:ea typeface="黑体" panose="02010609060101010101" pitchFamily="49" charset="-122"/>
            </a:endParaRPr>
          </a:p>
          <a:p>
            <a:pPr lvl="1" eaLnBrk="1" hangingPunct="1"/>
            <a:r>
              <a:rPr lang="en-US" altLang="zh-CN">
                <a:latin typeface="黑体" panose="02010609060101010101" pitchFamily="49" charset="-122"/>
                <a:ea typeface="黑体" panose="02010609060101010101" pitchFamily="49" charset="-122"/>
              </a:rPr>
              <a:t>(1) </a:t>
            </a:r>
            <a:r>
              <a:rPr lang="zh-CN" altLang="en-US">
                <a:solidFill>
                  <a:schemeClr val="hlink"/>
                </a:solidFill>
                <a:latin typeface="黑体" panose="02010609060101010101" pitchFamily="49" charset="-122"/>
                <a:ea typeface="黑体" panose="02010609060101010101" pitchFamily="49" charset="-122"/>
              </a:rPr>
              <a:t>机器人的控制与机构运动学及动力学密切相关。</a:t>
            </a:r>
            <a:r>
              <a:rPr lang="zh-CN" altLang="en-US">
                <a:latin typeface="黑体" panose="02010609060101010101" pitchFamily="49" charset="-122"/>
                <a:ea typeface="黑体" panose="02010609060101010101" pitchFamily="49" charset="-122"/>
              </a:rPr>
              <a:t>机器需要进行坐标变换，经常要求解运动学正问题和逆问题</a:t>
            </a:r>
            <a:r>
              <a:rPr lang="en-US" altLang="zh-CN">
                <a:latin typeface="黑体" panose="02010609060101010101" pitchFamily="49" charset="-122"/>
                <a:ea typeface="黑体" panose="02010609060101010101" pitchFamily="49" charset="-122"/>
              </a:rPr>
              <a:t>, </a:t>
            </a:r>
            <a:r>
              <a:rPr lang="zh-CN" altLang="en-US">
                <a:latin typeface="黑体" panose="02010609060101010101" pitchFamily="49" charset="-122"/>
                <a:ea typeface="黑体" panose="02010609060101010101" pitchFamily="49" charset="-122"/>
              </a:rPr>
              <a:t>还要考虑惯性力、外力</a:t>
            </a:r>
            <a:r>
              <a:rPr lang="en-US" altLang="zh-CN">
                <a:latin typeface="黑体" panose="02010609060101010101" pitchFamily="49" charset="-122"/>
                <a:ea typeface="黑体" panose="02010609060101010101" pitchFamily="49" charset="-122"/>
              </a:rPr>
              <a:t>(</a:t>
            </a:r>
            <a:r>
              <a:rPr lang="zh-CN" altLang="en-US">
                <a:latin typeface="黑体" panose="02010609060101010101" pitchFamily="49" charset="-122"/>
                <a:ea typeface="黑体" panose="02010609060101010101" pitchFamily="49" charset="-122"/>
              </a:rPr>
              <a:t>包括重力</a:t>
            </a:r>
            <a:r>
              <a:rPr lang="en-US" altLang="zh-CN">
                <a:latin typeface="黑体" panose="02010609060101010101" pitchFamily="49" charset="-122"/>
                <a:ea typeface="黑体" panose="02010609060101010101" pitchFamily="49" charset="-122"/>
              </a:rPr>
              <a:t>)</a:t>
            </a:r>
            <a:r>
              <a:rPr lang="zh-CN" altLang="en-US">
                <a:latin typeface="黑体" panose="02010609060101010101" pitchFamily="49" charset="-122"/>
                <a:ea typeface="黑体" panose="02010609060101010101" pitchFamily="49" charset="-122"/>
              </a:rPr>
              <a:t>、哥氏力及向心力的影响。 </a:t>
            </a:r>
          </a:p>
          <a:p>
            <a:pPr lvl="1" eaLnBrk="1" hangingPunct="1"/>
            <a:r>
              <a:rPr lang="en-US" altLang="zh-CN">
                <a:latin typeface="黑体" panose="02010609060101010101" pitchFamily="49" charset="-122"/>
                <a:ea typeface="黑体" panose="02010609060101010101" pitchFamily="49" charset="-122"/>
              </a:rPr>
              <a:t>(2) </a:t>
            </a:r>
            <a:r>
              <a:rPr lang="zh-CN" altLang="en-US">
                <a:latin typeface="黑体" panose="02010609060101010101" pitchFamily="49" charset="-122"/>
                <a:ea typeface="黑体" panose="02010609060101010101" pitchFamily="49" charset="-122"/>
              </a:rPr>
              <a:t>一台工业机器人通常有</a:t>
            </a:r>
            <a:r>
              <a:rPr lang="en-US" altLang="zh-CN">
                <a:latin typeface="黑体" panose="02010609060101010101" pitchFamily="49" charset="-122"/>
                <a:ea typeface="黑体" panose="02010609060101010101" pitchFamily="49" charset="-122"/>
              </a:rPr>
              <a:t>3</a:t>
            </a:r>
            <a:r>
              <a:rPr lang="zh-CN" altLang="en-US">
                <a:latin typeface="黑体" panose="02010609060101010101" pitchFamily="49" charset="-122"/>
                <a:ea typeface="黑体" panose="02010609060101010101" pitchFamily="49" charset="-122"/>
              </a:rPr>
              <a:t>～</a:t>
            </a:r>
            <a:r>
              <a:rPr lang="en-US" altLang="zh-CN">
                <a:latin typeface="黑体" panose="02010609060101010101" pitchFamily="49" charset="-122"/>
                <a:ea typeface="黑体" panose="02010609060101010101" pitchFamily="49" charset="-122"/>
              </a:rPr>
              <a:t>6</a:t>
            </a:r>
            <a:r>
              <a:rPr lang="zh-CN" altLang="en-US">
                <a:latin typeface="黑体" panose="02010609060101010101" pitchFamily="49" charset="-122"/>
                <a:ea typeface="黑体" panose="02010609060101010101" pitchFamily="49" charset="-122"/>
              </a:rPr>
              <a:t>个自由度。每个自由度一般包含一个伺服机构，它们必须协调起来，组成一个</a:t>
            </a:r>
            <a:r>
              <a:rPr lang="zh-CN" altLang="en-US">
                <a:solidFill>
                  <a:schemeClr val="hlink"/>
                </a:solidFill>
                <a:latin typeface="黑体" panose="02010609060101010101" pitchFamily="49" charset="-122"/>
                <a:ea typeface="黑体" panose="02010609060101010101" pitchFamily="49" charset="-122"/>
              </a:rPr>
              <a:t>多变量控制系统</a:t>
            </a:r>
            <a:r>
              <a:rPr lang="zh-CN" altLang="en-US">
                <a:latin typeface="黑体" panose="02010609060101010101" pitchFamily="49" charset="-122"/>
                <a:ea typeface="黑体" panose="02010609060101010101" pitchFamily="49" charset="-122"/>
              </a:rPr>
              <a:t>。</a:t>
            </a:r>
          </a:p>
          <a:p>
            <a:pPr lvl="1" eaLnBrk="1" hangingPunct="1"/>
            <a:r>
              <a:rPr lang="en-US" altLang="zh-CN">
                <a:latin typeface="黑体" panose="02010609060101010101" pitchFamily="49" charset="-122"/>
                <a:ea typeface="黑体" panose="02010609060101010101" pitchFamily="49" charset="-122"/>
              </a:rPr>
              <a:t>(3)</a:t>
            </a:r>
            <a:r>
              <a:rPr kumimoji="1" lang="zh-CN" altLang="en-US">
                <a:latin typeface="黑体" panose="02010609060101010101" pitchFamily="49" charset="-122"/>
                <a:ea typeface="黑体" panose="02010609060101010101" pitchFamily="49" charset="-122"/>
              </a:rPr>
              <a:t>描述机器人状态和运动的数学模型是一个</a:t>
            </a:r>
            <a:r>
              <a:rPr kumimoji="1" lang="zh-CN" altLang="en-US">
                <a:solidFill>
                  <a:schemeClr val="hlink"/>
                </a:solidFill>
                <a:latin typeface="黑体" panose="02010609060101010101" pitchFamily="49" charset="-122"/>
                <a:ea typeface="黑体" panose="02010609060101010101" pitchFamily="49" charset="-122"/>
              </a:rPr>
              <a:t>非线性模型</a:t>
            </a:r>
            <a:r>
              <a:rPr lang="zh-CN" altLang="en-US">
                <a:latin typeface="黑体" panose="02010609060101010101" pitchFamily="49" charset="-122"/>
                <a:ea typeface="黑体" panose="02010609060101010101" pitchFamily="49" charset="-122"/>
              </a:rPr>
              <a:t>，</a:t>
            </a:r>
            <a:r>
              <a:rPr kumimoji="1" lang="zh-CN" altLang="en-US">
                <a:latin typeface="黑体" panose="02010609060101010101" pitchFamily="49" charset="-122"/>
                <a:ea typeface="黑体" panose="02010609060101010101" pitchFamily="49" charset="-122"/>
              </a:rPr>
              <a:t>随着状态的不同和外力的变化</a:t>
            </a:r>
            <a:r>
              <a:rPr lang="zh-CN" altLang="en-US">
                <a:latin typeface="黑体" panose="02010609060101010101" pitchFamily="49" charset="-122"/>
                <a:ea typeface="黑体" panose="02010609060101010101" pitchFamily="49" charset="-122"/>
              </a:rPr>
              <a:t>，</a:t>
            </a:r>
            <a:r>
              <a:rPr kumimoji="1" lang="zh-CN" altLang="en-US">
                <a:latin typeface="黑体" panose="02010609060101010101" pitchFamily="49" charset="-122"/>
                <a:ea typeface="黑体" panose="02010609060101010101" pitchFamily="49" charset="-122"/>
              </a:rPr>
              <a:t>其参数也在变化</a:t>
            </a:r>
            <a:r>
              <a:rPr lang="zh-CN" altLang="en-US">
                <a:latin typeface="黑体" panose="02010609060101010101" pitchFamily="49" charset="-122"/>
                <a:ea typeface="黑体" panose="02010609060101010101" pitchFamily="49" charset="-122"/>
              </a:rPr>
              <a:t>，</a:t>
            </a:r>
            <a:r>
              <a:rPr kumimoji="1" lang="zh-CN" altLang="en-US">
                <a:latin typeface="黑体" panose="02010609060101010101" pitchFamily="49" charset="-122"/>
                <a:ea typeface="黑体" panose="02010609060101010101" pitchFamily="49" charset="-122"/>
              </a:rPr>
              <a:t>各变量之间还存在</a:t>
            </a:r>
            <a:r>
              <a:rPr kumimoji="1" lang="zh-CN" altLang="en-US">
                <a:solidFill>
                  <a:schemeClr val="hlink"/>
                </a:solidFill>
                <a:latin typeface="黑体" panose="02010609060101010101" pitchFamily="49" charset="-122"/>
                <a:ea typeface="黑体" panose="02010609060101010101" pitchFamily="49" charset="-122"/>
              </a:rPr>
              <a:t>耦合</a:t>
            </a:r>
            <a:r>
              <a:rPr kumimoji="1" lang="zh-CN" altLang="en-US">
                <a:latin typeface="黑体" panose="02010609060101010101" pitchFamily="49" charset="-122"/>
                <a:ea typeface="黑体" panose="02010609060101010101" pitchFamily="49" charset="-122"/>
              </a:rPr>
              <a:t>。因此</a:t>
            </a:r>
            <a:r>
              <a:rPr lang="zh-CN" altLang="en-US">
                <a:latin typeface="黑体" panose="02010609060101010101" pitchFamily="49" charset="-122"/>
                <a:ea typeface="黑体" panose="02010609060101010101" pitchFamily="49" charset="-122"/>
              </a:rPr>
              <a:t>，</a:t>
            </a:r>
            <a:r>
              <a:rPr kumimoji="1" lang="zh-CN" altLang="en-US">
                <a:latin typeface="黑体" panose="02010609060101010101" pitchFamily="49" charset="-122"/>
                <a:ea typeface="黑体" panose="02010609060101010101" pitchFamily="49" charset="-122"/>
              </a:rPr>
              <a:t>除了位置闭环外，还要利用速度甚至加速度闭环。系统中经常使用重力补偿、前馈、解耦或自适应控制等方法。</a:t>
            </a:r>
          </a:p>
        </p:txBody>
      </p:sp>
      <p:pic>
        <p:nvPicPr>
          <p:cNvPr id="62469" name="Picture 1" descr="A logo with writing on it&#10;&#10;Description automatically generated">
            <a:extLst>
              <a:ext uri="{FF2B5EF4-FFF2-40B4-BE49-F238E27FC236}">
                <a16:creationId xmlns:a16="http://schemas.microsoft.com/office/drawing/2014/main" id="{84351088-996F-43FE-9C94-E665B92D60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4650" y="46038"/>
            <a:ext cx="86995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620744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7">
            <a:extLst>
              <a:ext uri="{FF2B5EF4-FFF2-40B4-BE49-F238E27FC236}">
                <a16:creationId xmlns:a16="http://schemas.microsoft.com/office/drawing/2014/main" id="{2C9A7D8D-7CBD-457A-BACF-DFCC3882DEC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83146E45-2996-4A51-8A92-67D31D360687}" type="slidenum">
              <a:rPr lang="zh-CN" altLang="en-US" sz="1400"/>
              <a:pPr>
                <a:spcBef>
                  <a:spcPct val="0"/>
                </a:spcBef>
                <a:buClrTx/>
                <a:buSzTx/>
                <a:buFontTx/>
                <a:buNone/>
              </a:pPr>
              <a:t>20</a:t>
            </a:fld>
            <a:endParaRPr lang="en-US" altLang="zh-CN" sz="1400"/>
          </a:p>
        </p:txBody>
      </p:sp>
      <p:sp>
        <p:nvSpPr>
          <p:cNvPr id="63491" name="Rectangle 2">
            <a:extLst>
              <a:ext uri="{FF2B5EF4-FFF2-40B4-BE49-F238E27FC236}">
                <a16:creationId xmlns:a16="http://schemas.microsoft.com/office/drawing/2014/main" id="{7ED48BAA-0C26-4910-BE2B-18582EEB6BD6}"/>
              </a:ext>
            </a:extLst>
          </p:cNvPr>
          <p:cNvSpPr>
            <a:spLocks noGrp="1" noChangeArrowheads="1"/>
          </p:cNvSpPr>
          <p:nvPr>
            <p:ph type="title"/>
          </p:nvPr>
        </p:nvSpPr>
        <p:spPr>
          <a:noFill/>
        </p:spPr>
        <p:txBody>
          <a:bodyPr/>
          <a:lstStyle/>
          <a:p>
            <a:pPr eaLnBrk="1" hangingPunct="1"/>
            <a:r>
              <a:rPr lang="en-US" altLang="zh-CN" sz="4000">
                <a:ea typeface="黑体" panose="02010609060101010101" pitchFamily="49" charset="-122"/>
              </a:rPr>
              <a:t>5.2 </a:t>
            </a:r>
            <a:r>
              <a:rPr lang="zh-CN" altLang="en-US" sz="4000">
                <a:ea typeface="黑体" panose="02010609060101010101" pitchFamily="49" charset="-122"/>
              </a:rPr>
              <a:t>机器人控制系统的特点和功能</a:t>
            </a:r>
          </a:p>
        </p:txBody>
      </p:sp>
      <p:sp>
        <p:nvSpPr>
          <p:cNvPr id="63492" name="Rectangle 3">
            <a:extLst>
              <a:ext uri="{FF2B5EF4-FFF2-40B4-BE49-F238E27FC236}">
                <a16:creationId xmlns:a16="http://schemas.microsoft.com/office/drawing/2014/main" id="{255D28C0-5BA3-4E65-BC69-1C81A3DDBC78}"/>
              </a:ext>
            </a:extLst>
          </p:cNvPr>
          <p:cNvSpPr>
            <a:spLocks noGrp="1" noChangeArrowheads="1"/>
          </p:cNvSpPr>
          <p:nvPr>
            <p:ph type="body" sz="half" idx="1"/>
          </p:nvPr>
        </p:nvSpPr>
        <p:spPr>
          <a:xfrm>
            <a:off x="2071688" y="1382714"/>
            <a:ext cx="8356600" cy="5475287"/>
          </a:xfrm>
          <a:noFill/>
        </p:spPr>
        <p:txBody>
          <a:bodyPr/>
          <a:lstStyle/>
          <a:p>
            <a:pPr eaLnBrk="1" hangingPunct="1"/>
            <a:r>
              <a:rPr lang="en-US" altLang="zh-CN" sz="3200">
                <a:ea typeface="黑体" panose="02010609060101010101" pitchFamily="49" charset="-122"/>
              </a:rPr>
              <a:t>5.2.1 </a:t>
            </a:r>
            <a:r>
              <a:rPr lang="zh-CN" altLang="en-US" sz="3200">
                <a:ea typeface="黑体" panose="02010609060101010101" pitchFamily="49" charset="-122"/>
              </a:rPr>
              <a:t>机器人控制的特点</a:t>
            </a:r>
            <a:endParaRPr lang="zh-CN" altLang="en-US" sz="3200" b="1">
              <a:latin typeface="Times New Roman" panose="02020603050405020304" pitchFamily="18" charset="0"/>
              <a:ea typeface="黑体" panose="02010609060101010101" pitchFamily="49" charset="-122"/>
            </a:endParaRPr>
          </a:p>
          <a:p>
            <a:pPr lvl="1" eaLnBrk="1" hangingPunct="1"/>
            <a:r>
              <a:rPr kumimoji="1" lang="en-US" altLang="zh-CN">
                <a:latin typeface="黑体" panose="02010609060101010101" pitchFamily="49" charset="-122"/>
                <a:ea typeface="黑体" panose="02010609060101010101" pitchFamily="49" charset="-122"/>
              </a:rPr>
              <a:t>(4) </a:t>
            </a:r>
            <a:r>
              <a:rPr kumimoji="1" lang="zh-CN" altLang="en-US">
                <a:latin typeface="黑体" panose="02010609060101010101" pitchFamily="49" charset="-122"/>
                <a:ea typeface="黑体" panose="02010609060101010101" pitchFamily="49" charset="-122"/>
              </a:rPr>
              <a:t>把</a:t>
            </a:r>
            <a:r>
              <a:rPr lang="zh-CN" altLang="en-US">
                <a:latin typeface="黑体" panose="02010609060101010101" pitchFamily="49" charset="-122"/>
                <a:ea typeface="黑体" panose="02010609060101010101" pitchFamily="49" charset="-122"/>
              </a:rPr>
              <a:t>多个独立的伺服系统有机地协调起来，使其按照人的意志行动，这个任务只能由计算机来完成。因此，</a:t>
            </a:r>
            <a:r>
              <a:rPr lang="zh-CN" altLang="en-US">
                <a:solidFill>
                  <a:schemeClr val="hlink"/>
                </a:solidFill>
                <a:latin typeface="黑体" panose="02010609060101010101" pitchFamily="49" charset="-122"/>
                <a:ea typeface="黑体" panose="02010609060101010101" pitchFamily="49" charset="-122"/>
              </a:rPr>
              <a:t>机器人控制系统必须是一个计算机控制系统</a:t>
            </a:r>
            <a:r>
              <a:rPr lang="zh-CN" altLang="en-US">
                <a:latin typeface="黑体" panose="02010609060101010101" pitchFamily="49" charset="-122"/>
                <a:ea typeface="黑体" panose="02010609060101010101" pitchFamily="49" charset="-122"/>
              </a:rPr>
              <a:t>。同时，计算机软件担负着艰巨的任务。</a:t>
            </a:r>
          </a:p>
          <a:p>
            <a:pPr lvl="1" eaLnBrk="1" hangingPunct="1">
              <a:buFont typeface="Wingdings" panose="05000000000000000000" pitchFamily="2" charset="2"/>
              <a:buNone/>
            </a:pPr>
            <a:r>
              <a:rPr lang="zh-CN" altLang="en-US">
                <a:latin typeface="黑体" panose="02010609060101010101" pitchFamily="49" charset="-122"/>
                <a:ea typeface="黑体" panose="02010609060101010101" pitchFamily="49" charset="-122"/>
              </a:rPr>
              <a:t> </a:t>
            </a:r>
            <a:endParaRPr kumimoji="1" lang="zh-CN" altLang="en-US">
              <a:latin typeface="黑体" panose="02010609060101010101" pitchFamily="49" charset="-122"/>
              <a:ea typeface="黑体" panose="02010609060101010101" pitchFamily="49" charset="-122"/>
            </a:endParaRPr>
          </a:p>
          <a:p>
            <a:pPr lvl="1" eaLnBrk="1" hangingPunct="1"/>
            <a:r>
              <a:rPr kumimoji="1" lang="en-US" altLang="zh-CN">
                <a:latin typeface="黑体" panose="02010609060101010101" pitchFamily="49" charset="-122"/>
                <a:ea typeface="黑体" panose="02010609060101010101" pitchFamily="49" charset="-122"/>
              </a:rPr>
              <a:t>(5) </a:t>
            </a:r>
            <a:r>
              <a:rPr kumimoji="1" lang="zh-CN" altLang="en-US">
                <a:latin typeface="黑体" panose="02010609060101010101" pitchFamily="49" charset="-122"/>
                <a:ea typeface="黑体" panose="02010609060101010101" pitchFamily="49" charset="-122"/>
              </a:rPr>
              <a:t>机器人的动作往往可以通过不同的方式和路径来完成</a:t>
            </a:r>
            <a:r>
              <a:rPr lang="zh-CN" altLang="en-US">
                <a:latin typeface="黑体" panose="02010609060101010101" pitchFamily="49" charset="-122"/>
                <a:ea typeface="黑体" panose="02010609060101010101" pitchFamily="49" charset="-122"/>
              </a:rPr>
              <a:t>，</a:t>
            </a:r>
            <a:r>
              <a:rPr kumimoji="1" lang="zh-CN" altLang="en-US">
                <a:latin typeface="黑体" panose="02010609060101010101" pitchFamily="49" charset="-122"/>
                <a:ea typeface="黑体" panose="02010609060101010101" pitchFamily="49" charset="-122"/>
              </a:rPr>
              <a:t>因此存在一个</a:t>
            </a:r>
            <a:r>
              <a:rPr kumimoji="1" lang="zh-CN" altLang="en-US">
                <a:ea typeface="黑体" panose="02010609060101010101" pitchFamily="49" charset="-122"/>
              </a:rPr>
              <a:t>“</a:t>
            </a:r>
            <a:r>
              <a:rPr kumimoji="1" lang="zh-CN" altLang="en-US">
                <a:solidFill>
                  <a:schemeClr val="hlink"/>
                </a:solidFill>
                <a:latin typeface="黑体" panose="02010609060101010101" pitchFamily="49" charset="-122"/>
                <a:ea typeface="黑体" panose="02010609060101010101" pitchFamily="49" charset="-122"/>
              </a:rPr>
              <a:t>最优</a:t>
            </a:r>
            <a:r>
              <a:rPr kumimoji="1" lang="zh-CN" altLang="en-US">
                <a:ea typeface="黑体" panose="02010609060101010101" pitchFamily="49" charset="-122"/>
              </a:rPr>
              <a:t>”</a:t>
            </a:r>
            <a:r>
              <a:rPr kumimoji="1" lang="zh-CN" altLang="en-US">
                <a:latin typeface="黑体" panose="02010609060101010101" pitchFamily="49" charset="-122"/>
                <a:ea typeface="黑体" panose="02010609060101010101" pitchFamily="49" charset="-122"/>
              </a:rPr>
              <a:t>的问题。较高级的机器人可以用人工智能的方法</a:t>
            </a:r>
            <a:r>
              <a:rPr lang="zh-CN" altLang="en-US">
                <a:latin typeface="黑体" panose="02010609060101010101" pitchFamily="49" charset="-122"/>
                <a:ea typeface="黑体" panose="02010609060101010101" pitchFamily="49" charset="-122"/>
              </a:rPr>
              <a:t>，</a:t>
            </a:r>
            <a:r>
              <a:rPr kumimoji="1" lang="zh-CN" altLang="en-US">
                <a:latin typeface="黑体" panose="02010609060101010101" pitchFamily="49" charset="-122"/>
                <a:ea typeface="黑体" panose="02010609060101010101" pitchFamily="49" charset="-122"/>
              </a:rPr>
              <a:t>根据传感器和模式识别的方法获得对象及环境的工况</a:t>
            </a:r>
            <a:r>
              <a:rPr lang="zh-CN" altLang="en-US">
                <a:latin typeface="黑体" panose="02010609060101010101" pitchFamily="49" charset="-122"/>
                <a:ea typeface="黑体" panose="02010609060101010101" pitchFamily="49" charset="-122"/>
              </a:rPr>
              <a:t>，</a:t>
            </a:r>
            <a:r>
              <a:rPr kumimoji="1" lang="zh-CN" altLang="en-US">
                <a:latin typeface="黑体" panose="02010609060101010101" pitchFamily="49" charset="-122"/>
                <a:ea typeface="黑体" panose="02010609060101010101" pitchFamily="49" charset="-122"/>
              </a:rPr>
              <a:t>按照给定的指标要求</a:t>
            </a:r>
            <a:r>
              <a:rPr lang="zh-CN" altLang="en-US">
                <a:latin typeface="黑体" panose="02010609060101010101" pitchFamily="49" charset="-122"/>
                <a:ea typeface="黑体" panose="02010609060101010101" pitchFamily="49" charset="-122"/>
              </a:rPr>
              <a:t>，</a:t>
            </a:r>
            <a:r>
              <a:rPr kumimoji="1" lang="zh-CN" altLang="en-US">
                <a:latin typeface="黑体" panose="02010609060101010101" pitchFamily="49" charset="-122"/>
                <a:ea typeface="黑体" panose="02010609060101010101" pitchFamily="49" charset="-122"/>
              </a:rPr>
              <a:t>自动地选择最佳的控制规律。 </a:t>
            </a:r>
          </a:p>
        </p:txBody>
      </p:sp>
      <p:pic>
        <p:nvPicPr>
          <p:cNvPr id="63493" name="Picture 1" descr="A logo with writing on it&#10;&#10;Description automatically generated">
            <a:extLst>
              <a:ext uri="{FF2B5EF4-FFF2-40B4-BE49-F238E27FC236}">
                <a16:creationId xmlns:a16="http://schemas.microsoft.com/office/drawing/2014/main" id="{F0BEE5BC-551A-412E-8831-111D5A1C29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4650" y="46038"/>
            <a:ext cx="86995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7">
            <a:extLst>
              <a:ext uri="{FF2B5EF4-FFF2-40B4-BE49-F238E27FC236}">
                <a16:creationId xmlns:a16="http://schemas.microsoft.com/office/drawing/2014/main" id="{174BA70E-A775-4A56-A91F-C4B58DFE745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671279E5-5A0B-4E67-986B-588C79A30E11}" type="slidenum">
              <a:rPr lang="zh-CN" altLang="en-US" sz="1400"/>
              <a:pPr>
                <a:spcBef>
                  <a:spcPct val="0"/>
                </a:spcBef>
                <a:buClrTx/>
                <a:buSzTx/>
                <a:buFontTx/>
                <a:buNone/>
              </a:pPr>
              <a:t>21</a:t>
            </a:fld>
            <a:endParaRPr lang="en-US" altLang="zh-CN" sz="1400"/>
          </a:p>
        </p:txBody>
      </p:sp>
      <p:sp>
        <p:nvSpPr>
          <p:cNvPr id="64515" name="Rectangle 2">
            <a:extLst>
              <a:ext uri="{FF2B5EF4-FFF2-40B4-BE49-F238E27FC236}">
                <a16:creationId xmlns:a16="http://schemas.microsoft.com/office/drawing/2014/main" id="{5FD8F4AD-92B4-4B5E-BD5D-B73ABA28CA57}"/>
              </a:ext>
            </a:extLst>
          </p:cNvPr>
          <p:cNvSpPr>
            <a:spLocks noGrp="1" noChangeArrowheads="1"/>
          </p:cNvSpPr>
          <p:nvPr>
            <p:ph type="title"/>
          </p:nvPr>
        </p:nvSpPr>
        <p:spPr>
          <a:noFill/>
        </p:spPr>
        <p:txBody>
          <a:bodyPr/>
          <a:lstStyle/>
          <a:p>
            <a:pPr eaLnBrk="1" hangingPunct="1"/>
            <a:r>
              <a:rPr lang="en-US" altLang="zh-CN" sz="4000">
                <a:ea typeface="黑体" panose="02010609060101010101" pitchFamily="49" charset="-122"/>
              </a:rPr>
              <a:t>5.2 </a:t>
            </a:r>
            <a:r>
              <a:rPr lang="zh-CN" altLang="en-US" sz="4000">
                <a:ea typeface="黑体" panose="02010609060101010101" pitchFamily="49" charset="-122"/>
              </a:rPr>
              <a:t>机器人控制系统的特点和功能</a:t>
            </a:r>
          </a:p>
        </p:txBody>
      </p:sp>
      <p:sp>
        <p:nvSpPr>
          <p:cNvPr id="64516" name="Rectangle 3">
            <a:extLst>
              <a:ext uri="{FF2B5EF4-FFF2-40B4-BE49-F238E27FC236}">
                <a16:creationId xmlns:a16="http://schemas.microsoft.com/office/drawing/2014/main" id="{ACFA227B-9746-45C9-8F8C-F115ADCF8667}"/>
              </a:ext>
            </a:extLst>
          </p:cNvPr>
          <p:cNvSpPr>
            <a:spLocks noGrp="1" noChangeArrowheads="1"/>
          </p:cNvSpPr>
          <p:nvPr>
            <p:ph type="body" sz="half" idx="1"/>
          </p:nvPr>
        </p:nvSpPr>
        <p:spPr>
          <a:xfrm>
            <a:off x="2071688" y="1382714"/>
            <a:ext cx="8356600" cy="5475287"/>
          </a:xfrm>
          <a:noFill/>
        </p:spPr>
        <p:txBody>
          <a:bodyPr/>
          <a:lstStyle/>
          <a:p>
            <a:pPr eaLnBrk="1" hangingPunct="1"/>
            <a:r>
              <a:rPr lang="en-US" altLang="zh-CN" sz="3200">
                <a:ea typeface="黑体" panose="02010609060101010101" pitchFamily="49" charset="-122"/>
              </a:rPr>
              <a:t>5.2.1 </a:t>
            </a:r>
            <a:r>
              <a:rPr lang="zh-CN" altLang="en-US" sz="3200">
                <a:ea typeface="黑体" panose="02010609060101010101" pitchFamily="49" charset="-122"/>
              </a:rPr>
              <a:t>机器人控制的特点</a:t>
            </a:r>
            <a:endParaRPr kumimoji="1" lang="zh-CN" altLang="en-US">
              <a:latin typeface="黑体" panose="02010609060101010101" pitchFamily="49" charset="-122"/>
              <a:ea typeface="黑体" panose="02010609060101010101" pitchFamily="49" charset="-122"/>
            </a:endParaRPr>
          </a:p>
          <a:p>
            <a:pPr lvl="1" eaLnBrk="1" hangingPunct="1"/>
            <a:r>
              <a:rPr kumimoji="1" lang="zh-CN" altLang="en-US" sz="2800">
                <a:solidFill>
                  <a:srgbClr val="003399"/>
                </a:solidFill>
                <a:latin typeface="黑体" panose="02010609060101010101" pitchFamily="49" charset="-122"/>
                <a:ea typeface="黑体" panose="02010609060101010101" pitchFamily="49" charset="-122"/>
              </a:rPr>
              <a:t>机器人是一个十分复杂的多输入多输出非线性系统。机器人控制的目的就是要使机器人的各关节或末端执行器的位姿能够以理想的动态品质跟踪给定的轨迹或稳定在指定的位姿上。</a:t>
            </a:r>
          </a:p>
          <a:p>
            <a:pPr lvl="1" eaLnBrk="1" hangingPunct="1"/>
            <a:endParaRPr kumimoji="1" lang="zh-CN" altLang="en-US" sz="2800">
              <a:solidFill>
                <a:srgbClr val="003399"/>
              </a:solidFill>
              <a:latin typeface="黑体" panose="02010609060101010101" pitchFamily="49" charset="-122"/>
              <a:ea typeface="黑体" panose="02010609060101010101" pitchFamily="49" charset="-122"/>
            </a:endParaRPr>
          </a:p>
          <a:p>
            <a:pPr lvl="1" eaLnBrk="1" hangingPunct="1"/>
            <a:r>
              <a:rPr kumimoji="1" lang="zh-CN" altLang="en-US" sz="2800">
                <a:solidFill>
                  <a:srgbClr val="003399"/>
                </a:solidFill>
                <a:latin typeface="黑体" panose="02010609060101010101" pitchFamily="49" charset="-122"/>
                <a:ea typeface="黑体" panose="02010609060101010101" pitchFamily="49" charset="-122"/>
              </a:rPr>
              <a:t>问题：实际系统，很难得到精确的动力学模型。</a:t>
            </a:r>
            <a:endParaRPr kumimoji="1" lang="en-US" altLang="zh-CN" sz="2800">
              <a:solidFill>
                <a:srgbClr val="003399"/>
              </a:solidFill>
              <a:latin typeface="黑体" panose="02010609060101010101" pitchFamily="49" charset="-122"/>
              <a:ea typeface="黑体" panose="02010609060101010101" pitchFamily="49" charset="-122"/>
            </a:endParaRPr>
          </a:p>
        </p:txBody>
      </p:sp>
      <p:pic>
        <p:nvPicPr>
          <p:cNvPr id="64517" name="Picture 1" descr="A logo with writing on it&#10;&#10;Description automatically generated">
            <a:extLst>
              <a:ext uri="{FF2B5EF4-FFF2-40B4-BE49-F238E27FC236}">
                <a16:creationId xmlns:a16="http://schemas.microsoft.com/office/drawing/2014/main" id="{54D1AC75-E0FD-49AA-94B1-F74B2292E2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4650" y="46038"/>
            <a:ext cx="86995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7">
            <a:extLst>
              <a:ext uri="{FF2B5EF4-FFF2-40B4-BE49-F238E27FC236}">
                <a16:creationId xmlns:a16="http://schemas.microsoft.com/office/drawing/2014/main" id="{390BF99B-52D0-4170-9FC2-0668366DF17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spcBef>
                <a:spcPct val="0"/>
              </a:spcBef>
              <a:buClrTx/>
              <a:buSzTx/>
              <a:buFontTx/>
              <a:buNone/>
            </a:pPr>
            <a:fld id="{49EAFC3E-BD34-4107-90E0-0BB6D707BBA3}" type="slidenum">
              <a:rPr lang="zh-CN" altLang="en-US" sz="1400"/>
              <a:pPr>
                <a:spcBef>
                  <a:spcPct val="0"/>
                </a:spcBef>
                <a:buClrTx/>
                <a:buSzTx/>
                <a:buFontTx/>
                <a:buNone/>
              </a:pPr>
              <a:t>22</a:t>
            </a:fld>
            <a:endParaRPr lang="en-US" altLang="zh-CN" sz="1400"/>
          </a:p>
        </p:txBody>
      </p:sp>
      <p:sp>
        <p:nvSpPr>
          <p:cNvPr id="65539" name="Rectangle 2">
            <a:extLst>
              <a:ext uri="{FF2B5EF4-FFF2-40B4-BE49-F238E27FC236}">
                <a16:creationId xmlns:a16="http://schemas.microsoft.com/office/drawing/2014/main" id="{4060C6C3-F346-45C8-9D88-DD290DAD3E4B}"/>
              </a:ext>
            </a:extLst>
          </p:cNvPr>
          <p:cNvSpPr>
            <a:spLocks noGrp="1" noChangeArrowheads="1"/>
          </p:cNvSpPr>
          <p:nvPr>
            <p:ph type="title"/>
          </p:nvPr>
        </p:nvSpPr>
        <p:spPr>
          <a:noFill/>
        </p:spPr>
        <p:txBody>
          <a:bodyPr/>
          <a:lstStyle/>
          <a:p>
            <a:pPr eaLnBrk="1" hangingPunct="1"/>
            <a:r>
              <a:rPr lang="en-US" altLang="zh-CN" sz="4000">
                <a:ea typeface="黑体" panose="02010609060101010101" pitchFamily="49" charset="-122"/>
              </a:rPr>
              <a:t>5.2 </a:t>
            </a:r>
            <a:r>
              <a:rPr lang="zh-CN" altLang="en-US" sz="4000">
                <a:ea typeface="黑体" panose="02010609060101010101" pitchFamily="49" charset="-122"/>
              </a:rPr>
              <a:t>机器人控制系统的特点和功能</a:t>
            </a:r>
          </a:p>
        </p:txBody>
      </p:sp>
      <p:sp>
        <p:nvSpPr>
          <p:cNvPr id="65540" name="Rectangle 3">
            <a:extLst>
              <a:ext uri="{FF2B5EF4-FFF2-40B4-BE49-F238E27FC236}">
                <a16:creationId xmlns:a16="http://schemas.microsoft.com/office/drawing/2014/main" id="{A11FAEA0-CC6B-470F-B86C-E4336C6C4017}"/>
              </a:ext>
            </a:extLst>
          </p:cNvPr>
          <p:cNvSpPr>
            <a:spLocks noGrp="1" noChangeArrowheads="1"/>
          </p:cNvSpPr>
          <p:nvPr>
            <p:ph type="body" sz="half" idx="1"/>
          </p:nvPr>
        </p:nvSpPr>
        <p:spPr>
          <a:xfrm>
            <a:off x="2071688" y="1382714"/>
            <a:ext cx="8356600" cy="5475287"/>
          </a:xfrm>
          <a:noFill/>
        </p:spPr>
        <p:txBody>
          <a:bodyPr/>
          <a:lstStyle/>
          <a:p>
            <a:pPr eaLnBrk="1" hangingPunct="1"/>
            <a:r>
              <a:rPr lang="en-US" altLang="zh-CN" sz="3200">
                <a:ea typeface="黑体" panose="02010609060101010101" pitchFamily="49" charset="-122"/>
              </a:rPr>
              <a:t>5.2.1 </a:t>
            </a:r>
            <a:r>
              <a:rPr lang="zh-CN" altLang="en-US" sz="3200">
                <a:ea typeface="黑体" panose="02010609060101010101" pitchFamily="49" charset="-122"/>
              </a:rPr>
              <a:t>机器人控制的特点</a:t>
            </a:r>
            <a:endParaRPr lang="zh-CN" altLang="en-US" sz="3200" b="1">
              <a:latin typeface="Times New Roman" panose="02020603050405020304" pitchFamily="18" charset="0"/>
              <a:ea typeface="黑体" panose="02010609060101010101" pitchFamily="49" charset="-122"/>
            </a:endParaRPr>
          </a:p>
          <a:p>
            <a:pPr lvl="1" eaLnBrk="1" hangingPunct="1"/>
            <a:r>
              <a:rPr kumimoji="1" lang="zh-CN" altLang="en-US" sz="2800">
                <a:solidFill>
                  <a:srgbClr val="003399"/>
                </a:solidFill>
                <a:latin typeface="黑体" panose="02010609060101010101" pitchFamily="49" charset="-122"/>
                <a:ea typeface="黑体" panose="02010609060101010101" pitchFamily="49" charset="-122"/>
              </a:rPr>
              <a:t>解决方法</a:t>
            </a:r>
          </a:p>
          <a:p>
            <a:pPr lvl="2" eaLnBrk="1" hangingPunct="1"/>
            <a:r>
              <a:rPr kumimoji="1" lang="zh-CN" altLang="en-US" sz="2400">
                <a:latin typeface="黑体" panose="02010609060101010101" pitchFamily="49" charset="-122"/>
                <a:ea typeface="黑体" panose="02010609060101010101" pitchFamily="49" charset="-122"/>
              </a:rPr>
              <a:t>将复杂的整体控制问题简化为多个低阶子系统的控制问题。</a:t>
            </a:r>
            <a:endParaRPr kumimoji="1" lang="en-US" altLang="zh-CN" sz="2400">
              <a:latin typeface="黑体" panose="02010609060101010101" pitchFamily="49" charset="-122"/>
              <a:ea typeface="黑体" panose="02010609060101010101" pitchFamily="49" charset="-122"/>
            </a:endParaRPr>
          </a:p>
          <a:p>
            <a:pPr lvl="2" eaLnBrk="1" hangingPunct="1"/>
            <a:r>
              <a:rPr kumimoji="1" lang="zh-CN" altLang="en-US" sz="2400">
                <a:latin typeface="黑体" panose="02010609060101010101" pitchFamily="49" charset="-122"/>
                <a:ea typeface="黑体" panose="02010609060101010101" pitchFamily="49" charset="-122"/>
              </a:rPr>
              <a:t>将控制分为单关节控制、多关节控制问题。前者需要考虑误差补偿问题，后者考虑耦合作用的补偿。</a:t>
            </a:r>
          </a:p>
          <a:p>
            <a:pPr lvl="1" eaLnBrk="1" hangingPunct="1"/>
            <a:r>
              <a:rPr kumimoji="1" lang="zh-CN" altLang="en-US" sz="2800">
                <a:solidFill>
                  <a:srgbClr val="003399"/>
                </a:solidFill>
                <a:latin typeface="黑体" panose="02010609060101010101" pitchFamily="49" charset="-122"/>
                <a:ea typeface="黑体" panose="02010609060101010101" pitchFamily="49" charset="-122"/>
              </a:rPr>
              <a:t>控制性能要求</a:t>
            </a:r>
          </a:p>
          <a:p>
            <a:pPr lvl="2" eaLnBrk="1" hangingPunct="1"/>
            <a:r>
              <a:rPr kumimoji="1" lang="zh-CN" altLang="en-US" sz="2400">
                <a:latin typeface="黑体" panose="02010609060101010101" pitchFamily="49" charset="-122"/>
                <a:ea typeface="黑体" panose="02010609060101010101" pitchFamily="49" charset="-122"/>
              </a:rPr>
              <a:t>稳定性</a:t>
            </a:r>
          </a:p>
          <a:p>
            <a:pPr lvl="2" eaLnBrk="1" hangingPunct="1"/>
            <a:r>
              <a:rPr kumimoji="1" lang="zh-CN" altLang="en-US" sz="2400">
                <a:latin typeface="黑体" panose="02010609060101010101" pitchFamily="49" charset="-122"/>
                <a:ea typeface="黑体" panose="02010609060101010101" pitchFamily="49" charset="-122"/>
              </a:rPr>
              <a:t>动态响应特性</a:t>
            </a:r>
          </a:p>
          <a:p>
            <a:pPr lvl="2" eaLnBrk="1" hangingPunct="1"/>
            <a:r>
              <a:rPr kumimoji="1" lang="zh-CN" altLang="en-US" sz="2400">
                <a:latin typeface="黑体" panose="02010609060101010101" pitchFamily="49" charset="-122"/>
                <a:ea typeface="黑体" panose="02010609060101010101" pitchFamily="49" charset="-122"/>
              </a:rPr>
              <a:t>精度</a:t>
            </a:r>
          </a:p>
        </p:txBody>
      </p:sp>
      <p:sp>
        <p:nvSpPr>
          <p:cNvPr id="65541" name="Text Box 6">
            <a:extLst>
              <a:ext uri="{FF2B5EF4-FFF2-40B4-BE49-F238E27FC236}">
                <a16:creationId xmlns:a16="http://schemas.microsoft.com/office/drawing/2014/main" id="{35305B07-06EF-4579-B86E-673F9C3015D2}"/>
              </a:ext>
            </a:extLst>
          </p:cNvPr>
          <p:cNvSpPr txBox="1">
            <a:spLocks noChangeArrowheads="1"/>
          </p:cNvSpPr>
          <p:nvPr/>
        </p:nvSpPr>
        <p:spPr bwMode="auto">
          <a:xfrm>
            <a:off x="6589714" y="5067300"/>
            <a:ext cx="2427287" cy="4572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a:solidFill>
                  <a:schemeClr val="tx1"/>
                </a:solidFill>
                <a:latin typeface="Tahoma" panose="020B0604030504040204" pitchFamily="34" charset="0"/>
              </a:defRPr>
            </a:lvl9pPr>
          </a:lstStyle>
          <a:p>
            <a:pPr algn="ctr" eaLnBrk="1" hangingPunct="1">
              <a:spcBef>
                <a:spcPct val="50000"/>
              </a:spcBef>
              <a:buClrTx/>
              <a:buSzTx/>
              <a:buFontTx/>
              <a:buNone/>
            </a:pPr>
            <a:r>
              <a:rPr lang="zh-CN" altLang="en-US" sz="2400">
                <a:solidFill>
                  <a:schemeClr val="hlink"/>
                </a:solidFill>
                <a:latin typeface="黑体" panose="02010609060101010101" pitchFamily="49" charset="-122"/>
                <a:ea typeface="黑体" panose="02010609060101010101" pitchFamily="49" charset="-122"/>
              </a:rPr>
              <a:t>“</a:t>
            </a:r>
            <a:r>
              <a:rPr lang="zh-CN" altLang="en-US" sz="2400">
                <a:solidFill>
                  <a:schemeClr val="hlink"/>
                </a:solidFill>
                <a:ea typeface="黑体" panose="02010609060101010101" pitchFamily="49" charset="-122"/>
              </a:rPr>
              <a:t>稳快准</a:t>
            </a:r>
            <a:r>
              <a:rPr lang="zh-CN" altLang="en-US" sz="2400">
                <a:solidFill>
                  <a:schemeClr val="hlink"/>
                </a:solidFill>
                <a:latin typeface="黑体" panose="02010609060101010101" pitchFamily="49" charset="-122"/>
                <a:ea typeface="黑体" panose="02010609060101010101" pitchFamily="49" charset="-122"/>
              </a:rPr>
              <a:t>”</a:t>
            </a:r>
            <a:endParaRPr lang="zh-CN" altLang="en-US" sz="2400">
              <a:solidFill>
                <a:schemeClr val="hlink"/>
              </a:solidFill>
              <a:ea typeface="黑体" panose="02010609060101010101" pitchFamily="49" charset="-122"/>
            </a:endParaRPr>
          </a:p>
        </p:txBody>
      </p:sp>
      <p:pic>
        <p:nvPicPr>
          <p:cNvPr id="65542" name="Picture 1" descr="A logo with writing on it&#10;&#10;Description automatically generated">
            <a:extLst>
              <a:ext uri="{FF2B5EF4-FFF2-40B4-BE49-F238E27FC236}">
                <a16:creationId xmlns:a16="http://schemas.microsoft.com/office/drawing/2014/main" id="{1FD0034A-EFFA-4C9B-BCF7-88389CC950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4650" y="46038"/>
            <a:ext cx="86995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FB718ED2-0BD1-4DC8-92A5-F2D1EDC68941}"/>
              </a:ext>
            </a:extLst>
          </p:cNvPr>
          <p:cNvSpPr>
            <a:spLocks noGrp="1" noChangeArrowheads="1"/>
          </p:cNvSpPr>
          <p:nvPr>
            <p:ph type="title"/>
          </p:nvPr>
        </p:nvSpPr>
        <p:spPr>
          <a:xfrm>
            <a:off x="2195513" y="668338"/>
            <a:ext cx="7772400" cy="474662"/>
          </a:xfrm>
        </p:spPr>
        <p:txBody>
          <a:bodyPr>
            <a:normAutofit fontScale="90000"/>
          </a:bodyPr>
          <a:lstStyle/>
          <a:p>
            <a:pPr eaLnBrk="1" hangingPunct="1"/>
            <a:r>
              <a:rPr lang="zh-CN" altLang="en-US" sz="3200">
                <a:ea typeface="黑体" panose="02010609060101010101" pitchFamily="49" charset="-122"/>
              </a:rPr>
              <a:t>工业机器人的控制原则</a:t>
            </a:r>
          </a:p>
        </p:txBody>
      </p:sp>
      <p:sp>
        <p:nvSpPr>
          <p:cNvPr id="80899" name="Rectangle 3">
            <a:extLst>
              <a:ext uri="{FF2B5EF4-FFF2-40B4-BE49-F238E27FC236}">
                <a16:creationId xmlns:a16="http://schemas.microsoft.com/office/drawing/2014/main" id="{F51FE6F5-6058-4020-9DF3-0E9E457847CD}"/>
              </a:ext>
            </a:extLst>
          </p:cNvPr>
          <p:cNvSpPr>
            <a:spLocks noGrp="1" noChangeArrowheads="1"/>
          </p:cNvSpPr>
          <p:nvPr>
            <p:ph type="body" idx="1"/>
          </p:nvPr>
        </p:nvSpPr>
        <p:spPr>
          <a:xfrm>
            <a:off x="1843089" y="1227139"/>
            <a:ext cx="8485187" cy="5451475"/>
          </a:xfrm>
        </p:spPr>
        <p:txBody>
          <a:bodyPr/>
          <a:lstStyle/>
          <a:p>
            <a:pPr eaLnBrk="1" hangingPunct="1">
              <a:buClr>
                <a:schemeClr val="accent2"/>
              </a:buClr>
              <a:buFont typeface="Wingdings" panose="05000000000000000000" pitchFamily="2" charset="2"/>
              <a:buChar char="n"/>
            </a:pPr>
            <a:r>
              <a:rPr lang="zh-CN" altLang="en-US" sz="2400">
                <a:solidFill>
                  <a:schemeClr val="accent2"/>
                </a:solidFill>
                <a:ea typeface="黑体" panose="02010609060101010101" pitchFamily="49" charset="-122"/>
              </a:rPr>
              <a:t>控制器</a:t>
            </a:r>
          </a:p>
          <a:p>
            <a:pPr lvl="1" eaLnBrk="1" hangingPunct="1">
              <a:buClr>
                <a:schemeClr val="hlink"/>
              </a:buClr>
              <a:buFont typeface="Wingdings" panose="05000000000000000000" pitchFamily="2" charset="2"/>
              <a:buChar char="Ø"/>
            </a:pPr>
            <a:r>
              <a:rPr lang="zh-CN" altLang="en-US" sz="2000">
                <a:ea typeface="黑体" panose="02010609060101010101" pitchFamily="49" charset="-122"/>
              </a:rPr>
              <a:t>机器人控制器分类：</a:t>
            </a:r>
          </a:p>
          <a:p>
            <a:pPr lvl="2" eaLnBrk="1" hangingPunct="1">
              <a:buClr>
                <a:schemeClr val="hlink"/>
              </a:buClr>
              <a:buFont typeface="Wingdings" panose="05000000000000000000" pitchFamily="2" charset="2"/>
              <a:buChar char="ü"/>
            </a:pPr>
            <a:r>
              <a:rPr lang="zh-CN" altLang="en-US" sz="1800" b="1">
                <a:ea typeface="黑体" panose="02010609060101010101" pitchFamily="49" charset="-122"/>
              </a:rPr>
              <a:t>控制变量：</a:t>
            </a:r>
            <a:r>
              <a:rPr lang="zh-CN" altLang="en-US" sz="1800">
                <a:ea typeface="黑体" panose="02010609060101010101" pitchFamily="49" charset="-122"/>
              </a:rPr>
              <a:t>位置和速度反馈控制、力或力矩控制、分解加速度控制</a:t>
            </a:r>
          </a:p>
          <a:p>
            <a:pPr lvl="2" eaLnBrk="1" hangingPunct="1">
              <a:buClr>
                <a:schemeClr val="hlink"/>
              </a:buClr>
              <a:buFont typeface="Wingdings" panose="05000000000000000000" pitchFamily="2" charset="2"/>
              <a:buChar char="ü"/>
            </a:pPr>
            <a:r>
              <a:rPr lang="zh-CN" altLang="en-US" sz="1800" b="1">
                <a:ea typeface="黑体" panose="02010609060101010101" pitchFamily="49" charset="-122"/>
              </a:rPr>
              <a:t>控制方法：</a:t>
            </a:r>
            <a:r>
              <a:rPr lang="zh-CN" altLang="en-US" sz="1800">
                <a:ea typeface="黑体" panose="02010609060101010101" pitchFamily="49" charset="-122"/>
              </a:rPr>
              <a:t>模糊控制、神经元网络控制、滑模控制、最优控制、自适应控制、递阶控制以及各种智能控制。</a:t>
            </a:r>
          </a:p>
          <a:p>
            <a:pPr lvl="2" eaLnBrk="1" hangingPunct="1">
              <a:buClr>
                <a:schemeClr val="hlink"/>
              </a:buClr>
              <a:buFont typeface="Wingdings" panose="05000000000000000000" pitchFamily="2" charset="2"/>
              <a:buChar char="ü"/>
            </a:pPr>
            <a:r>
              <a:rPr lang="zh-CN" altLang="en-US" sz="1800" b="1">
                <a:ea typeface="黑体" panose="02010609060101010101" pitchFamily="49" charset="-122"/>
              </a:rPr>
              <a:t>跟随性能：</a:t>
            </a:r>
            <a:r>
              <a:rPr lang="zh-CN" altLang="en-US" sz="1800">
                <a:ea typeface="黑体" panose="02010609060101010101" pitchFamily="49" charset="-122"/>
              </a:rPr>
              <a:t>非伺服控制、伺服控制</a:t>
            </a:r>
            <a:r>
              <a:rPr lang="en-US" altLang="zh-CN" sz="1800">
                <a:ea typeface="黑体" panose="02010609060101010101" pitchFamily="49" charset="-122"/>
              </a:rPr>
              <a:t>(</a:t>
            </a:r>
            <a:r>
              <a:rPr lang="zh-CN" altLang="en-US" sz="1800">
                <a:ea typeface="黑体" panose="02010609060101010101" pitchFamily="49" charset="-122"/>
              </a:rPr>
              <a:t>精确地跟随位置</a:t>
            </a:r>
            <a:r>
              <a:rPr lang="en-US" altLang="zh-CN" sz="1800">
                <a:ea typeface="黑体" panose="02010609060101010101" pitchFamily="49" charset="-122"/>
              </a:rPr>
              <a:t>/</a:t>
            </a:r>
            <a:r>
              <a:rPr lang="zh-CN" altLang="en-US" sz="1800">
                <a:ea typeface="黑体" panose="02010609060101010101" pitchFamily="49" charset="-122"/>
              </a:rPr>
              <a:t>速度</a:t>
            </a:r>
            <a:r>
              <a:rPr lang="en-US" altLang="zh-CN" sz="1800">
                <a:ea typeface="黑体" panose="02010609060101010101" pitchFamily="49" charset="-122"/>
              </a:rPr>
              <a:t>/</a:t>
            </a:r>
            <a:r>
              <a:rPr lang="zh-CN" altLang="en-US" sz="1800">
                <a:ea typeface="黑体" panose="02010609060101010101" pitchFamily="49" charset="-122"/>
              </a:rPr>
              <a:t>力等的反馈控制系统 </a:t>
            </a:r>
            <a:r>
              <a:rPr lang="en-US" altLang="zh-CN" sz="1800">
                <a:ea typeface="黑体" panose="02010609060101010101" pitchFamily="49" charset="-122"/>
              </a:rPr>
              <a:t>)</a:t>
            </a:r>
          </a:p>
          <a:p>
            <a:pPr lvl="2" eaLnBrk="1" hangingPunct="1">
              <a:buClr>
                <a:schemeClr val="hlink"/>
              </a:buClr>
              <a:buFont typeface="Wingdings" panose="05000000000000000000" pitchFamily="2" charset="2"/>
              <a:buChar char="ü"/>
            </a:pPr>
            <a:r>
              <a:rPr lang="zh-CN" altLang="en-US" sz="1800" b="1">
                <a:ea typeface="黑体" panose="02010609060101010101" pitchFamily="49" charset="-122"/>
              </a:rPr>
              <a:t>线性近似：</a:t>
            </a:r>
            <a:r>
              <a:rPr lang="zh-CN" altLang="en-US" sz="1800">
                <a:ea typeface="黑体" panose="02010609060101010101" pitchFamily="49" charset="-122"/>
              </a:rPr>
              <a:t>线性控制、非线性控制</a:t>
            </a:r>
          </a:p>
          <a:p>
            <a:pPr lvl="1" eaLnBrk="1" hangingPunct="1">
              <a:buClr>
                <a:schemeClr val="hlink"/>
              </a:buClr>
              <a:buFont typeface="Wingdings" panose="05000000000000000000" pitchFamily="2" charset="2"/>
              <a:buChar char="ü"/>
            </a:pPr>
            <a:r>
              <a:rPr lang="zh-CN" altLang="en-US" sz="2000">
                <a:ea typeface="黑体" panose="02010609060101010101" pitchFamily="49" charset="-122"/>
              </a:rPr>
              <a:t>机器人控制器的选择：</a:t>
            </a:r>
          </a:p>
          <a:p>
            <a:pPr lvl="1" eaLnBrk="1" hangingPunct="1">
              <a:buClr>
                <a:schemeClr val="hlink"/>
              </a:buClr>
              <a:buFont typeface="Wingdings" panose="05000000000000000000" pitchFamily="2" charset="2"/>
              <a:buNone/>
            </a:pPr>
            <a:r>
              <a:rPr lang="zh-CN" altLang="en-US" sz="2000">
                <a:ea typeface="黑体" panose="02010609060101010101" pitchFamily="49" charset="-122"/>
              </a:rPr>
              <a:t>    由机器人所执行的任务决定。</a:t>
            </a:r>
          </a:p>
          <a:p>
            <a:pPr lvl="1" eaLnBrk="1" hangingPunct="1">
              <a:buClr>
                <a:schemeClr val="hlink"/>
              </a:buClr>
              <a:buFont typeface="Wingdings" panose="05000000000000000000" pitchFamily="2" charset="2"/>
              <a:buChar char="ü"/>
            </a:pPr>
            <a:r>
              <a:rPr lang="zh-CN" altLang="en-US" sz="2000">
                <a:ea typeface="黑体" panose="02010609060101010101" pitchFamily="49" charset="-122"/>
              </a:rPr>
              <a:t>单关节控制器：稳态误差的补偿</a:t>
            </a:r>
          </a:p>
          <a:p>
            <a:pPr lvl="1" eaLnBrk="1" hangingPunct="1">
              <a:buClr>
                <a:schemeClr val="hlink"/>
              </a:buClr>
              <a:buFont typeface="Wingdings" panose="05000000000000000000" pitchFamily="2" charset="2"/>
              <a:buNone/>
            </a:pPr>
            <a:r>
              <a:rPr lang="zh-CN" altLang="en-US" sz="2000">
                <a:ea typeface="黑体" panose="02010609060101010101" pitchFamily="49" charset="-122"/>
              </a:rPr>
              <a:t>    多关节控制器：耦合惯量的补偿</a:t>
            </a:r>
          </a:p>
          <a:p>
            <a:pPr eaLnBrk="1" hangingPunct="1">
              <a:buClr>
                <a:schemeClr val="accent2"/>
              </a:buClr>
              <a:buFont typeface="Wingdings" panose="05000000000000000000" pitchFamily="2" charset="2"/>
              <a:buChar char="n"/>
            </a:pPr>
            <a:r>
              <a:rPr lang="zh-CN" altLang="en-US" sz="2400">
                <a:solidFill>
                  <a:schemeClr val="accent2"/>
                </a:solidFill>
                <a:ea typeface="黑体" panose="02010609060101010101" pitchFamily="49" charset="-122"/>
              </a:rPr>
              <a:t>主要控制变量</a:t>
            </a:r>
          </a:p>
          <a:p>
            <a:pPr lvl="1" eaLnBrk="1" hangingPunct="1">
              <a:buClr>
                <a:schemeClr val="hlink"/>
              </a:buClr>
              <a:buFont typeface="Wingdings" panose="05000000000000000000" pitchFamily="2" charset="2"/>
              <a:buChar char="ü"/>
            </a:pPr>
            <a:r>
              <a:rPr lang="zh-CN" altLang="en-US" sz="2000">
                <a:ea typeface="黑体" panose="02010609060101010101" pitchFamily="49" charset="-122"/>
              </a:rPr>
              <a:t>电机电压、电机力矩、关节力矩、</a:t>
            </a:r>
          </a:p>
          <a:p>
            <a:pPr lvl="1" eaLnBrk="1" hangingPunct="1">
              <a:buClr>
                <a:schemeClr val="hlink"/>
              </a:buClr>
              <a:buFont typeface="Wingdings" panose="05000000000000000000" pitchFamily="2" charset="2"/>
              <a:buNone/>
            </a:pPr>
            <a:r>
              <a:rPr lang="zh-CN" altLang="en-US" sz="2000">
                <a:ea typeface="黑体" panose="02010609060101010101" pitchFamily="49" charset="-122"/>
              </a:rPr>
              <a:t>关节角、空间位姿</a:t>
            </a:r>
          </a:p>
        </p:txBody>
      </p:sp>
      <p:pic>
        <p:nvPicPr>
          <p:cNvPr id="80900" name="Picture 5" descr="Image2">
            <a:extLst>
              <a:ext uri="{FF2B5EF4-FFF2-40B4-BE49-F238E27FC236}">
                <a16:creationId xmlns:a16="http://schemas.microsoft.com/office/drawing/2014/main" id="{7D93F3AF-08A2-4B97-B6BB-0B22BC5EA7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5789" y="3248026"/>
            <a:ext cx="3121025" cy="341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54906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p:nvPr/>
        </p:nvSpPr>
        <p:spPr>
          <a:xfrm>
            <a:off x="1631950" y="474663"/>
            <a:ext cx="8891588" cy="977900"/>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S PGothic" panose="020B0600070205080204" pitchFamily="34" charset="-128"/>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kumimoji="1"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kumimoji="1"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kumimoji="1" sz="2000">
                <a:solidFill>
                  <a:schemeClr val="tx1"/>
                </a:solidFill>
                <a:latin typeface="+mn-lt"/>
                <a:ea typeface="MS PGothic" panose="020B0600070205080204" pitchFamily="34" charset="-128"/>
              </a:defRPr>
            </a:lvl5pPr>
          </a:lstStyle>
          <a:p>
            <a:pPr marL="0" indent="0" eaLnBrk="1" hangingPunct="1">
              <a:lnSpc>
                <a:spcPct val="120000"/>
              </a:lnSpc>
              <a:spcBef>
                <a:spcPct val="0"/>
              </a:spcBef>
              <a:buNone/>
            </a:pPr>
            <a:r>
              <a:rPr lang="en-US" altLang="zh-CN" sz="2400" dirty="0">
                <a:ea typeface="楷体_GB2312" pitchFamily="1" charset="-122"/>
              </a:rPr>
              <a:t>【</a:t>
            </a:r>
            <a:r>
              <a:rPr lang="zh-CN" altLang="en-US" sz="2400" dirty="0">
                <a:ea typeface="楷体_GB2312" pitchFamily="1" charset="-122"/>
              </a:rPr>
              <a:t>例</a:t>
            </a:r>
            <a:r>
              <a:rPr lang="en-US" altLang="zh-CN" sz="2400" b="1" dirty="0">
                <a:ea typeface="楷体_GB2312" pitchFamily="1" charset="-122"/>
              </a:rPr>
              <a:t>4-2</a:t>
            </a:r>
            <a:r>
              <a:rPr lang="en-US" altLang="zh-CN" sz="2400" dirty="0">
                <a:ea typeface="楷体_GB2312" pitchFamily="1" charset="-122"/>
              </a:rPr>
              <a:t>】</a:t>
            </a:r>
            <a:r>
              <a:rPr lang="zh-CN" altLang="en-US" sz="2400" dirty="0">
                <a:ea typeface="楷体_GB2312" pitchFamily="1" charset="-122"/>
              </a:rPr>
              <a:t>二自由度平面关节机械手，已知手部端点力</a:t>
            </a:r>
            <a:r>
              <a:rPr lang="en-US" altLang="zh-CN" sz="2400" b="1" i="1" dirty="0">
                <a:ea typeface="楷体_GB2312" pitchFamily="1" charset="-122"/>
              </a:rPr>
              <a:t>F</a:t>
            </a:r>
            <a:r>
              <a:rPr lang="en-US" altLang="zh-CN" sz="2400" dirty="0">
                <a:ea typeface="楷体_GB2312" pitchFamily="1" charset="-122"/>
              </a:rPr>
              <a:t>=[</a:t>
            </a:r>
            <a:r>
              <a:rPr lang="en-US" altLang="zh-CN" sz="2400" i="1" dirty="0">
                <a:ea typeface="楷体_GB2312" pitchFamily="1" charset="-122"/>
              </a:rPr>
              <a:t>F</a:t>
            </a:r>
            <a:r>
              <a:rPr lang="en-US" altLang="zh-CN" sz="2400" i="1" baseline="-25000" dirty="0">
                <a:ea typeface="楷体_GB2312" pitchFamily="1" charset="-122"/>
              </a:rPr>
              <a:t>x</a:t>
            </a:r>
            <a:r>
              <a:rPr lang="zh-CN" altLang="en-US" sz="2400" dirty="0">
                <a:ea typeface="楷体_GB2312" pitchFamily="1" charset="-122"/>
              </a:rPr>
              <a:t>，</a:t>
            </a:r>
            <a:r>
              <a:rPr lang="en-US" altLang="zh-CN" sz="2400" i="1" dirty="0">
                <a:ea typeface="楷体_GB2312" pitchFamily="1" charset="-122"/>
              </a:rPr>
              <a:t>F</a:t>
            </a:r>
            <a:r>
              <a:rPr lang="en-US" altLang="zh-CN" sz="2400" i="1" baseline="-25000" dirty="0">
                <a:ea typeface="楷体_GB2312" pitchFamily="1" charset="-122"/>
              </a:rPr>
              <a:t>y</a:t>
            </a:r>
            <a:r>
              <a:rPr lang="en-US" altLang="zh-CN" sz="2400" dirty="0">
                <a:ea typeface="楷体_GB2312" pitchFamily="1" charset="-122"/>
              </a:rPr>
              <a:t>]</a:t>
            </a:r>
            <a:r>
              <a:rPr lang="en-US" altLang="zh-CN" sz="2400" baseline="30000" dirty="0">
                <a:ea typeface="楷体_GB2312" pitchFamily="1" charset="-122"/>
              </a:rPr>
              <a:t>T</a:t>
            </a:r>
            <a:r>
              <a:rPr lang="zh-CN" altLang="en-US" sz="2400" dirty="0">
                <a:ea typeface="楷体_GB2312" pitchFamily="1" charset="-122"/>
              </a:rPr>
              <a:t>，忽略摩擦，求</a:t>
            </a:r>
            <a:r>
              <a:rPr lang="en-US" altLang="zh-CN" sz="2400" i="1" dirty="0">
                <a:ea typeface="楷体_GB2312" pitchFamily="1" charset="-122"/>
              </a:rPr>
              <a:t>θ</a:t>
            </a:r>
            <a:r>
              <a:rPr lang="en-US" altLang="zh-CN" sz="2400" baseline="-25000" dirty="0">
                <a:ea typeface="楷体_GB2312" pitchFamily="1" charset="-122"/>
              </a:rPr>
              <a:t>1</a:t>
            </a:r>
            <a:r>
              <a:rPr lang="en-US" altLang="zh-CN" sz="2400" dirty="0">
                <a:ea typeface="楷体_GB2312" pitchFamily="1" charset="-122"/>
              </a:rPr>
              <a:t>=0°</a:t>
            </a:r>
            <a:r>
              <a:rPr lang="zh-CN" altLang="en-US" sz="2400" dirty="0">
                <a:ea typeface="楷体_GB2312" pitchFamily="1" charset="-122"/>
              </a:rPr>
              <a:t>、</a:t>
            </a:r>
            <a:r>
              <a:rPr lang="en-US" altLang="zh-CN" sz="2400" i="1" dirty="0">
                <a:ea typeface="楷体_GB2312" pitchFamily="1" charset="-122"/>
              </a:rPr>
              <a:t>θ</a:t>
            </a:r>
            <a:r>
              <a:rPr lang="en-US" altLang="zh-CN" sz="2400" baseline="-25000" dirty="0">
                <a:ea typeface="楷体_GB2312" pitchFamily="1" charset="-122"/>
              </a:rPr>
              <a:t>2</a:t>
            </a:r>
            <a:r>
              <a:rPr lang="en-US" altLang="zh-CN" sz="2400" dirty="0">
                <a:ea typeface="楷体_GB2312" pitchFamily="1" charset="-122"/>
              </a:rPr>
              <a:t>=90°</a:t>
            </a:r>
            <a:r>
              <a:rPr lang="zh-CN" altLang="en-US" sz="2400" dirty="0">
                <a:ea typeface="楷体_GB2312" pitchFamily="1" charset="-122"/>
              </a:rPr>
              <a:t>时的瞬时关节力矩。</a:t>
            </a:r>
          </a:p>
        </p:txBody>
      </p:sp>
      <p:pic>
        <p:nvPicPr>
          <p:cNvPr id="7" name="Picture 28"/>
          <p:cNvPicPr>
            <a:picLocks noChangeAspect="1"/>
          </p:cNvPicPr>
          <p:nvPr/>
        </p:nvPicPr>
        <p:blipFill>
          <a:blip r:embed="rId3"/>
          <a:stretch>
            <a:fillRect/>
          </a:stretch>
        </p:blipFill>
        <p:spPr>
          <a:xfrm>
            <a:off x="6888163" y="2130426"/>
            <a:ext cx="1727200" cy="620713"/>
          </a:xfrm>
          <a:prstGeom prst="rect">
            <a:avLst/>
          </a:prstGeom>
          <a:solidFill>
            <a:schemeClr val="hlink"/>
          </a:solidFill>
          <a:ln w="9525">
            <a:noFill/>
          </a:ln>
          <a:effectLst>
            <a:outerShdw dist="107763" dir="18900000" algn="ctr" rotWithShape="0">
              <a:srgbClr val="808080">
                <a:alpha val="50000"/>
              </a:srgbClr>
            </a:outerShdw>
          </a:effectLst>
        </p:spPr>
      </p:pic>
      <p:sp>
        <p:nvSpPr>
          <p:cNvPr id="8" name="Rectangle 29"/>
          <p:cNvSpPr>
            <a:spLocks noChangeArrowheads="1"/>
          </p:cNvSpPr>
          <p:nvPr/>
        </p:nvSpPr>
        <p:spPr bwMode="auto">
          <a:xfrm>
            <a:off x="2782889" y="2922589"/>
            <a:ext cx="6804025" cy="563563"/>
          </a:xfrm>
          <a:prstGeom prst="rect">
            <a:avLst/>
          </a:prstGeom>
          <a:noFill/>
          <a:ln w="9525">
            <a:noFill/>
            <a:miter lim="800000"/>
          </a:ln>
        </p:spPr>
        <p:txBody>
          <a:bodyPr anchor="ctr">
            <a:spAutoFit/>
          </a:bodyPr>
          <a:lstStyle/>
          <a:p>
            <a:pPr fontAlgn="base">
              <a:lnSpc>
                <a:spcPct val="120000"/>
              </a:lnSpc>
              <a:spcBef>
                <a:spcPct val="0"/>
              </a:spcBef>
              <a:spcAft>
                <a:spcPct val="0"/>
              </a:spcAft>
              <a:defRPr/>
            </a:pPr>
            <a:r>
              <a:rPr kumimoji="1" lang="zh-CN" altLang="en-US" sz="2400" b="1" dirty="0">
                <a:effectLst>
                  <a:outerShdw blurRad="38100" dist="38100" dir="2700000" algn="tl">
                    <a:srgbClr val="000000">
                      <a:alpha val="43137"/>
                    </a:srgbClr>
                  </a:outerShdw>
                </a:effectLst>
                <a:latin typeface="Times New Roman" panose="02020603050405020304" pitchFamily="18" charset="0"/>
                <a:ea typeface="楷体_GB2312" pitchFamily="1" charset="-122"/>
              </a:rPr>
              <a:t>力雅可比 </a:t>
            </a:r>
            <a:r>
              <a:rPr kumimoji="1" lang="en-US" altLang="zh-CN" sz="2800" b="1" i="1" dirty="0">
                <a:solidFill>
                  <a:srgbClr val="FF3300"/>
                </a:solidFill>
                <a:effectLst>
                  <a:outerShdw blurRad="38100" dist="38100" dir="2700000" algn="tl">
                    <a:srgbClr val="000000">
                      <a:alpha val="43137"/>
                    </a:srgbClr>
                  </a:outerShdw>
                </a:effectLst>
                <a:latin typeface="Times New Roman" panose="02020603050405020304" pitchFamily="18" charset="0"/>
                <a:ea typeface="楷体_GB2312" pitchFamily="1" charset="-122"/>
              </a:rPr>
              <a:t>J</a:t>
            </a:r>
            <a:r>
              <a:rPr kumimoji="1" lang="en-US" altLang="zh-CN" sz="2800" b="1" i="1" baseline="30000" dirty="0">
                <a:solidFill>
                  <a:srgbClr val="FF3300"/>
                </a:solidFill>
                <a:effectLst>
                  <a:outerShdw blurRad="38100" dist="38100" dir="2700000" algn="tl">
                    <a:srgbClr val="000000">
                      <a:alpha val="43137"/>
                    </a:srgbClr>
                  </a:outerShdw>
                </a:effectLst>
                <a:latin typeface="Times New Roman" panose="02020603050405020304" pitchFamily="18" charset="0"/>
                <a:ea typeface="楷体_GB2312" pitchFamily="1" charset="-122"/>
              </a:rPr>
              <a:t> </a:t>
            </a:r>
            <a:r>
              <a:rPr kumimoji="1" lang="en-US" altLang="zh-CN" sz="2800" b="1" baseline="30000" dirty="0">
                <a:solidFill>
                  <a:srgbClr val="FF3300"/>
                </a:solidFill>
                <a:effectLst>
                  <a:outerShdw blurRad="38100" dist="38100" dir="2700000" algn="tl">
                    <a:srgbClr val="000000">
                      <a:alpha val="43137"/>
                    </a:srgbClr>
                  </a:outerShdw>
                </a:effectLst>
                <a:latin typeface="Times New Roman" panose="02020603050405020304" pitchFamily="18" charset="0"/>
                <a:ea typeface="楷体_GB2312" pitchFamily="1" charset="-122"/>
              </a:rPr>
              <a:t>T</a:t>
            </a:r>
            <a:r>
              <a:rPr kumimoji="1" lang="zh-CN" altLang="en-US" sz="2400" b="1" dirty="0">
                <a:effectLst>
                  <a:outerShdw blurRad="38100" dist="38100" dir="2700000" algn="tl">
                    <a:srgbClr val="000000">
                      <a:alpha val="43137"/>
                    </a:srgbClr>
                  </a:outerShdw>
                </a:effectLst>
                <a:latin typeface="Times New Roman" panose="02020603050405020304" pitchFamily="18" charset="0"/>
                <a:ea typeface="楷体_GB2312" pitchFamily="1" charset="-122"/>
              </a:rPr>
              <a:t> 是速度雅可比 </a:t>
            </a:r>
            <a:r>
              <a:rPr kumimoji="1" lang="en-US" altLang="zh-CN" sz="2800" b="1" i="1" dirty="0">
                <a:solidFill>
                  <a:srgbClr val="FF3300"/>
                </a:solidFill>
                <a:effectLst>
                  <a:outerShdw blurRad="38100" dist="38100" dir="2700000" algn="tl">
                    <a:srgbClr val="000000">
                      <a:alpha val="43137"/>
                    </a:srgbClr>
                  </a:outerShdw>
                </a:effectLst>
                <a:latin typeface="Times New Roman" panose="02020603050405020304" pitchFamily="18" charset="0"/>
                <a:ea typeface="楷体_GB2312" pitchFamily="1" charset="-122"/>
              </a:rPr>
              <a:t>J </a:t>
            </a:r>
            <a:r>
              <a:rPr kumimoji="1" lang="zh-CN" altLang="en-US" sz="2400" b="1" dirty="0">
                <a:effectLst>
                  <a:outerShdw blurRad="38100" dist="38100" dir="2700000" algn="tl">
                    <a:srgbClr val="000000">
                      <a:alpha val="43137"/>
                    </a:srgbClr>
                  </a:outerShdw>
                </a:effectLst>
                <a:latin typeface="Times New Roman" panose="02020603050405020304" pitchFamily="18" charset="0"/>
                <a:ea typeface="楷体_GB2312" pitchFamily="1" charset="-122"/>
              </a:rPr>
              <a:t>的转置矩阵</a:t>
            </a:r>
            <a:endParaRPr kumimoji="1" lang="zh-CN" altLang="en-US" sz="2400" dirty="0">
              <a:latin typeface="Times New Roman" panose="02020603050405020304" pitchFamily="18" charset="0"/>
              <a:ea typeface="楷体_GB2312" pitchFamily="1" charset="-122"/>
            </a:endParaRPr>
          </a:p>
        </p:txBody>
      </p:sp>
      <p:sp>
        <p:nvSpPr>
          <p:cNvPr id="9" name="矩形 8"/>
          <p:cNvSpPr/>
          <p:nvPr/>
        </p:nvSpPr>
        <p:spPr>
          <a:xfrm>
            <a:off x="2279651" y="2201864"/>
            <a:ext cx="5540375" cy="523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S PGothic" panose="020B0600070205080204" pitchFamily="34" charset="-128"/>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kumimoji="1"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kumimoji="1"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kumimoji="1" sz="2000">
                <a:solidFill>
                  <a:schemeClr val="tx1"/>
                </a:solidFill>
                <a:latin typeface="+mn-lt"/>
                <a:ea typeface="MS PGothic" panose="020B0600070205080204" pitchFamily="34" charset="-128"/>
              </a:defRPr>
            </a:lvl5pPr>
          </a:lstStyle>
          <a:p>
            <a:pPr marL="0" indent="0" eaLnBrk="1" hangingPunct="1">
              <a:spcBef>
                <a:spcPct val="0"/>
              </a:spcBef>
              <a:buNone/>
            </a:pPr>
            <a:r>
              <a:rPr lang="zh-CN" altLang="en-US" sz="2400" b="1" dirty="0">
                <a:solidFill>
                  <a:srgbClr val="000000"/>
                </a:solidFill>
                <a:ea typeface="楷体_GB2312" pitchFamily="1" charset="-122"/>
              </a:rPr>
              <a:t>力</a:t>
            </a:r>
            <a:r>
              <a:rPr lang="en-US" altLang="zh-CN" sz="2800" b="1" i="1" dirty="0">
                <a:solidFill>
                  <a:srgbClr val="FF3300"/>
                </a:solidFill>
                <a:ea typeface="楷体_GB2312" pitchFamily="1" charset="-122"/>
              </a:rPr>
              <a:t>F</a:t>
            </a:r>
            <a:r>
              <a:rPr lang="zh-CN" altLang="en-US" sz="2400" b="1" dirty="0">
                <a:solidFill>
                  <a:srgbClr val="000000"/>
                </a:solidFill>
                <a:ea typeface="楷体_GB2312" pitchFamily="1" charset="-122"/>
              </a:rPr>
              <a:t>和力矩</a:t>
            </a:r>
            <a:r>
              <a:rPr lang="en-US" altLang="zh-CN" sz="2800" b="1" i="1" dirty="0">
                <a:solidFill>
                  <a:srgbClr val="FF3300"/>
                </a:solidFill>
                <a:ea typeface="楷体_GB2312" pitchFamily="1" charset="-122"/>
              </a:rPr>
              <a:t>τ</a:t>
            </a:r>
            <a:r>
              <a:rPr lang="zh-CN" altLang="en-US" sz="2400" b="1" dirty="0">
                <a:solidFill>
                  <a:srgbClr val="000000"/>
                </a:solidFill>
                <a:ea typeface="楷体_GB2312" pitchFamily="1" charset="-122"/>
              </a:rPr>
              <a:t>之间的力传递关系：</a:t>
            </a:r>
            <a:endParaRPr lang="zh-CN" altLang="en-US" sz="2000" dirty="0">
              <a:ea typeface="楷体_GB2312" pitchFamily="1" charset="-122"/>
            </a:endParaRPr>
          </a:p>
        </p:txBody>
      </p:sp>
      <p:sp>
        <p:nvSpPr>
          <p:cNvPr id="10" name="矩形 9"/>
          <p:cNvSpPr/>
          <p:nvPr/>
        </p:nvSpPr>
        <p:spPr>
          <a:xfrm>
            <a:off x="1774826" y="1770063"/>
            <a:ext cx="1724025" cy="46196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S PGothic" panose="020B0600070205080204" pitchFamily="34" charset="-128"/>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kumimoji="1"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kumimoji="1"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kumimoji="1" sz="2000">
                <a:solidFill>
                  <a:schemeClr val="tx1"/>
                </a:solidFill>
                <a:latin typeface="+mn-lt"/>
                <a:ea typeface="MS PGothic" panose="020B0600070205080204" pitchFamily="34" charset="-128"/>
              </a:defRPr>
            </a:lvl5pPr>
          </a:lstStyle>
          <a:p>
            <a:pPr marL="0" indent="0" eaLnBrk="1" hangingPunct="1">
              <a:spcBef>
                <a:spcPct val="0"/>
              </a:spcBef>
              <a:buNone/>
            </a:pPr>
            <a:r>
              <a:rPr lang="zh-CN" altLang="en-US" sz="2400" dirty="0">
                <a:solidFill>
                  <a:srgbClr val="0000FF"/>
                </a:solidFill>
                <a:ea typeface="楷体_GB2312" pitchFamily="1" charset="-122"/>
              </a:rPr>
              <a:t>解题思路：</a:t>
            </a:r>
          </a:p>
        </p:txBody>
      </p:sp>
      <p:sp>
        <p:nvSpPr>
          <p:cNvPr id="11" name="Rectangle 46"/>
          <p:cNvSpPr/>
          <p:nvPr/>
        </p:nvSpPr>
        <p:spPr>
          <a:xfrm>
            <a:off x="2524125" y="4286250"/>
            <a:ext cx="4967288" cy="457200"/>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S PGothic" panose="020B0600070205080204" pitchFamily="34" charset="-128"/>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kumimoji="1"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kumimoji="1"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kumimoji="1" sz="2000">
                <a:solidFill>
                  <a:schemeClr val="tx1"/>
                </a:solidFill>
                <a:latin typeface="+mn-lt"/>
                <a:ea typeface="MS PGothic" panose="020B0600070205080204" pitchFamily="34" charset="-128"/>
              </a:defRPr>
            </a:lvl5pPr>
          </a:lstStyle>
          <a:p>
            <a:pPr marL="0" indent="0" eaLnBrk="1" hangingPunct="1">
              <a:spcBef>
                <a:spcPct val="0"/>
              </a:spcBef>
              <a:buNone/>
            </a:pPr>
            <a:r>
              <a:rPr lang="en-US" altLang="zh-CN" sz="2400" dirty="0">
                <a:ea typeface="楷体_GB2312" pitchFamily="1" charset="-122"/>
              </a:rPr>
              <a:t>2R</a:t>
            </a:r>
            <a:r>
              <a:rPr lang="zh-CN" altLang="en-US" sz="2400" dirty="0">
                <a:ea typeface="楷体_GB2312" pitchFamily="1" charset="-122"/>
              </a:rPr>
              <a:t>机器人的</a:t>
            </a:r>
            <a:r>
              <a:rPr lang="zh-CN" altLang="en-US" sz="2400" b="1" dirty="0">
                <a:ea typeface="楷体_GB2312" pitchFamily="1" charset="-122"/>
              </a:rPr>
              <a:t>速度雅可比</a:t>
            </a:r>
            <a:r>
              <a:rPr lang="zh-CN" altLang="en-US" sz="2400" dirty="0">
                <a:ea typeface="楷体_GB2312" pitchFamily="1" charset="-122"/>
              </a:rPr>
              <a:t>可写为</a:t>
            </a:r>
          </a:p>
        </p:txBody>
      </p:sp>
      <p:graphicFrame>
        <p:nvGraphicFramePr>
          <p:cNvPr id="12" name="Object 51"/>
          <p:cNvGraphicFramePr>
            <a:graphicFrameLocks noChangeAspect="1"/>
          </p:cNvGraphicFramePr>
          <p:nvPr/>
        </p:nvGraphicFramePr>
        <p:xfrm>
          <a:off x="3667126" y="5000626"/>
          <a:ext cx="4537075" cy="1196975"/>
        </p:xfrm>
        <a:graphic>
          <a:graphicData uri="http://schemas.openxmlformats.org/presentationml/2006/ole">
            <mc:AlternateContent xmlns:mc="http://schemas.openxmlformats.org/markup-compatibility/2006">
              <mc:Choice xmlns:v="urn:schemas-microsoft-com:vml" Requires="v">
                <p:oleObj spid="_x0000_s7173" r:id="rId4" imgW="1841500" imgH="482600" progId="Equation.3">
                  <p:embed/>
                </p:oleObj>
              </mc:Choice>
              <mc:Fallback>
                <p:oleObj r:id="rId4" imgW="1841500" imgH="482600" progId="Equation.3">
                  <p:embed/>
                  <p:pic>
                    <p:nvPicPr>
                      <p:cNvPr id="12" name="Object 51"/>
                      <p:cNvPicPr/>
                      <p:nvPr/>
                    </p:nvPicPr>
                    <p:blipFill>
                      <a:blip r:embed="rId5"/>
                      <a:stretch>
                        <a:fillRect/>
                      </a:stretch>
                    </p:blipFill>
                    <p:spPr>
                      <a:xfrm>
                        <a:off x="3667126" y="5000626"/>
                        <a:ext cx="4537075" cy="1196975"/>
                      </a:xfrm>
                      <a:prstGeom prst="rect">
                        <a:avLst/>
                      </a:prstGeom>
                      <a:solidFill>
                        <a:schemeClr val="hlink"/>
                      </a:solidFill>
                      <a:ln w="38100">
                        <a:noFill/>
                        <a:miter/>
                      </a:ln>
                      <a:effectLst>
                        <a:outerShdw dist="107763" dir="18900000" algn="ctr" rotWithShape="0">
                          <a:srgbClr val="808080">
                            <a:alpha val="50000"/>
                          </a:srgbClr>
                        </a:outerShdw>
                      </a:effectLst>
                    </p:spPr>
                  </p:pic>
                </p:oleObj>
              </mc:Fallback>
            </mc:AlternateContent>
          </a:graphicData>
        </a:graphic>
      </p:graphicFrame>
      <p:sp>
        <p:nvSpPr>
          <p:cNvPr id="14" name="手杖形箭头 13"/>
          <p:cNvSpPr/>
          <p:nvPr/>
        </p:nvSpPr>
        <p:spPr bwMode="auto">
          <a:xfrm rot="16200000">
            <a:off x="731045" y="3966369"/>
            <a:ext cx="3095625" cy="865188"/>
          </a:xfrm>
          <a:prstGeom prst="uturnArrow">
            <a:avLst/>
          </a:prstGeom>
          <a:solidFill>
            <a:schemeClr val="accent1"/>
          </a:solidFill>
          <a:ln w="9525" cap="flat" cmpd="sng" algn="ctr">
            <a:solidFill>
              <a:schemeClr val="tx1"/>
            </a:solidFill>
            <a:prstDash val="solid"/>
            <a:round/>
            <a:headEnd type="none" w="med" len="med"/>
            <a:tailEnd type="none" w="med" len="med"/>
          </a:ln>
          <a:effectLst/>
        </p:spPr>
        <p:txBody>
          <a:bodyPr/>
          <a:lstStyle/>
          <a:p>
            <a:pPr fontAlgn="base">
              <a:spcBef>
                <a:spcPct val="0"/>
              </a:spcBef>
              <a:spcAft>
                <a:spcPct val="0"/>
              </a:spcAft>
              <a:defRPr/>
            </a:pPr>
            <a:endParaRPr kumimoji="1" lang="zh-CN" altLang="en-US" sz="2400">
              <a:latin typeface="Times New Roman" panose="02020603050405020304" pitchFamily="18" charset="0"/>
              <a:ea typeface="楷体_GB2312" pitchFamily="1" charset="-122"/>
            </a:endParaRPr>
          </a:p>
        </p:txBody>
      </p:sp>
      <mc:AlternateContent xmlns:mc="http://schemas.openxmlformats.org/markup-compatibility/2006">
        <mc:Choice xmlns:p14="http://schemas.microsoft.com/office/powerpoint/2010/main" Requires="p14">
          <p:contentPart p14:bwMode="auto" r:id="rId6">
            <p14:nvContentPartPr>
              <p14:cNvPr id="2" name="Ink 1">
                <a:extLst>
                  <a:ext uri="{FF2B5EF4-FFF2-40B4-BE49-F238E27FC236}">
                    <a16:creationId xmlns:a16="http://schemas.microsoft.com/office/drawing/2014/main" id="{08106B12-4325-0727-FB8F-73BFDC3C0741}"/>
                  </a:ext>
                </a:extLst>
              </p14:cNvPr>
              <p14:cNvContentPartPr/>
              <p14:nvPr/>
            </p14:nvContentPartPr>
            <p14:xfrm>
              <a:off x="5414730" y="5786351"/>
              <a:ext cx="20880" cy="186480"/>
            </p14:xfrm>
          </p:contentPart>
        </mc:Choice>
        <mc:Fallback>
          <p:pic>
            <p:nvPicPr>
              <p:cNvPr id="2" name="Ink 1">
                <a:extLst>
                  <a:ext uri="{FF2B5EF4-FFF2-40B4-BE49-F238E27FC236}">
                    <a16:creationId xmlns:a16="http://schemas.microsoft.com/office/drawing/2014/main" id="{08106B12-4325-0727-FB8F-73BFDC3C0741}"/>
                  </a:ext>
                </a:extLst>
              </p:cNvPr>
              <p:cNvPicPr/>
              <p:nvPr/>
            </p:nvPicPr>
            <p:blipFill>
              <a:blip r:embed="rId7"/>
              <a:stretch>
                <a:fillRect/>
              </a:stretch>
            </p:blipFill>
            <p:spPr>
              <a:xfrm>
                <a:off x="5408610" y="5780231"/>
                <a:ext cx="33120" cy="19872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heckerboard(across)">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heckerboard(across)">
                                      <p:cBhvr>
                                        <p:cTn id="12" dur="500"/>
                                        <p:tgtEl>
                                          <p:spTgt spid="9"/>
                                        </p:tgtEl>
                                      </p:cBhvr>
                                    </p:animEffect>
                                  </p:childTnLst>
                                </p:cTn>
                              </p:par>
                              <p:par>
                                <p:cTn id="13" presetID="5" presetClass="entr" presetSubtype="1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checkerboard(across)">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checkerboard(across)">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checkerboard(across)">
                                      <p:cBhvr>
                                        <p:cTn id="25" dur="500"/>
                                        <p:tgtEl>
                                          <p:spTgt spid="11"/>
                                        </p:tgtEl>
                                      </p:cBhvr>
                                    </p:animEffect>
                                  </p:childTnLst>
                                </p:cTn>
                              </p:par>
                              <p:par>
                                <p:cTn id="26" presetID="5" presetClass="entr" presetSubtype="1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checkerboard(across)">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5"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blinds(vertical)">
                                      <p:cBhvr>
                                        <p:cTn id="3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p:nvPr/>
        </p:nvSpPr>
        <p:spPr>
          <a:xfrm>
            <a:off x="1631950" y="474663"/>
            <a:ext cx="8891588" cy="977900"/>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S PGothic" panose="020B0600070205080204" pitchFamily="34" charset="-128"/>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kumimoji="1"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kumimoji="1"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kumimoji="1" sz="2000">
                <a:solidFill>
                  <a:schemeClr val="tx1"/>
                </a:solidFill>
                <a:latin typeface="+mn-lt"/>
                <a:ea typeface="MS PGothic" panose="020B0600070205080204" pitchFamily="34" charset="-128"/>
              </a:defRPr>
            </a:lvl5pPr>
          </a:lstStyle>
          <a:p>
            <a:pPr marL="0" indent="0" eaLnBrk="1" hangingPunct="1">
              <a:lnSpc>
                <a:spcPct val="120000"/>
              </a:lnSpc>
              <a:spcBef>
                <a:spcPct val="0"/>
              </a:spcBef>
              <a:buNone/>
            </a:pPr>
            <a:r>
              <a:rPr lang="en-US" altLang="zh-CN" sz="2400" dirty="0">
                <a:ea typeface="楷体_GB2312" pitchFamily="1" charset="-122"/>
              </a:rPr>
              <a:t>【</a:t>
            </a:r>
            <a:r>
              <a:rPr lang="zh-CN" altLang="en-US" sz="2400" dirty="0">
                <a:ea typeface="楷体_GB2312" pitchFamily="1" charset="-122"/>
              </a:rPr>
              <a:t>例</a:t>
            </a:r>
            <a:r>
              <a:rPr lang="en-US" altLang="zh-CN" sz="2400" b="1" dirty="0">
                <a:ea typeface="楷体_GB2312" pitchFamily="1" charset="-122"/>
              </a:rPr>
              <a:t>4-2</a:t>
            </a:r>
            <a:r>
              <a:rPr lang="en-US" altLang="zh-CN" sz="2400" dirty="0">
                <a:ea typeface="楷体_GB2312" pitchFamily="1" charset="-122"/>
              </a:rPr>
              <a:t>】</a:t>
            </a:r>
            <a:r>
              <a:rPr lang="zh-CN" altLang="en-US" sz="2400" dirty="0">
                <a:ea typeface="楷体_GB2312" pitchFamily="1" charset="-122"/>
              </a:rPr>
              <a:t>二自由度平面关节机械手，已知手部端点力</a:t>
            </a:r>
            <a:r>
              <a:rPr lang="en-US" altLang="zh-CN" sz="2400" b="1" i="1" dirty="0">
                <a:ea typeface="楷体_GB2312" pitchFamily="1" charset="-122"/>
              </a:rPr>
              <a:t>F</a:t>
            </a:r>
            <a:r>
              <a:rPr lang="en-US" altLang="zh-CN" sz="2400" dirty="0">
                <a:ea typeface="楷体_GB2312" pitchFamily="1" charset="-122"/>
              </a:rPr>
              <a:t>=[</a:t>
            </a:r>
            <a:r>
              <a:rPr lang="en-US" altLang="zh-CN" sz="2400" i="1" dirty="0">
                <a:ea typeface="楷体_GB2312" pitchFamily="1" charset="-122"/>
              </a:rPr>
              <a:t>F</a:t>
            </a:r>
            <a:r>
              <a:rPr lang="en-US" altLang="zh-CN" sz="2400" i="1" baseline="-25000" dirty="0">
                <a:ea typeface="楷体_GB2312" pitchFamily="1" charset="-122"/>
              </a:rPr>
              <a:t>x</a:t>
            </a:r>
            <a:r>
              <a:rPr lang="zh-CN" altLang="en-US" sz="2400" dirty="0">
                <a:ea typeface="楷体_GB2312" pitchFamily="1" charset="-122"/>
              </a:rPr>
              <a:t>，</a:t>
            </a:r>
            <a:r>
              <a:rPr lang="en-US" altLang="zh-CN" sz="2400" i="1" dirty="0">
                <a:ea typeface="楷体_GB2312" pitchFamily="1" charset="-122"/>
              </a:rPr>
              <a:t>F</a:t>
            </a:r>
            <a:r>
              <a:rPr lang="en-US" altLang="zh-CN" sz="2400" i="1" baseline="-25000" dirty="0">
                <a:ea typeface="楷体_GB2312" pitchFamily="1" charset="-122"/>
              </a:rPr>
              <a:t>y</a:t>
            </a:r>
            <a:r>
              <a:rPr lang="en-US" altLang="zh-CN" sz="2400" dirty="0">
                <a:ea typeface="楷体_GB2312" pitchFamily="1" charset="-122"/>
              </a:rPr>
              <a:t>]</a:t>
            </a:r>
            <a:r>
              <a:rPr lang="en-US" altLang="zh-CN" sz="2400" baseline="30000" dirty="0">
                <a:ea typeface="楷体_GB2312" pitchFamily="1" charset="-122"/>
              </a:rPr>
              <a:t>T</a:t>
            </a:r>
            <a:r>
              <a:rPr lang="zh-CN" altLang="en-US" sz="2400" dirty="0">
                <a:ea typeface="楷体_GB2312" pitchFamily="1" charset="-122"/>
              </a:rPr>
              <a:t>，忽略摩擦，求</a:t>
            </a:r>
            <a:r>
              <a:rPr lang="en-US" altLang="zh-CN" sz="2400" i="1" dirty="0">
                <a:ea typeface="楷体_GB2312" pitchFamily="1" charset="-122"/>
              </a:rPr>
              <a:t>θ</a:t>
            </a:r>
            <a:r>
              <a:rPr lang="en-US" altLang="zh-CN" sz="2400" baseline="-25000" dirty="0">
                <a:ea typeface="楷体_GB2312" pitchFamily="1" charset="-122"/>
              </a:rPr>
              <a:t>1</a:t>
            </a:r>
            <a:r>
              <a:rPr lang="en-US" altLang="zh-CN" sz="2400" dirty="0">
                <a:ea typeface="楷体_GB2312" pitchFamily="1" charset="-122"/>
              </a:rPr>
              <a:t>=0°</a:t>
            </a:r>
            <a:r>
              <a:rPr lang="zh-CN" altLang="en-US" sz="2400" dirty="0">
                <a:ea typeface="楷体_GB2312" pitchFamily="1" charset="-122"/>
              </a:rPr>
              <a:t>、</a:t>
            </a:r>
            <a:r>
              <a:rPr lang="en-US" altLang="zh-CN" sz="2400" i="1" dirty="0">
                <a:ea typeface="楷体_GB2312" pitchFamily="1" charset="-122"/>
              </a:rPr>
              <a:t>θ</a:t>
            </a:r>
            <a:r>
              <a:rPr lang="en-US" altLang="zh-CN" sz="2400" baseline="-25000" dirty="0">
                <a:ea typeface="楷体_GB2312" pitchFamily="1" charset="-122"/>
              </a:rPr>
              <a:t>2</a:t>
            </a:r>
            <a:r>
              <a:rPr lang="en-US" altLang="zh-CN" sz="2400" dirty="0">
                <a:ea typeface="楷体_GB2312" pitchFamily="1" charset="-122"/>
              </a:rPr>
              <a:t>=90°</a:t>
            </a:r>
            <a:r>
              <a:rPr lang="zh-CN" altLang="en-US" sz="2400" dirty="0">
                <a:ea typeface="楷体_GB2312" pitchFamily="1" charset="-122"/>
              </a:rPr>
              <a:t>时的瞬时关节力矩。</a:t>
            </a:r>
          </a:p>
        </p:txBody>
      </p:sp>
      <p:sp>
        <p:nvSpPr>
          <p:cNvPr id="30723" name="矩形 9"/>
          <p:cNvSpPr/>
          <p:nvPr/>
        </p:nvSpPr>
        <p:spPr>
          <a:xfrm>
            <a:off x="1703388" y="1484313"/>
            <a:ext cx="800100" cy="46196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S PGothic" panose="020B0600070205080204" pitchFamily="34" charset="-128"/>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kumimoji="1"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kumimoji="1"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kumimoji="1" sz="2000">
                <a:solidFill>
                  <a:schemeClr val="tx1"/>
                </a:solidFill>
                <a:latin typeface="+mn-lt"/>
                <a:ea typeface="MS PGothic" panose="020B0600070205080204" pitchFamily="34" charset="-128"/>
              </a:defRPr>
            </a:lvl5pPr>
          </a:lstStyle>
          <a:p>
            <a:pPr marL="0" indent="0" eaLnBrk="1" hangingPunct="1">
              <a:spcBef>
                <a:spcPct val="0"/>
              </a:spcBef>
              <a:buNone/>
            </a:pPr>
            <a:r>
              <a:rPr lang="zh-CN" altLang="en-US" sz="2400" dirty="0">
                <a:ea typeface="楷体_GB2312" pitchFamily="1" charset="-122"/>
              </a:rPr>
              <a:t>解：</a:t>
            </a:r>
          </a:p>
        </p:txBody>
      </p:sp>
      <p:graphicFrame>
        <p:nvGraphicFramePr>
          <p:cNvPr id="70659" name="Object 51"/>
          <p:cNvGraphicFramePr>
            <a:graphicFrameLocks noChangeAspect="1"/>
          </p:cNvGraphicFramePr>
          <p:nvPr/>
        </p:nvGraphicFramePr>
        <p:xfrm>
          <a:off x="3503614" y="2420939"/>
          <a:ext cx="4537075" cy="1196975"/>
        </p:xfrm>
        <a:graphic>
          <a:graphicData uri="http://schemas.openxmlformats.org/presentationml/2006/ole">
            <mc:AlternateContent xmlns:mc="http://schemas.openxmlformats.org/markup-compatibility/2006">
              <mc:Choice xmlns:v="urn:schemas-microsoft-com:vml" Requires="v">
                <p:oleObj spid="_x0000_s8200" r:id="rId3" imgW="1841500" imgH="482600" progId="Equation.3">
                  <p:embed/>
                </p:oleObj>
              </mc:Choice>
              <mc:Fallback>
                <p:oleObj r:id="rId3" imgW="1841500" imgH="482600" progId="Equation.3">
                  <p:embed/>
                  <p:pic>
                    <p:nvPicPr>
                      <p:cNvPr id="70659" name="Object 51"/>
                      <p:cNvPicPr/>
                      <p:nvPr/>
                    </p:nvPicPr>
                    <p:blipFill>
                      <a:blip r:embed="rId4"/>
                      <a:stretch>
                        <a:fillRect/>
                      </a:stretch>
                    </p:blipFill>
                    <p:spPr>
                      <a:xfrm>
                        <a:off x="3503614" y="2420939"/>
                        <a:ext cx="4537075" cy="1196975"/>
                      </a:xfrm>
                      <a:prstGeom prst="rect">
                        <a:avLst/>
                      </a:prstGeom>
                      <a:solidFill>
                        <a:schemeClr val="hlink"/>
                      </a:solidFill>
                      <a:ln w="38100">
                        <a:noFill/>
                        <a:miter/>
                      </a:ln>
                      <a:effectLst>
                        <a:outerShdw dist="107763" dir="18900000" algn="ctr" rotWithShape="0">
                          <a:srgbClr val="808080">
                            <a:alpha val="50000"/>
                          </a:srgbClr>
                        </a:outerShdw>
                      </a:effectLst>
                    </p:spPr>
                  </p:pic>
                </p:oleObj>
              </mc:Fallback>
            </mc:AlternateContent>
          </a:graphicData>
        </a:graphic>
      </p:graphicFrame>
      <p:sp>
        <p:nvSpPr>
          <p:cNvPr id="11" name="Rectangle 46"/>
          <p:cNvSpPr/>
          <p:nvPr/>
        </p:nvSpPr>
        <p:spPr>
          <a:xfrm>
            <a:off x="2495551" y="1628775"/>
            <a:ext cx="4968875" cy="457200"/>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S PGothic" panose="020B0600070205080204" pitchFamily="34" charset="-128"/>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kumimoji="1"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kumimoji="1"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kumimoji="1" sz="2000">
                <a:solidFill>
                  <a:schemeClr val="tx1"/>
                </a:solidFill>
                <a:latin typeface="+mn-lt"/>
                <a:ea typeface="MS PGothic" panose="020B0600070205080204" pitchFamily="34" charset="-128"/>
              </a:defRPr>
            </a:lvl5pPr>
          </a:lstStyle>
          <a:p>
            <a:pPr marL="0" indent="0" eaLnBrk="1" hangingPunct="1">
              <a:spcBef>
                <a:spcPct val="0"/>
              </a:spcBef>
              <a:buNone/>
            </a:pPr>
            <a:r>
              <a:rPr lang="en-US" altLang="zh-CN" sz="2400" dirty="0">
                <a:ea typeface="楷体_GB2312" pitchFamily="1" charset="-122"/>
              </a:rPr>
              <a:t>2R</a:t>
            </a:r>
            <a:r>
              <a:rPr lang="zh-CN" altLang="en-US" sz="2400" dirty="0">
                <a:ea typeface="楷体_GB2312" pitchFamily="1" charset="-122"/>
              </a:rPr>
              <a:t>机器人的</a:t>
            </a:r>
            <a:r>
              <a:rPr lang="zh-CN" altLang="en-US" sz="2400" b="1" dirty="0">
                <a:ea typeface="楷体_GB2312" pitchFamily="1" charset="-122"/>
              </a:rPr>
              <a:t>速度雅可比</a:t>
            </a:r>
            <a:r>
              <a:rPr lang="zh-CN" altLang="en-US" sz="2400" dirty="0">
                <a:ea typeface="楷体_GB2312" pitchFamily="1" charset="-122"/>
              </a:rPr>
              <a:t>为</a:t>
            </a:r>
          </a:p>
        </p:txBody>
      </p:sp>
      <p:sp>
        <p:nvSpPr>
          <p:cNvPr id="13" name="Rectangle 46"/>
          <p:cNvSpPr/>
          <p:nvPr/>
        </p:nvSpPr>
        <p:spPr>
          <a:xfrm>
            <a:off x="1847851" y="4005263"/>
            <a:ext cx="4968875" cy="457200"/>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S PGothic" panose="020B0600070205080204" pitchFamily="34" charset="-128"/>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kumimoji="1"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kumimoji="1"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kumimoji="1" sz="2000">
                <a:solidFill>
                  <a:schemeClr val="tx1"/>
                </a:solidFill>
                <a:latin typeface="+mn-lt"/>
                <a:ea typeface="MS PGothic" panose="020B0600070205080204" pitchFamily="34" charset="-128"/>
              </a:defRPr>
            </a:lvl5pPr>
          </a:lstStyle>
          <a:p>
            <a:pPr marL="0" indent="0" eaLnBrk="1" hangingPunct="1">
              <a:spcBef>
                <a:spcPct val="0"/>
              </a:spcBef>
              <a:buNone/>
            </a:pPr>
            <a:r>
              <a:rPr lang="zh-CN" altLang="en-US" sz="2400" dirty="0">
                <a:ea typeface="楷体_GB2312" pitchFamily="1" charset="-122"/>
              </a:rPr>
              <a:t>则，力雅可比为</a:t>
            </a:r>
          </a:p>
        </p:txBody>
      </p:sp>
      <p:graphicFrame>
        <p:nvGraphicFramePr>
          <p:cNvPr id="70661" name="Object 5"/>
          <p:cNvGraphicFramePr>
            <a:graphicFrameLocks noChangeAspect="1"/>
          </p:cNvGraphicFramePr>
          <p:nvPr/>
        </p:nvGraphicFramePr>
        <p:xfrm>
          <a:off x="3648076" y="4797426"/>
          <a:ext cx="4748213" cy="1152525"/>
        </p:xfrm>
        <a:graphic>
          <a:graphicData uri="http://schemas.openxmlformats.org/presentationml/2006/ole">
            <mc:AlternateContent xmlns:mc="http://schemas.openxmlformats.org/markup-compatibility/2006">
              <mc:Choice xmlns:v="urn:schemas-microsoft-com:vml" Requires="v">
                <p:oleObj spid="_x0000_s8201" r:id="rId5" imgW="2273300" imgH="482600" progId="Equation.3">
                  <p:embed/>
                </p:oleObj>
              </mc:Choice>
              <mc:Fallback>
                <p:oleObj r:id="rId5" imgW="2273300" imgH="482600" progId="Equation.3">
                  <p:embed/>
                  <p:pic>
                    <p:nvPicPr>
                      <p:cNvPr id="70661" name="Object 5"/>
                      <p:cNvPicPr/>
                      <p:nvPr/>
                    </p:nvPicPr>
                    <p:blipFill>
                      <a:blip r:embed="rId6"/>
                      <a:stretch>
                        <a:fillRect/>
                      </a:stretch>
                    </p:blipFill>
                    <p:spPr>
                      <a:xfrm>
                        <a:off x="3648076" y="4797426"/>
                        <a:ext cx="4748213" cy="1152525"/>
                      </a:xfrm>
                      <a:prstGeom prst="rect">
                        <a:avLst/>
                      </a:prstGeom>
                      <a:solidFill>
                        <a:srgbClr val="CCCCFF"/>
                      </a:solidFill>
                      <a:ln w="38100">
                        <a:noFill/>
                        <a:miter/>
                      </a:ln>
                      <a:effectLst>
                        <a:outerShdw dist="107763" dir="18900000" algn="ctr" rotWithShape="0">
                          <a:srgbClr val="808080">
                            <a:alpha val="50000"/>
                          </a:srgbClr>
                        </a:outerShdw>
                      </a:effectLst>
                    </p:spPr>
                  </p:pic>
                </p:oleObj>
              </mc:Fallback>
            </mc:AlternateContent>
          </a:graphicData>
        </a:graphic>
      </p:graphicFrame>
      <mc:AlternateContent xmlns:mc="http://schemas.openxmlformats.org/markup-compatibility/2006">
        <mc:Choice xmlns:p14="http://schemas.microsoft.com/office/powerpoint/2010/main" Requires="p14">
          <p:contentPart p14:bwMode="auto" r:id="rId7">
            <p14:nvContentPartPr>
              <p14:cNvPr id="2" name="Ink 1">
                <a:extLst>
                  <a:ext uri="{FF2B5EF4-FFF2-40B4-BE49-F238E27FC236}">
                    <a16:creationId xmlns:a16="http://schemas.microsoft.com/office/drawing/2014/main" id="{E8CBF220-D807-8D6C-B255-8954CD8CD945}"/>
                  </a:ext>
                </a:extLst>
              </p14:cNvPr>
              <p14:cNvContentPartPr/>
              <p14:nvPr/>
            </p14:nvContentPartPr>
            <p14:xfrm>
              <a:off x="5281170" y="3216671"/>
              <a:ext cx="7200" cy="159840"/>
            </p14:xfrm>
          </p:contentPart>
        </mc:Choice>
        <mc:Fallback>
          <p:pic>
            <p:nvPicPr>
              <p:cNvPr id="2" name="Ink 1">
                <a:extLst>
                  <a:ext uri="{FF2B5EF4-FFF2-40B4-BE49-F238E27FC236}">
                    <a16:creationId xmlns:a16="http://schemas.microsoft.com/office/drawing/2014/main" id="{E8CBF220-D807-8D6C-B255-8954CD8CD945}"/>
                  </a:ext>
                </a:extLst>
              </p:cNvPr>
              <p:cNvPicPr/>
              <p:nvPr/>
            </p:nvPicPr>
            <p:blipFill>
              <a:blip r:embed="rId8"/>
              <a:stretch>
                <a:fillRect/>
              </a:stretch>
            </p:blipFill>
            <p:spPr>
              <a:xfrm>
                <a:off x="5275050" y="3210551"/>
                <a:ext cx="19440" cy="1720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3" name="Ink 2">
                <a:extLst>
                  <a:ext uri="{FF2B5EF4-FFF2-40B4-BE49-F238E27FC236}">
                    <a16:creationId xmlns:a16="http://schemas.microsoft.com/office/drawing/2014/main" id="{D7D85BE1-09DE-A9CF-97A8-0B5A5BA6903C}"/>
                  </a:ext>
                </a:extLst>
              </p14:cNvPr>
              <p14:cNvContentPartPr/>
              <p14:nvPr/>
            </p14:nvContentPartPr>
            <p14:xfrm>
              <a:off x="7357290" y="4992191"/>
              <a:ext cx="34560" cy="207000"/>
            </p14:xfrm>
          </p:contentPart>
        </mc:Choice>
        <mc:Fallback>
          <p:pic>
            <p:nvPicPr>
              <p:cNvPr id="3" name="Ink 2">
                <a:extLst>
                  <a:ext uri="{FF2B5EF4-FFF2-40B4-BE49-F238E27FC236}">
                    <a16:creationId xmlns:a16="http://schemas.microsoft.com/office/drawing/2014/main" id="{D7D85BE1-09DE-A9CF-97A8-0B5A5BA6903C}"/>
                  </a:ext>
                </a:extLst>
              </p:cNvPr>
              <p:cNvPicPr/>
              <p:nvPr/>
            </p:nvPicPr>
            <p:blipFill>
              <a:blip r:embed="rId10"/>
              <a:stretch>
                <a:fillRect/>
              </a:stretch>
            </p:blipFill>
            <p:spPr>
              <a:xfrm>
                <a:off x="7351170" y="4986071"/>
                <a:ext cx="46800" cy="21924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heckerboard(across)">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70659"/>
                                        </p:tgtEl>
                                        <p:attrNameLst>
                                          <p:attrName>style.visibility</p:attrName>
                                        </p:attrNameLst>
                                      </p:cBhvr>
                                      <p:to>
                                        <p:strVal val="visible"/>
                                      </p:to>
                                    </p:set>
                                    <p:animEffect transition="in" filter="checkerboard(across)">
                                      <p:cBhvr>
                                        <p:cTn id="12" dur="500"/>
                                        <p:tgtEl>
                                          <p:spTgt spid="70659"/>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checkerboard(across)">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70661"/>
                                        </p:tgtEl>
                                        <p:attrNameLst>
                                          <p:attrName>style.visibility</p:attrName>
                                        </p:attrNameLst>
                                      </p:cBhvr>
                                      <p:to>
                                        <p:strVal val="visible"/>
                                      </p:to>
                                    </p:set>
                                    <p:animEffect transition="in" filter="checkerboard(across)">
                                      <p:cBhvr>
                                        <p:cTn id="22" dur="500"/>
                                        <p:tgtEl>
                                          <p:spTgt spid="706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2707" name="Object 51"/>
          <p:cNvGraphicFramePr>
            <a:graphicFrameLocks noChangeAspect="1"/>
          </p:cNvGraphicFramePr>
          <p:nvPr/>
        </p:nvGraphicFramePr>
        <p:xfrm>
          <a:off x="1847851" y="476251"/>
          <a:ext cx="7446963" cy="1101725"/>
        </p:xfrm>
        <a:graphic>
          <a:graphicData uri="http://schemas.openxmlformats.org/presentationml/2006/ole">
            <mc:AlternateContent xmlns:mc="http://schemas.openxmlformats.org/markup-compatibility/2006">
              <mc:Choice xmlns:v="urn:schemas-microsoft-com:vml" Requires="v">
                <p:oleObj spid="_x0000_s9230" r:id="rId3" imgW="3263900" imgH="482600" progId="Equation.3">
                  <p:embed/>
                </p:oleObj>
              </mc:Choice>
              <mc:Fallback>
                <p:oleObj r:id="rId3" imgW="3263900" imgH="482600" progId="Equation.3">
                  <p:embed/>
                  <p:pic>
                    <p:nvPicPr>
                      <p:cNvPr id="72707" name="Object 51"/>
                      <p:cNvPicPr/>
                      <p:nvPr/>
                    </p:nvPicPr>
                    <p:blipFill>
                      <a:blip r:embed="rId4"/>
                      <a:stretch>
                        <a:fillRect/>
                      </a:stretch>
                    </p:blipFill>
                    <p:spPr>
                      <a:xfrm>
                        <a:off x="1847851" y="476251"/>
                        <a:ext cx="7446963" cy="1101725"/>
                      </a:xfrm>
                      <a:prstGeom prst="rect">
                        <a:avLst/>
                      </a:prstGeom>
                      <a:solidFill>
                        <a:srgbClr val="CCCCFF"/>
                      </a:solidFill>
                      <a:ln w="38100">
                        <a:noFill/>
                        <a:miter/>
                      </a:ln>
                      <a:effectLst>
                        <a:outerShdw dist="107763" dir="18900000" algn="ctr" rotWithShape="0">
                          <a:srgbClr val="808080">
                            <a:alpha val="50000"/>
                          </a:srgbClr>
                        </a:outerShdw>
                      </a:effectLst>
                    </p:spPr>
                  </p:pic>
                </p:oleObj>
              </mc:Fallback>
            </mc:AlternateContent>
          </a:graphicData>
        </a:graphic>
      </p:graphicFrame>
      <p:graphicFrame>
        <p:nvGraphicFramePr>
          <p:cNvPr id="72708" name="Object 4"/>
          <p:cNvGraphicFramePr>
            <a:graphicFrameLocks noChangeAspect="1"/>
          </p:cNvGraphicFramePr>
          <p:nvPr/>
        </p:nvGraphicFramePr>
        <p:xfrm>
          <a:off x="2927350" y="1989139"/>
          <a:ext cx="5765800" cy="1101725"/>
        </p:xfrm>
        <a:graphic>
          <a:graphicData uri="http://schemas.openxmlformats.org/presentationml/2006/ole">
            <mc:AlternateContent xmlns:mc="http://schemas.openxmlformats.org/markup-compatibility/2006">
              <mc:Choice xmlns:v="urn:schemas-microsoft-com:vml" Requires="v">
                <p:oleObj spid="_x0000_s9231" r:id="rId5" imgW="2527300" imgH="482600" progId="Equation.3">
                  <p:embed/>
                </p:oleObj>
              </mc:Choice>
              <mc:Fallback>
                <p:oleObj r:id="rId5" imgW="2527300" imgH="482600" progId="Equation.3">
                  <p:embed/>
                  <p:pic>
                    <p:nvPicPr>
                      <p:cNvPr id="72708" name="Object 4"/>
                      <p:cNvPicPr/>
                      <p:nvPr/>
                    </p:nvPicPr>
                    <p:blipFill>
                      <a:blip r:embed="rId6"/>
                      <a:stretch>
                        <a:fillRect/>
                      </a:stretch>
                    </p:blipFill>
                    <p:spPr>
                      <a:xfrm>
                        <a:off x="2927350" y="1989139"/>
                        <a:ext cx="5765800" cy="1101725"/>
                      </a:xfrm>
                      <a:prstGeom prst="rect">
                        <a:avLst/>
                      </a:prstGeom>
                      <a:solidFill>
                        <a:schemeClr val="hlink"/>
                      </a:solidFill>
                      <a:ln w="38100">
                        <a:noFill/>
                        <a:miter/>
                      </a:ln>
                      <a:effectLst>
                        <a:outerShdw dist="107763" dir="18900000" algn="ctr" rotWithShape="0">
                          <a:srgbClr val="808080">
                            <a:alpha val="50000"/>
                          </a:srgbClr>
                        </a:outerShdw>
                      </a:effectLst>
                    </p:spPr>
                  </p:pic>
                </p:oleObj>
              </mc:Fallback>
            </mc:AlternateContent>
          </a:graphicData>
        </a:graphic>
      </p:graphicFrame>
      <p:pic>
        <p:nvPicPr>
          <p:cNvPr id="8" name="Picture 4" descr="2-5"/>
          <p:cNvPicPr>
            <a:picLocks noChangeAspect="1"/>
          </p:cNvPicPr>
          <p:nvPr/>
        </p:nvPicPr>
        <p:blipFill>
          <a:blip r:embed="rId7"/>
          <a:srcRect l="56335" t="34944" b="6783"/>
          <a:stretch>
            <a:fillRect/>
          </a:stretch>
        </p:blipFill>
        <p:spPr>
          <a:xfrm>
            <a:off x="6816726" y="4578350"/>
            <a:ext cx="3463925" cy="2279650"/>
          </a:xfrm>
          <a:prstGeom prst="rect">
            <a:avLst/>
          </a:prstGeom>
          <a:noFill/>
          <a:ln w="9525">
            <a:noFill/>
          </a:ln>
        </p:spPr>
      </p:pic>
      <p:graphicFrame>
        <p:nvGraphicFramePr>
          <p:cNvPr id="9" name="Object 5"/>
          <p:cNvGraphicFramePr>
            <a:graphicFrameLocks noChangeAspect="1"/>
          </p:cNvGraphicFramePr>
          <p:nvPr/>
        </p:nvGraphicFramePr>
        <p:xfrm>
          <a:off x="1847851" y="4389438"/>
          <a:ext cx="3095625" cy="2468562"/>
        </p:xfrm>
        <a:graphic>
          <a:graphicData uri="http://schemas.openxmlformats.org/presentationml/2006/ole">
            <mc:AlternateContent xmlns:mc="http://schemas.openxmlformats.org/markup-compatibility/2006">
              <mc:Choice xmlns:v="urn:schemas-microsoft-com:vml" Requires="v">
                <p:oleObj spid="_x0000_s9232" r:id="rId8" imgW="6827520" imgH="6388735" progId="Visio.Drawing.11">
                  <p:embed/>
                </p:oleObj>
              </mc:Choice>
              <mc:Fallback>
                <p:oleObj r:id="rId8" imgW="6827520" imgH="6388735" progId="Visio.Drawing.11">
                  <p:embed/>
                  <p:pic>
                    <p:nvPicPr>
                      <p:cNvPr id="9" name="Object 5"/>
                      <p:cNvPicPr/>
                      <p:nvPr/>
                    </p:nvPicPr>
                    <p:blipFill>
                      <a:blip r:embed="rId9"/>
                      <a:srcRect b="14668"/>
                      <a:stretch>
                        <a:fillRect/>
                      </a:stretch>
                    </p:blipFill>
                    <p:spPr>
                      <a:xfrm>
                        <a:off x="1847851" y="4389438"/>
                        <a:ext cx="3095625" cy="2468562"/>
                      </a:xfrm>
                      <a:prstGeom prst="rect">
                        <a:avLst/>
                      </a:prstGeom>
                      <a:noFill/>
                      <a:ln w="38100">
                        <a:noFill/>
                        <a:miter/>
                      </a:ln>
                    </p:spPr>
                  </p:pic>
                </p:oleObj>
              </mc:Fallback>
            </mc:AlternateContent>
          </a:graphicData>
        </a:graphic>
      </p:graphicFrame>
      <p:graphicFrame>
        <p:nvGraphicFramePr>
          <p:cNvPr id="72710" name="Object 6"/>
          <p:cNvGraphicFramePr>
            <a:graphicFrameLocks noChangeAspect="1"/>
          </p:cNvGraphicFramePr>
          <p:nvPr/>
        </p:nvGraphicFramePr>
        <p:xfrm>
          <a:off x="5664201" y="3500439"/>
          <a:ext cx="2259013" cy="1031875"/>
        </p:xfrm>
        <a:graphic>
          <a:graphicData uri="http://schemas.openxmlformats.org/presentationml/2006/ole">
            <mc:AlternateContent xmlns:mc="http://schemas.openxmlformats.org/markup-compatibility/2006">
              <mc:Choice xmlns:v="urn:schemas-microsoft-com:vml" Requires="v">
                <p:oleObj spid="_x0000_s9233" r:id="rId10" imgW="1002665" imgH="457200" progId="Equation.3">
                  <p:embed/>
                </p:oleObj>
              </mc:Choice>
              <mc:Fallback>
                <p:oleObj r:id="rId10" imgW="1002665" imgH="457200" progId="Equation.3">
                  <p:embed/>
                  <p:pic>
                    <p:nvPicPr>
                      <p:cNvPr id="72710" name="Object 6"/>
                      <p:cNvPicPr/>
                      <p:nvPr/>
                    </p:nvPicPr>
                    <p:blipFill>
                      <a:blip r:embed="rId11"/>
                      <a:stretch>
                        <a:fillRect/>
                      </a:stretch>
                    </p:blipFill>
                    <p:spPr>
                      <a:xfrm>
                        <a:off x="5664201" y="3500439"/>
                        <a:ext cx="2259013" cy="1031875"/>
                      </a:xfrm>
                      <a:prstGeom prst="rect">
                        <a:avLst/>
                      </a:prstGeom>
                      <a:solidFill>
                        <a:schemeClr val="hlink"/>
                      </a:solidFill>
                      <a:ln w="38100">
                        <a:noFill/>
                        <a:miter/>
                      </a:ln>
                      <a:effectLst>
                        <a:outerShdw dist="107763" dir="18900000" algn="ctr" rotWithShape="0">
                          <a:srgbClr val="808080">
                            <a:alpha val="50000"/>
                          </a:srgbClr>
                        </a:outerShdw>
                      </a:effectLst>
                    </p:spPr>
                  </p:pic>
                </p:oleObj>
              </mc:Fallback>
            </mc:AlternateContent>
          </a:graphicData>
        </a:graphic>
      </p:graphicFrame>
      <p:sp>
        <p:nvSpPr>
          <p:cNvPr id="11" name="右箭头 10"/>
          <p:cNvSpPr/>
          <p:nvPr/>
        </p:nvSpPr>
        <p:spPr>
          <a:xfrm>
            <a:off x="4872039" y="5300663"/>
            <a:ext cx="1584325" cy="792162"/>
          </a:xfrm>
          <a:prstGeom prst="rightArrow">
            <a:avLst>
              <a:gd name="adj1" fmla="val 50000"/>
              <a:gd name="adj2" fmla="val 50000"/>
            </a:avLst>
          </a:prstGeom>
          <a:solidFill>
            <a:schemeClr val="accent1"/>
          </a:solid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S PGothic" panose="020B0600070205080204" pitchFamily="34" charset="-128"/>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kumimoji="1"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kumimoji="1"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kumimoji="1" sz="2000">
                <a:solidFill>
                  <a:schemeClr val="tx1"/>
                </a:solidFill>
                <a:latin typeface="+mn-lt"/>
                <a:ea typeface="MS PGothic" panose="020B0600070205080204" pitchFamily="34" charset="-128"/>
              </a:defRPr>
            </a:lvl5pPr>
          </a:lstStyle>
          <a:p>
            <a:pPr marL="0" indent="0" eaLnBrk="1" hangingPunct="1">
              <a:spcBef>
                <a:spcPct val="0"/>
              </a:spcBef>
              <a:buNone/>
            </a:pPr>
            <a:endParaRPr lang="zh-CN" altLang="en-US" sz="2400" dirty="0">
              <a:ea typeface="楷体_GB2312"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2707"/>
                                        </p:tgtEl>
                                        <p:attrNameLst>
                                          <p:attrName>style.visibility</p:attrName>
                                        </p:attrNameLst>
                                      </p:cBhvr>
                                      <p:to>
                                        <p:strVal val="visible"/>
                                      </p:to>
                                    </p:set>
                                    <p:animEffect transition="in" filter="checkerboard(across)">
                                      <p:cBhvr>
                                        <p:cTn id="7" dur="500"/>
                                        <p:tgtEl>
                                          <p:spTgt spid="7270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72708"/>
                                        </p:tgtEl>
                                        <p:attrNameLst>
                                          <p:attrName>style.visibility</p:attrName>
                                        </p:attrNameLst>
                                      </p:cBhvr>
                                      <p:to>
                                        <p:strVal val="visible"/>
                                      </p:to>
                                    </p:set>
                                    <p:animEffect transition="in" filter="checkerboard(across)">
                                      <p:cBhvr>
                                        <p:cTn id="12" dur="500"/>
                                        <p:tgtEl>
                                          <p:spTgt spid="72708"/>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72710"/>
                                        </p:tgtEl>
                                        <p:attrNameLst>
                                          <p:attrName>style.visibility</p:attrName>
                                        </p:attrNameLst>
                                      </p:cBhvr>
                                      <p:to>
                                        <p:strVal val="visible"/>
                                      </p:to>
                                    </p:set>
                                    <p:animEffect transition="in" filter="checkerboard(across)">
                                      <p:cBhvr>
                                        <p:cTn id="17" dur="500"/>
                                        <p:tgtEl>
                                          <p:spTgt spid="72710"/>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checkerboard(across)">
                                      <p:cBhvr>
                                        <p:cTn id="22" dur="500"/>
                                        <p:tgtEl>
                                          <p:spTgt spid="9"/>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checkerboard(across)">
                                      <p:cBhvr>
                                        <p:cTn id="25" dur="500"/>
                                        <p:tgtEl>
                                          <p:spTgt spid="11"/>
                                        </p:tgtEl>
                                      </p:cBhvr>
                                    </p:animEffect>
                                  </p:childTnLst>
                                </p:cTn>
                              </p:par>
                              <p:par>
                                <p:cTn id="26" presetID="5" presetClass="entr" presetSubtype="10" fill="hold"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checkerboard(across)">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335338"/>
              </a:solidFill>
            </a:endParaRPr>
          </a:p>
        </p:txBody>
      </p:sp>
      <p:sp>
        <p:nvSpPr>
          <p:cNvPr id="5" name="Rectangle 6"/>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335338"/>
              </a:solidFill>
            </a:endParaRPr>
          </a:p>
        </p:txBody>
      </p:sp>
      <p:sp>
        <p:nvSpPr>
          <p:cNvPr id="7" name="Rectangle 8"/>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335338"/>
              </a:solidFill>
            </a:endParaRPr>
          </a:p>
        </p:txBody>
      </p:sp>
      <p:sp>
        <p:nvSpPr>
          <p:cNvPr id="2" name="矩形 1"/>
          <p:cNvSpPr/>
          <p:nvPr/>
        </p:nvSpPr>
        <p:spPr>
          <a:xfrm>
            <a:off x="1847035" y="188417"/>
            <a:ext cx="3855720" cy="645160"/>
          </a:xfrm>
          <a:prstGeom prst="rect">
            <a:avLst/>
          </a:prstGeom>
        </p:spPr>
        <p:txBody>
          <a:bodyPr wrap="none">
            <a:spAutoFit/>
          </a:bodyPr>
          <a:lstStyle/>
          <a:p>
            <a:pPr lvl="0"/>
            <a:r>
              <a:rPr lang="zh-CN" altLang="en-US" sz="36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anose="02020603050405020304" pitchFamily="18" charset="0"/>
              </a:rPr>
              <a:t>机器人雅可比讨论</a:t>
            </a:r>
          </a:p>
        </p:txBody>
      </p:sp>
      <p:sp>
        <p:nvSpPr>
          <p:cNvPr id="4" name="矩形 3"/>
          <p:cNvSpPr/>
          <p:nvPr/>
        </p:nvSpPr>
        <p:spPr>
          <a:xfrm>
            <a:off x="1630869" y="1197149"/>
            <a:ext cx="8902914" cy="120956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indent="269875" algn="just">
              <a:lnSpc>
                <a:spcPct val="110000"/>
              </a:lnSpc>
            </a:pPr>
            <a:r>
              <a:rPr lang="zh-CN" altLang="zh-CN" sz="2200" kern="100" dirty="0">
                <a:solidFill>
                  <a:srgbClr val="000000"/>
                </a:solidFill>
                <a:effectLst>
                  <a:outerShdw blurRad="38100" dist="38100" dir="2700000" algn="tl">
                    <a:srgbClr val="000000">
                      <a:alpha val="43137"/>
                    </a:srgbClr>
                  </a:outerShdw>
                </a:effectLst>
                <a:latin typeface="Times New Roman" panose="02020603050405020304"/>
                <a:ea typeface="宋体" panose="02010600030101010101" pitchFamily="2" charset="-122"/>
              </a:rPr>
              <a:t>对于平面运动的机器人，</a:t>
            </a:r>
            <a:r>
              <a:rPr lang="zh-CN" altLang="en-US" sz="2200" kern="100" dirty="0">
                <a:solidFill>
                  <a:srgbClr val="000000"/>
                </a:solidFill>
                <a:effectLst>
                  <a:outerShdw blurRad="38100" dist="38100" dir="2700000" algn="tl">
                    <a:srgbClr val="000000">
                      <a:alpha val="43137"/>
                    </a:srgbClr>
                  </a:outerShdw>
                </a:effectLst>
                <a:latin typeface="Times New Roman" panose="02020603050405020304"/>
                <a:ea typeface="宋体" panose="02010600030101010101" pitchFamily="2" charset="-122"/>
              </a:rPr>
              <a:t>矩阵</a:t>
            </a:r>
            <a:r>
              <a:rPr lang="en-US" altLang="zh-CN" sz="2200" b="1" i="1" kern="100" dirty="0">
                <a:solidFill>
                  <a:srgbClr val="000000"/>
                </a:solidFill>
                <a:effectLst>
                  <a:outerShdw blurRad="38100" dist="38100" dir="2700000" algn="tl">
                    <a:srgbClr val="000000">
                      <a:alpha val="43137"/>
                    </a:srgbClr>
                  </a:outerShdw>
                </a:effectLst>
                <a:latin typeface="Times New Roman" panose="02020603050405020304"/>
                <a:ea typeface="黑体" panose="02010609060101010101" pitchFamily="49" charset="-122"/>
              </a:rPr>
              <a:t>J</a:t>
            </a:r>
            <a:r>
              <a:rPr lang="zh-CN" altLang="zh-CN" sz="2200" kern="100" dirty="0">
                <a:solidFill>
                  <a:srgbClr val="000000"/>
                </a:solidFill>
                <a:effectLst>
                  <a:outerShdw blurRad="38100" dist="38100" dir="2700000" algn="tl">
                    <a:srgbClr val="000000">
                      <a:alpha val="43137"/>
                    </a:srgbClr>
                  </a:outerShdw>
                </a:effectLst>
                <a:latin typeface="Times New Roman" panose="02020603050405020304"/>
                <a:ea typeface="宋体" panose="02010600030101010101" pitchFamily="2" charset="-122"/>
              </a:rPr>
              <a:t>的行数恒为</a:t>
            </a:r>
            <a:r>
              <a:rPr lang="en-US" altLang="zh-CN" sz="2200" kern="100" dirty="0">
                <a:solidFill>
                  <a:srgbClr val="000000"/>
                </a:solidFill>
                <a:effectLst>
                  <a:outerShdw blurRad="38100" dist="38100" dir="2700000" algn="tl">
                    <a:srgbClr val="000000">
                      <a:alpha val="43137"/>
                    </a:srgbClr>
                  </a:outerShdw>
                </a:effectLst>
                <a:latin typeface="Times New Roman" panose="02020603050405020304"/>
                <a:ea typeface="宋体" panose="02010600030101010101" pitchFamily="2" charset="-122"/>
              </a:rPr>
              <a:t>3</a:t>
            </a:r>
            <a:r>
              <a:rPr lang="zh-CN" altLang="zh-CN" sz="2200" kern="100" dirty="0">
                <a:solidFill>
                  <a:srgbClr val="000000"/>
                </a:solidFill>
                <a:effectLst>
                  <a:outerShdw blurRad="38100" dist="38100" dir="2700000" algn="tl">
                    <a:srgbClr val="000000">
                      <a:alpha val="43137"/>
                    </a:srgbClr>
                  </a:outerShdw>
                </a:effectLst>
                <a:latin typeface="Times New Roman" panose="02020603050405020304"/>
                <a:ea typeface="宋体" panose="02010600030101010101" pitchFamily="2" charset="-122"/>
              </a:rPr>
              <a:t>，列数则为机械手含有的关节数目，手的广义位置向量</a:t>
            </a:r>
            <a:r>
              <a:rPr lang="en-US" altLang="zh-CN" sz="2200" kern="100" dirty="0">
                <a:solidFill>
                  <a:srgbClr val="000000"/>
                </a:solidFill>
                <a:effectLst>
                  <a:outerShdw blurRad="38100" dist="38100" dir="2700000" algn="tl">
                    <a:srgbClr val="000000">
                      <a:alpha val="43137"/>
                    </a:srgbClr>
                  </a:outerShdw>
                </a:effectLst>
                <a:latin typeface="Times New Roman" panose="02020603050405020304"/>
                <a:ea typeface="宋体" panose="02010600030101010101" pitchFamily="2" charset="-122"/>
              </a:rPr>
              <a:t>[</a:t>
            </a:r>
            <a:r>
              <a:rPr lang="en-US" altLang="zh-CN" sz="2200" i="1" kern="100" dirty="0">
                <a:solidFill>
                  <a:srgbClr val="000000"/>
                </a:solidFill>
                <a:effectLst>
                  <a:outerShdw blurRad="38100" dist="38100" dir="2700000" algn="tl">
                    <a:srgbClr val="000000">
                      <a:alpha val="43137"/>
                    </a:srgbClr>
                  </a:outerShdw>
                </a:effectLst>
                <a:latin typeface="Times New Roman" panose="02020603050405020304"/>
                <a:ea typeface="宋体" panose="02010600030101010101" pitchFamily="2" charset="-122"/>
              </a:rPr>
              <a:t>X</a:t>
            </a:r>
            <a:r>
              <a:rPr lang="zh-CN" altLang="zh-CN" sz="2200" kern="100" dirty="0">
                <a:solidFill>
                  <a:srgbClr val="000000"/>
                </a:solidFill>
                <a:effectLst>
                  <a:outerShdw blurRad="38100" dist="38100" dir="2700000" algn="tl">
                    <a:srgbClr val="000000">
                      <a:alpha val="43137"/>
                    </a:srgbClr>
                  </a:outerShdw>
                </a:effectLst>
                <a:latin typeface="Times New Roman" panose="02020603050405020304"/>
                <a:ea typeface="宋体" panose="02010600030101010101" pitchFamily="2" charset="-122"/>
              </a:rPr>
              <a:t>，</a:t>
            </a:r>
            <a:r>
              <a:rPr lang="en-US" altLang="zh-CN" sz="2200" i="1" kern="100" dirty="0">
                <a:solidFill>
                  <a:srgbClr val="000000"/>
                </a:solidFill>
                <a:effectLst>
                  <a:outerShdw blurRad="38100" dist="38100" dir="2700000" algn="tl">
                    <a:srgbClr val="000000">
                      <a:alpha val="43137"/>
                    </a:srgbClr>
                  </a:outerShdw>
                </a:effectLst>
                <a:latin typeface="Times New Roman" panose="02020603050405020304"/>
                <a:ea typeface="宋体" panose="02010600030101010101" pitchFamily="2" charset="-122"/>
              </a:rPr>
              <a:t>Y</a:t>
            </a:r>
            <a:r>
              <a:rPr lang="zh-CN" altLang="zh-CN" sz="2200" kern="100" dirty="0">
                <a:solidFill>
                  <a:srgbClr val="000000"/>
                </a:solidFill>
                <a:effectLst>
                  <a:outerShdw blurRad="38100" dist="38100" dir="2700000" algn="tl">
                    <a:srgbClr val="000000">
                      <a:alpha val="43137"/>
                    </a:srgbClr>
                  </a:outerShdw>
                </a:effectLst>
                <a:latin typeface="Times New Roman" panose="02020603050405020304"/>
                <a:ea typeface="宋体" panose="02010600030101010101" pitchFamily="2" charset="-122"/>
              </a:rPr>
              <a:t>，</a:t>
            </a:r>
            <a:r>
              <a:rPr lang="en-US" altLang="zh-CN" sz="2200" i="1" kern="100" dirty="0">
                <a:solidFill>
                  <a:srgbClr val="000000"/>
                </a:solidFill>
                <a:effectLst>
                  <a:outerShdw blurRad="38100" dist="38100" dir="2700000" algn="tl">
                    <a:srgbClr val="000000">
                      <a:alpha val="43137"/>
                    </a:srgbClr>
                  </a:outerShdw>
                </a:effectLst>
                <a:latin typeface="Times New Roman" panose="02020603050405020304"/>
                <a:ea typeface="宋体" panose="02010600030101010101" pitchFamily="2" charset="-122"/>
              </a:rPr>
              <a:t>φ</a:t>
            </a:r>
            <a:r>
              <a:rPr lang="en-US" altLang="zh-CN" sz="2200" kern="100" dirty="0">
                <a:solidFill>
                  <a:srgbClr val="000000"/>
                </a:solidFill>
                <a:effectLst>
                  <a:outerShdw blurRad="38100" dist="38100" dir="2700000" algn="tl">
                    <a:srgbClr val="000000">
                      <a:alpha val="43137"/>
                    </a:srgbClr>
                  </a:outerShdw>
                </a:effectLst>
                <a:latin typeface="Times New Roman" panose="02020603050405020304"/>
                <a:ea typeface="宋体" panose="02010600030101010101" pitchFamily="2" charset="-122"/>
              </a:rPr>
              <a:t>]</a:t>
            </a:r>
            <a:r>
              <a:rPr lang="en-US" altLang="zh-CN" sz="2200" kern="100" baseline="30000" dirty="0">
                <a:solidFill>
                  <a:srgbClr val="000000"/>
                </a:solidFill>
                <a:effectLst>
                  <a:outerShdw blurRad="38100" dist="38100" dir="2700000" algn="tl">
                    <a:srgbClr val="000000">
                      <a:alpha val="43137"/>
                    </a:srgbClr>
                  </a:outerShdw>
                </a:effectLst>
                <a:latin typeface="Times New Roman" panose="02020603050405020304"/>
                <a:ea typeface="宋体" panose="02010600030101010101" pitchFamily="2" charset="-122"/>
              </a:rPr>
              <a:t>T</a:t>
            </a:r>
            <a:r>
              <a:rPr lang="zh-CN" altLang="zh-CN" sz="2200" kern="100" dirty="0">
                <a:solidFill>
                  <a:srgbClr val="000000"/>
                </a:solidFill>
                <a:effectLst>
                  <a:outerShdw blurRad="38100" dist="38100" dir="2700000" algn="tl">
                    <a:srgbClr val="000000">
                      <a:alpha val="43137"/>
                    </a:srgbClr>
                  </a:outerShdw>
                </a:effectLst>
                <a:latin typeface="Times New Roman" panose="02020603050405020304"/>
                <a:ea typeface="宋体" panose="02010600030101010101" pitchFamily="2" charset="-122"/>
              </a:rPr>
              <a:t>均容易确定，且方位</a:t>
            </a:r>
            <a:r>
              <a:rPr lang="en-US" altLang="zh-CN" sz="2200" i="1" kern="100" dirty="0">
                <a:solidFill>
                  <a:srgbClr val="000000"/>
                </a:solidFill>
                <a:effectLst>
                  <a:outerShdw blurRad="38100" dist="38100" dir="2700000" algn="tl">
                    <a:srgbClr val="000000">
                      <a:alpha val="43137"/>
                    </a:srgbClr>
                  </a:outerShdw>
                </a:effectLst>
                <a:latin typeface="Times New Roman" panose="02020603050405020304"/>
                <a:ea typeface="宋体" panose="02010600030101010101" pitchFamily="2" charset="-122"/>
              </a:rPr>
              <a:t>φ</a:t>
            </a:r>
            <a:r>
              <a:rPr lang="zh-CN" altLang="zh-CN" sz="2200" kern="100" dirty="0">
                <a:solidFill>
                  <a:srgbClr val="000000"/>
                </a:solidFill>
                <a:effectLst>
                  <a:outerShdw blurRad="38100" dist="38100" dir="2700000" algn="tl">
                    <a:srgbClr val="000000">
                      <a:alpha val="43137"/>
                    </a:srgbClr>
                  </a:outerShdw>
                </a:effectLst>
                <a:latin typeface="Times New Roman" panose="02020603050405020304"/>
                <a:ea typeface="宋体" panose="02010600030101010101" pitchFamily="2" charset="-122"/>
              </a:rPr>
              <a:t>与角运动的形成顺序无关，故可采用直接微分法求</a:t>
            </a:r>
            <a:r>
              <a:rPr lang="en-US" altLang="zh-CN" sz="2200" i="1" kern="100" dirty="0">
                <a:solidFill>
                  <a:srgbClr val="000000"/>
                </a:solidFill>
                <a:effectLst>
                  <a:outerShdw blurRad="38100" dist="38100" dir="2700000" algn="tl">
                    <a:srgbClr val="000000">
                      <a:alpha val="43137"/>
                    </a:srgbClr>
                  </a:outerShdw>
                </a:effectLst>
                <a:latin typeface="Times New Roman" panose="02020603050405020304"/>
                <a:ea typeface="宋体" panose="02010600030101010101" pitchFamily="2" charset="-122"/>
              </a:rPr>
              <a:t>φ</a:t>
            </a:r>
            <a:r>
              <a:rPr lang="zh-CN" altLang="zh-CN" sz="2200" kern="100" dirty="0">
                <a:solidFill>
                  <a:srgbClr val="000000"/>
                </a:solidFill>
                <a:effectLst>
                  <a:outerShdw blurRad="38100" dist="38100" dir="2700000" algn="tl">
                    <a:srgbClr val="000000">
                      <a:alpha val="43137"/>
                    </a:srgbClr>
                  </a:outerShdw>
                </a:effectLst>
                <a:latin typeface="Times New Roman" panose="02020603050405020304"/>
                <a:ea typeface="宋体" panose="02010600030101010101" pitchFamily="2" charset="-122"/>
              </a:rPr>
              <a:t>，非常方便。</a:t>
            </a:r>
          </a:p>
        </p:txBody>
      </p:sp>
      <p:sp>
        <p:nvSpPr>
          <p:cNvPr id="6" name="矩形 5"/>
          <p:cNvSpPr/>
          <p:nvPr/>
        </p:nvSpPr>
        <p:spPr>
          <a:xfrm>
            <a:off x="1644841" y="2637180"/>
            <a:ext cx="8902913" cy="120956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nSpc>
                <a:spcPct val="110000"/>
              </a:lnSpc>
            </a:pPr>
            <a:r>
              <a:rPr lang="en-US" altLang="zh-CN" sz="2200" kern="100" dirty="0">
                <a:solidFill>
                  <a:srgbClr val="000000"/>
                </a:solidFill>
                <a:effectLst>
                  <a:outerShdw blurRad="38100" dist="38100" dir="2700000" algn="tl">
                    <a:srgbClr val="000000">
                      <a:alpha val="43137"/>
                    </a:srgbClr>
                  </a:outerShdw>
                </a:effectLst>
                <a:latin typeface="Times New Roman" panose="02020603050405020304"/>
                <a:ea typeface="宋体" panose="02010600030101010101" pitchFamily="2" charset="-122"/>
                <a:cs typeface="Times New Roman" panose="02020603050405020304"/>
              </a:rPr>
              <a:t>    </a:t>
            </a:r>
            <a:r>
              <a:rPr lang="zh-CN" altLang="zh-CN" sz="2200" kern="100" dirty="0">
                <a:solidFill>
                  <a:srgbClr val="000000"/>
                </a:solidFill>
                <a:effectLst>
                  <a:outerShdw blurRad="38100" dist="38100" dir="2700000" algn="tl">
                    <a:srgbClr val="000000">
                      <a:alpha val="43137"/>
                    </a:srgbClr>
                  </a:outerShdw>
                </a:effectLst>
                <a:latin typeface="Times New Roman" panose="02020603050405020304"/>
                <a:ea typeface="宋体" panose="02010600030101010101" pitchFamily="2" charset="-122"/>
                <a:cs typeface="Times New Roman" panose="02020603050405020304"/>
              </a:rPr>
              <a:t>在三维空间作业的六自由度机器人的雅可比矩阵</a:t>
            </a:r>
            <a:r>
              <a:rPr lang="en-US" altLang="zh-CN" sz="2200" b="1" i="1" kern="100" dirty="0">
                <a:solidFill>
                  <a:srgbClr val="000000"/>
                </a:solidFill>
                <a:effectLst>
                  <a:outerShdw blurRad="38100" dist="38100" dir="2700000" algn="tl">
                    <a:srgbClr val="000000">
                      <a:alpha val="43137"/>
                    </a:srgbClr>
                  </a:outerShdw>
                </a:effectLst>
                <a:latin typeface="Times New Roman" panose="02020603050405020304"/>
                <a:ea typeface="黑体" panose="02010609060101010101" pitchFamily="49" charset="-122"/>
              </a:rPr>
              <a:t>J</a:t>
            </a:r>
            <a:r>
              <a:rPr lang="zh-CN" altLang="zh-CN" sz="2200" kern="100" dirty="0">
                <a:solidFill>
                  <a:srgbClr val="000000"/>
                </a:solidFill>
                <a:effectLst>
                  <a:outerShdw blurRad="38100" dist="38100" dir="2700000" algn="tl">
                    <a:srgbClr val="000000">
                      <a:alpha val="43137"/>
                    </a:srgbClr>
                  </a:outerShdw>
                </a:effectLst>
                <a:latin typeface="Times New Roman" panose="02020603050405020304"/>
                <a:ea typeface="宋体" panose="02010600030101010101" pitchFamily="2" charset="-122"/>
                <a:cs typeface="Times New Roman" panose="02020603050405020304"/>
              </a:rPr>
              <a:t>的前三行代表手部线速度与关节速度的传递比，后三行代表手部角速度与关节速度的传递比。</a:t>
            </a:r>
            <a:endParaRPr lang="zh-CN" altLang="en-US" sz="2200" dirty="0">
              <a:solidFill>
                <a:srgbClr val="000000"/>
              </a:solidFill>
              <a:effectLst>
                <a:outerShdw blurRad="38100" dist="38100" dir="2700000" algn="tl">
                  <a:srgbClr val="000000">
                    <a:alpha val="43137"/>
                  </a:srgbClr>
                </a:outerShdw>
              </a:effectLst>
            </a:endParaRPr>
          </a:p>
        </p:txBody>
      </p:sp>
      <p:sp>
        <p:nvSpPr>
          <p:cNvPr id="8" name="矩形 7"/>
          <p:cNvSpPr/>
          <p:nvPr/>
        </p:nvSpPr>
        <p:spPr>
          <a:xfrm>
            <a:off x="1630870" y="4292982"/>
            <a:ext cx="8902913" cy="1581972"/>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indent="269875" algn="just">
              <a:lnSpc>
                <a:spcPct val="110000"/>
              </a:lnSpc>
            </a:pPr>
            <a:r>
              <a:rPr lang="zh-CN" altLang="zh-CN" sz="2200" kern="100" dirty="0">
                <a:solidFill>
                  <a:srgbClr val="000000"/>
                </a:solidFill>
                <a:effectLst>
                  <a:outerShdw blurRad="38100" dist="38100" dir="2700000" algn="tl">
                    <a:srgbClr val="000000">
                      <a:alpha val="43137"/>
                    </a:srgbClr>
                  </a:outerShdw>
                </a:effectLst>
                <a:latin typeface="Times New Roman" panose="02020603050405020304"/>
                <a:ea typeface="宋体" panose="02010600030101010101" pitchFamily="2" charset="-122"/>
              </a:rPr>
              <a:t>如果希望工业机器人手部在空间按规定的速度进行作业，则应计算出沿路径每一瞬时相应的关节速度。但是，当雅可比的秩不是满秩时，求解逆速度雅可比</a:t>
            </a:r>
            <a:r>
              <a:rPr lang="en-US" altLang="zh-CN" sz="2200" b="1" i="1" kern="100" dirty="0">
                <a:solidFill>
                  <a:srgbClr val="000000"/>
                </a:solidFill>
                <a:effectLst>
                  <a:outerShdw blurRad="38100" dist="38100" dir="2700000" algn="tl">
                    <a:srgbClr val="000000">
                      <a:alpha val="43137"/>
                    </a:srgbClr>
                  </a:outerShdw>
                </a:effectLst>
                <a:latin typeface="Times New Roman" panose="02020603050405020304"/>
                <a:ea typeface="黑体" panose="02010609060101010101" pitchFamily="49" charset="-122"/>
              </a:rPr>
              <a:t>J</a:t>
            </a:r>
            <a:r>
              <a:rPr lang="en-US" altLang="zh-CN" sz="2200" i="1" kern="100" baseline="30000" dirty="0">
                <a:solidFill>
                  <a:srgbClr val="000000"/>
                </a:solidFill>
                <a:effectLst>
                  <a:outerShdw blurRad="38100" dist="38100" dir="2700000" algn="tl">
                    <a:srgbClr val="000000">
                      <a:alpha val="43137"/>
                    </a:srgbClr>
                  </a:outerShdw>
                </a:effectLst>
                <a:latin typeface="Times New Roman" panose="02020603050405020304"/>
                <a:ea typeface="黑体" panose="02010609060101010101" pitchFamily="49" charset="-122"/>
              </a:rPr>
              <a:t> </a:t>
            </a:r>
            <a:r>
              <a:rPr lang="en-US" altLang="zh-CN" sz="2200" kern="100" baseline="30000" dirty="0">
                <a:solidFill>
                  <a:srgbClr val="000000"/>
                </a:solidFill>
                <a:effectLst>
                  <a:outerShdw blurRad="38100" dist="38100" dir="2700000" algn="tl">
                    <a:srgbClr val="000000">
                      <a:alpha val="43137"/>
                    </a:srgbClr>
                  </a:outerShdw>
                </a:effectLst>
                <a:latin typeface="Times New Roman" panose="02020603050405020304"/>
                <a:ea typeface="宋体" panose="02010600030101010101" pitchFamily="2" charset="-122"/>
              </a:rPr>
              <a:t>–1</a:t>
            </a:r>
            <a:r>
              <a:rPr lang="zh-CN" altLang="zh-CN" sz="2200" kern="100" dirty="0">
                <a:solidFill>
                  <a:srgbClr val="000000"/>
                </a:solidFill>
                <a:effectLst>
                  <a:outerShdw blurRad="38100" dist="38100" dir="2700000" algn="tl">
                    <a:srgbClr val="000000">
                      <a:alpha val="43137"/>
                    </a:srgbClr>
                  </a:outerShdw>
                </a:effectLst>
                <a:latin typeface="Times New Roman" panose="02020603050405020304"/>
                <a:ea typeface="宋体" panose="02010600030101010101" pitchFamily="2" charset="-122"/>
              </a:rPr>
              <a:t>较困难，有时还可能出现奇异解，此时相应操作空间的点为奇异点，无法解出关节速度，机器人处于退化位置。</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内容占位符 2"/>
          <p:cNvSpPr>
            <a:spLocks noGrp="1"/>
          </p:cNvSpPr>
          <p:nvPr>
            <p:ph idx="1"/>
          </p:nvPr>
        </p:nvSpPr>
        <p:spPr>
          <a:xfrm>
            <a:off x="1809750" y="214314"/>
            <a:ext cx="8643938" cy="6643687"/>
          </a:xfrm>
        </p:spPr>
        <p:txBody>
          <a:bodyPr vert="horz" wrap="square" lIns="91440" tIns="45720" rIns="91440" bIns="45720" anchor="t" anchorCtr="0"/>
          <a:lstStyle/>
          <a:p>
            <a:pPr eaLnBrk="1" hangingPunct="1"/>
            <a:r>
              <a:rPr lang="zh-CN" altLang="en-US" b="1" dirty="0">
                <a:solidFill>
                  <a:srgbClr val="FF0000"/>
                </a:solidFill>
                <a:latin typeface="华文楷体" panose="02010600040101010101" pitchFamily="2" charset="-122"/>
                <a:ea typeface="华文楷体" panose="02010600040101010101" pitchFamily="2" charset="-122"/>
              </a:rPr>
              <a:t>奇异位形：</a:t>
            </a:r>
            <a:r>
              <a:rPr lang="zh-CN" altLang="en-US" b="1" dirty="0">
                <a:latin typeface="华文楷体" panose="02010600040101010101" pitchFamily="2" charset="-122"/>
                <a:ea typeface="华文楷体" panose="02010600040101010101" pitchFamily="2" charset="-122"/>
              </a:rPr>
              <a:t>由于雅可比矩阵</a:t>
            </a:r>
            <a:r>
              <a:rPr lang="en-US" altLang="zh-CN" b="1" err="1">
                <a:latin typeface="华文楷体" panose="02010600040101010101" pitchFamily="2" charset="-122"/>
                <a:ea typeface="华文楷体" panose="02010600040101010101" pitchFamily="2" charset="-122"/>
              </a:rPr>
              <a:t>J(q</a:t>
            </a:r>
            <a:r>
              <a:rPr lang="en-US" altLang="zh-CN" b="1">
                <a:latin typeface="华文楷体" panose="02010600040101010101" pitchFamily="2" charset="-122"/>
                <a:ea typeface="华文楷体" panose="02010600040101010101" pitchFamily="2" charset="-122"/>
              </a:rPr>
              <a:t>)</a:t>
            </a:r>
            <a:r>
              <a:rPr lang="zh-CN" altLang="en-US" b="1" dirty="0">
                <a:latin typeface="华文楷体" panose="02010600040101010101" pitchFamily="2" charset="-122"/>
                <a:ea typeface="华文楷体" panose="02010600040101010101" pitchFamily="2" charset="-122"/>
              </a:rPr>
              <a:t>是关节变量</a:t>
            </a:r>
            <a:r>
              <a:rPr lang="en-US" altLang="zh-CN" b="1">
                <a:latin typeface="华文楷体" panose="02010600040101010101" pitchFamily="2" charset="-122"/>
                <a:ea typeface="华文楷体" panose="02010600040101010101" pitchFamily="2" charset="-122"/>
              </a:rPr>
              <a:t>q</a:t>
            </a:r>
            <a:r>
              <a:rPr lang="zh-CN" altLang="en-US" b="1" dirty="0">
                <a:latin typeface="华文楷体" panose="02010600040101010101" pitchFamily="2" charset="-122"/>
                <a:ea typeface="华文楷体" panose="02010600040101010101" pitchFamily="2" charset="-122"/>
              </a:rPr>
              <a:t>的函数</a:t>
            </a:r>
            <a:r>
              <a:rPr lang="en-US" altLang="zh-CN" b="1">
                <a:latin typeface="华文楷体" panose="02010600040101010101" pitchFamily="2" charset="-122"/>
                <a:ea typeface="华文楷体" panose="02010600040101010101" pitchFamily="2" charset="-122"/>
              </a:rPr>
              <a:t>,</a:t>
            </a:r>
            <a:r>
              <a:rPr lang="zh-CN" altLang="en-US" b="1" dirty="0">
                <a:latin typeface="华文楷体" panose="02010600040101010101" pitchFamily="2" charset="-122"/>
                <a:ea typeface="华文楷体" panose="02010600040101010101" pitchFamily="2" charset="-122"/>
              </a:rPr>
              <a:t>总会存在一些位形</a:t>
            </a:r>
            <a:r>
              <a:rPr lang="en-US" altLang="zh-CN" b="1">
                <a:latin typeface="华文楷体" panose="02010600040101010101" pitchFamily="2" charset="-122"/>
                <a:ea typeface="华文楷体" panose="02010600040101010101" pitchFamily="2" charset="-122"/>
              </a:rPr>
              <a:t>,</a:t>
            </a:r>
            <a:r>
              <a:rPr lang="zh-CN" altLang="en-US" b="1" dirty="0">
                <a:latin typeface="华文楷体" panose="02010600040101010101" pitchFamily="2" charset="-122"/>
                <a:ea typeface="华文楷体" panose="02010600040101010101" pitchFamily="2" charset="-122"/>
              </a:rPr>
              <a:t>在这些位形处</a:t>
            </a:r>
            <a:r>
              <a:rPr lang="en-US" altLang="zh-CN" b="1">
                <a:latin typeface="华文楷体" panose="02010600040101010101" pitchFamily="2" charset="-122"/>
                <a:ea typeface="华文楷体" panose="02010600040101010101" pitchFamily="2" charset="-122"/>
              </a:rPr>
              <a:t>,</a:t>
            </a:r>
            <a:r>
              <a:rPr lang="en-US" altLang="zh-CN" b="1">
                <a:solidFill>
                  <a:srgbClr val="FF0000"/>
                </a:solidFill>
                <a:latin typeface="华文楷体" panose="02010600040101010101" pitchFamily="2" charset="-122"/>
                <a:ea typeface="华文楷体" panose="02010600040101010101" pitchFamily="2" charset="-122"/>
              </a:rPr>
              <a:t>|</a:t>
            </a:r>
            <a:r>
              <a:rPr lang="en-US" altLang="zh-CN" b="1" err="1">
                <a:solidFill>
                  <a:srgbClr val="FF0000"/>
                </a:solidFill>
                <a:latin typeface="华文楷体" panose="02010600040101010101" pitchFamily="2" charset="-122"/>
                <a:ea typeface="华文楷体" panose="02010600040101010101" pitchFamily="2" charset="-122"/>
              </a:rPr>
              <a:t>J(q</a:t>
            </a:r>
            <a:r>
              <a:rPr lang="en-US" altLang="zh-CN" b="1">
                <a:solidFill>
                  <a:srgbClr val="FF0000"/>
                </a:solidFill>
                <a:latin typeface="华文楷体" panose="02010600040101010101" pitchFamily="2" charset="-122"/>
                <a:ea typeface="华文楷体" panose="02010600040101010101" pitchFamily="2" charset="-122"/>
              </a:rPr>
              <a:t>)|=0</a:t>
            </a:r>
            <a:r>
              <a:rPr lang="en-US" altLang="zh-CN" b="1">
                <a:latin typeface="华文楷体" panose="02010600040101010101" pitchFamily="2" charset="-122"/>
                <a:ea typeface="华文楷体" panose="02010600040101010101" pitchFamily="2" charset="-122"/>
              </a:rPr>
              <a:t>,</a:t>
            </a:r>
            <a:r>
              <a:rPr lang="zh-CN" altLang="en-US" b="1" dirty="0">
                <a:latin typeface="华文楷体" panose="02010600040101010101" pitchFamily="2" charset="-122"/>
                <a:ea typeface="华文楷体" panose="02010600040101010101" pitchFamily="2" charset="-122"/>
              </a:rPr>
              <a:t>即</a:t>
            </a:r>
            <a:r>
              <a:rPr lang="en-US" altLang="zh-CN" b="1" err="1">
                <a:latin typeface="华文楷体" panose="02010600040101010101" pitchFamily="2" charset="-122"/>
                <a:ea typeface="华文楷体" panose="02010600040101010101" pitchFamily="2" charset="-122"/>
              </a:rPr>
              <a:t>J(q</a:t>
            </a:r>
            <a:r>
              <a:rPr lang="en-US" altLang="zh-CN" b="1">
                <a:latin typeface="华文楷体" panose="02010600040101010101" pitchFamily="2" charset="-122"/>
                <a:ea typeface="华文楷体" panose="02010600040101010101" pitchFamily="2" charset="-122"/>
              </a:rPr>
              <a:t>)</a:t>
            </a:r>
            <a:r>
              <a:rPr lang="zh-CN" altLang="en-US" b="1" dirty="0">
                <a:latin typeface="华文楷体" panose="02010600040101010101" pitchFamily="2" charset="-122"/>
                <a:ea typeface="华文楷体" panose="02010600040101010101" pitchFamily="2" charset="-122"/>
              </a:rPr>
              <a:t>为奇异矩阵</a:t>
            </a:r>
            <a:r>
              <a:rPr lang="en-US" altLang="zh-CN" b="1">
                <a:latin typeface="华文楷体" panose="02010600040101010101" pitchFamily="2" charset="-122"/>
                <a:ea typeface="华文楷体" panose="02010600040101010101" pitchFamily="2" charset="-122"/>
              </a:rPr>
              <a:t>,</a:t>
            </a:r>
            <a:r>
              <a:rPr lang="zh-CN" altLang="en-US" b="1" dirty="0">
                <a:latin typeface="华文楷体" panose="02010600040101010101" pitchFamily="2" charset="-122"/>
                <a:ea typeface="华文楷体" panose="02010600040101010101" pitchFamily="2" charset="-122"/>
              </a:rPr>
              <a:t>这些位形就叫奇异位形。</a:t>
            </a:r>
            <a:endParaRPr lang="en-US" altLang="zh-CN" b="1">
              <a:latin typeface="华文楷体" panose="02010600040101010101" pitchFamily="2" charset="-122"/>
              <a:ea typeface="华文楷体" panose="02010600040101010101" pitchFamily="2" charset="-122"/>
            </a:endParaRPr>
          </a:p>
          <a:p>
            <a:pPr eaLnBrk="1" hangingPunct="1">
              <a:buNone/>
            </a:pPr>
            <a:r>
              <a:rPr lang="zh-CN" altLang="en-US" b="1" dirty="0">
                <a:latin typeface="华文楷体" panose="02010600040101010101" pitchFamily="2" charset="-122"/>
                <a:ea typeface="华文楷体" panose="02010600040101010101" pitchFamily="2" charset="-122"/>
              </a:rPr>
              <a:t>一般，奇异位形有两种类型：</a:t>
            </a:r>
          </a:p>
          <a:p>
            <a:pPr eaLnBrk="1" hangingPunct="1"/>
            <a:r>
              <a:rPr lang="zh-CN" altLang="en-US" b="1" dirty="0">
                <a:solidFill>
                  <a:srgbClr val="FF0000"/>
                </a:solidFill>
                <a:latin typeface="华文楷体" panose="02010600040101010101" pitchFamily="2" charset="-122"/>
                <a:ea typeface="华文楷体" panose="02010600040101010101" pitchFamily="2" charset="-122"/>
              </a:rPr>
              <a:t>工作域边界上的奇异：</a:t>
            </a:r>
            <a:r>
              <a:rPr lang="zh-CN" altLang="en-US" b="1" dirty="0">
                <a:latin typeface="华文楷体" panose="02010600040101010101" pitchFamily="2" charset="-122"/>
                <a:ea typeface="华文楷体" panose="02010600040101010101" pitchFamily="2" charset="-122"/>
              </a:rPr>
              <a:t>这种奇异位形出现在机器人的机械手于工作区的边界上时，也就是在机器人手臂全部展开或全部折回时出现。这种奇异位形并不是特别严重，只要机器人末端执行器远离工作区边界即可。</a:t>
            </a:r>
          </a:p>
          <a:p>
            <a:pPr eaLnBrk="1" hangingPunct="1"/>
            <a:r>
              <a:rPr lang="zh-CN" altLang="en-US" b="1" dirty="0">
                <a:solidFill>
                  <a:srgbClr val="FF0000"/>
                </a:solidFill>
                <a:latin typeface="华文楷体" panose="02010600040101010101" pitchFamily="2" charset="-122"/>
                <a:ea typeface="华文楷体" panose="02010600040101010101" pitchFamily="2" charset="-122"/>
              </a:rPr>
              <a:t>工作域内部奇异：</a:t>
            </a:r>
            <a:r>
              <a:rPr lang="zh-CN" altLang="en-US" b="1" dirty="0">
                <a:latin typeface="华文楷体" panose="02010600040101010101" pitchFamily="2" charset="-122"/>
                <a:ea typeface="华文楷体" panose="02010600040101010101" pitchFamily="2" charset="-122"/>
              </a:rPr>
              <a:t>这种奇异位形出现在两个或多个关节轴线重合时，这种奇异位形很难处理，因为它可能出现在工作区的任何位置，并且机器人的末端执行器在这种奇异位形附近的可操作性会变坏，这样极大的减少了机器人的可行区。</a:t>
            </a:r>
          </a:p>
          <a:p>
            <a:pPr eaLnBrk="1" hangingPunct="1"/>
            <a:endParaRPr lang="zh-CN" altLang="en-US" dirty="0">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7890">
                                            <p:txEl>
                                              <p:pRg st="0" end="0"/>
                                            </p:txEl>
                                          </p:spTgt>
                                        </p:tgtEl>
                                        <p:attrNameLst>
                                          <p:attrName>style.visibility</p:attrName>
                                        </p:attrNameLst>
                                      </p:cBhvr>
                                      <p:to>
                                        <p:strVal val="visible"/>
                                      </p:to>
                                    </p:set>
                                    <p:anim calcmode="lin" valueType="num">
                                      <p:cBhvr additive="base">
                                        <p:cTn id="7" dur="500" fill="hold"/>
                                        <p:tgtEl>
                                          <p:spTgt spid="3789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89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37890">
                                            <p:txEl>
                                              <p:pRg st="1" end="1"/>
                                            </p:txEl>
                                          </p:spTgt>
                                        </p:tgtEl>
                                        <p:attrNameLst>
                                          <p:attrName>style.visibility</p:attrName>
                                        </p:attrNameLst>
                                      </p:cBhvr>
                                      <p:to>
                                        <p:strVal val="visible"/>
                                      </p:to>
                                    </p:set>
                                    <p:animEffect transition="in" filter="box(in)">
                                      <p:cBhvr>
                                        <p:cTn id="13" dur="500"/>
                                        <p:tgtEl>
                                          <p:spTgt spid="37890">
                                            <p:txEl>
                                              <p:pRg st="1" end="1"/>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37890">
                                            <p:txEl>
                                              <p:pRg st="2" end="2"/>
                                            </p:txEl>
                                          </p:spTgt>
                                        </p:tgtEl>
                                        <p:attrNameLst>
                                          <p:attrName>style.visibility</p:attrName>
                                        </p:attrNameLst>
                                      </p:cBhvr>
                                      <p:to>
                                        <p:strVal val="visible"/>
                                      </p:to>
                                    </p:set>
                                    <p:animEffect transition="in" filter="box(in)">
                                      <p:cBhvr>
                                        <p:cTn id="16" dur="500"/>
                                        <p:tgtEl>
                                          <p:spTgt spid="37890">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37890">
                                            <p:txEl>
                                              <p:pRg st="3" end="3"/>
                                            </p:txEl>
                                          </p:spTgt>
                                        </p:tgtEl>
                                        <p:attrNameLst>
                                          <p:attrName>style.visibility</p:attrName>
                                        </p:attrNameLst>
                                      </p:cBhvr>
                                      <p:to>
                                        <p:strVal val="visible"/>
                                      </p:to>
                                    </p:set>
                                    <p:animEffect transition="in" filter="checkerboard(across)">
                                      <p:cBhvr>
                                        <p:cTn id="21" dur="500"/>
                                        <p:tgtEl>
                                          <p:spTgt spid="3789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04B84E2B-F722-4D2B-94E3-E48A73445D9F}" type="slidenum">
              <a:rPr lang="en-US" altLang="zh-CN" sz="1400"/>
              <a:pPr eaLnBrk="1" hangingPunct="1">
                <a:spcBef>
                  <a:spcPct val="0"/>
                </a:spcBef>
                <a:buFontTx/>
                <a:buNone/>
              </a:pPr>
              <a:t>3</a:t>
            </a:fld>
            <a:r>
              <a:rPr lang="en-US" altLang="zh-CN" sz="1400" dirty="0"/>
              <a:t>/48</a:t>
            </a:r>
          </a:p>
        </p:txBody>
      </p:sp>
      <p:sp>
        <p:nvSpPr>
          <p:cNvPr id="19459" name="Rectangle 3"/>
          <p:cNvSpPr>
            <a:spLocks noGrp="1" noChangeArrowheads="1"/>
          </p:cNvSpPr>
          <p:nvPr>
            <p:ph type="title"/>
          </p:nvPr>
        </p:nvSpPr>
        <p:spPr>
          <a:xfrm>
            <a:off x="2209800" y="228600"/>
            <a:ext cx="7772400" cy="609600"/>
          </a:xfrm>
        </p:spPr>
        <p:txBody>
          <a:bodyPr/>
          <a:lstStyle/>
          <a:p>
            <a:pPr eaLnBrk="1" hangingPunct="1"/>
            <a:r>
              <a:rPr lang="zh-CN" altLang="en-US" sz="3200" dirty="0">
                <a:ea typeface="黑体" pitchFamily="49" charset="-122"/>
              </a:rPr>
              <a:t>齐次坐标变换</a:t>
            </a:r>
          </a:p>
        </p:txBody>
      </p:sp>
      <p:sp>
        <p:nvSpPr>
          <p:cNvPr id="19460" name="Rectangle 4"/>
          <p:cNvSpPr>
            <a:spLocks noGrp="1" noChangeArrowheads="1"/>
          </p:cNvSpPr>
          <p:nvPr>
            <p:ph type="body" idx="1"/>
          </p:nvPr>
        </p:nvSpPr>
        <p:spPr>
          <a:xfrm>
            <a:off x="2057400" y="1066800"/>
            <a:ext cx="8229600" cy="3276600"/>
          </a:xfrm>
        </p:spPr>
        <p:txBody>
          <a:bodyPr/>
          <a:lstStyle/>
          <a:p>
            <a:pPr eaLnBrk="1" hangingPunct="1"/>
            <a:r>
              <a:rPr lang="zh-CN" altLang="en-US">
                <a:solidFill>
                  <a:schemeClr val="hlink"/>
                </a:solidFill>
                <a:ea typeface="黑体" pitchFamily="49" charset="-122"/>
              </a:rPr>
              <a:t>刚体位置描述：</a:t>
            </a:r>
            <a:r>
              <a:rPr lang="zh-CN" altLang="en-US" sz="2400">
                <a:ea typeface="黑体" pitchFamily="49" charset="-122"/>
              </a:rPr>
              <a:t>利用齐次坐标变换可以描述刚体的</a:t>
            </a:r>
            <a:r>
              <a:rPr lang="zh-CN" altLang="en-US" sz="2400">
                <a:ea typeface="黑体" pitchFamily="49" charset="-122"/>
                <a:hlinkClick r:id="rId2" action="ppaction://hlinksldjump"/>
              </a:rPr>
              <a:t>位置和姿态</a:t>
            </a:r>
            <a:r>
              <a:rPr lang="zh-CN" altLang="en-US" sz="2400">
                <a:ea typeface="黑体" pitchFamily="49" charset="-122"/>
              </a:rPr>
              <a:t>。刚体上其它点在参考坐标系中的位置可以由变换矩阵乘以该点在刚体坐标系中的位置获得。</a:t>
            </a:r>
          </a:p>
          <a:p>
            <a:pPr eaLnBrk="1" hangingPunct="1"/>
            <a:r>
              <a:rPr lang="zh-CN" altLang="en-US" sz="2400">
                <a:solidFill>
                  <a:schemeClr val="hlink"/>
                </a:solidFill>
                <a:ea typeface="黑体" pitchFamily="49" charset="-122"/>
              </a:rPr>
              <a:t>例题</a:t>
            </a:r>
            <a:r>
              <a:rPr lang="en-US" altLang="zh-CN" sz="2400">
                <a:solidFill>
                  <a:schemeClr val="hlink"/>
                </a:solidFill>
                <a:ea typeface="黑体" pitchFamily="49" charset="-122"/>
              </a:rPr>
              <a:t>3</a:t>
            </a:r>
            <a:r>
              <a:rPr lang="zh-CN" altLang="en-US" sz="2400">
                <a:solidFill>
                  <a:schemeClr val="hlink"/>
                </a:solidFill>
                <a:ea typeface="黑体" pitchFamily="49" charset="-122"/>
              </a:rPr>
              <a:t>：</a:t>
            </a:r>
            <a:r>
              <a:rPr lang="zh-CN" altLang="en-US" sz="2400">
                <a:ea typeface="黑体" pitchFamily="49" charset="-122"/>
              </a:rPr>
              <a:t>下图中的物体可以由</a:t>
            </a:r>
            <a:r>
              <a:rPr lang="en-US" altLang="zh-CN" sz="2400">
                <a:ea typeface="黑体" pitchFamily="49" charset="-122"/>
              </a:rPr>
              <a:t>{(1,0,0), (-1,0,0), (-1,0,2), (1,0,2), (1,4,0), (-1,4,0)}</a:t>
            </a:r>
            <a:r>
              <a:rPr lang="zh-CN" altLang="en-US" sz="2400">
                <a:ea typeface="黑体" pitchFamily="49" charset="-122"/>
              </a:rPr>
              <a:t>表示。如果该物体在基坐标系中先绕</a:t>
            </a:r>
            <a:r>
              <a:rPr lang="en-US" altLang="zh-CN" sz="2400" i="1">
                <a:ea typeface="黑体" pitchFamily="49" charset="-122"/>
              </a:rPr>
              <a:t>z</a:t>
            </a:r>
            <a:r>
              <a:rPr lang="zh-CN" altLang="en-US" sz="2400">
                <a:ea typeface="黑体" pitchFamily="49" charset="-122"/>
              </a:rPr>
              <a:t>轴旋转</a:t>
            </a:r>
            <a:r>
              <a:rPr lang="en-US" altLang="zh-CN" sz="2400">
                <a:ea typeface="黑体" pitchFamily="49" charset="-122"/>
              </a:rPr>
              <a:t>90</a:t>
            </a:r>
            <a:r>
              <a:rPr lang="en-US" altLang="zh-CN" sz="2400">
                <a:ea typeface="黑体" pitchFamily="49" charset="-122"/>
                <a:cs typeface="Times New Roman" pitchFamily="18" charset="0"/>
              </a:rPr>
              <a:t>°</a:t>
            </a:r>
            <a:r>
              <a:rPr lang="zh-CN" altLang="en-US" sz="2400">
                <a:ea typeface="黑体" pitchFamily="49" charset="-122"/>
              </a:rPr>
              <a:t>，再绕</a:t>
            </a:r>
            <a:r>
              <a:rPr lang="en-US" altLang="zh-CN" sz="2400" i="1">
                <a:ea typeface="黑体" pitchFamily="49" charset="-122"/>
              </a:rPr>
              <a:t>y</a:t>
            </a:r>
            <a:r>
              <a:rPr lang="zh-CN" altLang="en-US" sz="2400">
                <a:ea typeface="黑体" pitchFamily="49" charset="-122"/>
              </a:rPr>
              <a:t>轴旋转</a:t>
            </a:r>
            <a:r>
              <a:rPr lang="en-US" altLang="zh-CN" sz="2400">
                <a:ea typeface="黑体" pitchFamily="49" charset="-122"/>
              </a:rPr>
              <a:t>90°</a:t>
            </a:r>
            <a:r>
              <a:rPr lang="zh-CN" altLang="en-US" sz="2400">
                <a:ea typeface="黑体" pitchFamily="49" charset="-122"/>
              </a:rPr>
              <a:t>，再沿</a:t>
            </a:r>
            <a:r>
              <a:rPr lang="en-US" altLang="zh-CN" sz="2400" i="1">
                <a:ea typeface="黑体" pitchFamily="49" charset="-122"/>
              </a:rPr>
              <a:t>x</a:t>
            </a:r>
            <a:r>
              <a:rPr lang="zh-CN" altLang="en-US" sz="2400">
                <a:ea typeface="黑体" pitchFamily="49" charset="-122"/>
              </a:rPr>
              <a:t>轴平移</a:t>
            </a:r>
            <a:r>
              <a:rPr lang="en-US" altLang="zh-CN" sz="2400">
                <a:ea typeface="黑体" pitchFamily="49" charset="-122"/>
              </a:rPr>
              <a:t>4</a:t>
            </a:r>
            <a:r>
              <a:rPr lang="zh-CN" altLang="en-US" sz="2400">
                <a:ea typeface="黑体" pitchFamily="49" charset="-122"/>
              </a:rPr>
              <a:t>，求物体</a:t>
            </a:r>
            <a:r>
              <a:rPr lang="en-US" altLang="zh-CN" sz="2400">
                <a:ea typeface="黑体" pitchFamily="49" charset="-122"/>
              </a:rPr>
              <a:t>6</a:t>
            </a:r>
            <a:r>
              <a:rPr lang="zh-CN" altLang="en-US" sz="2400">
                <a:ea typeface="黑体" pitchFamily="49" charset="-122"/>
              </a:rPr>
              <a:t>个顶点的位置。</a:t>
            </a:r>
          </a:p>
          <a:p>
            <a:pPr eaLnBrk="1" hangingPunct="1">
              <a:buFontTx/>
              <a:buNone/>
            </a:pPr>
            <a:r>
              <a:rPr lang="zh-CN" altLang="en-US" sz="2400">
                <a:ea typeface="黑体" pitchFamily="49" charset="-122"/>
              </a:rPr>
              <a:t> </a:t>
            </a:r>
          </a:p>
        </p:txBody>
      </p:sp>
      <p:sp>
        <p:nvSpPr>
          <p:cNvPr id="19461" name="Rectangle 5"/>
          <p:cNvSpPr>
            <a:spLocks noChangeArrowheads="1"/>
          </p:cNvSpPr>
          <p:nvPr/>
        </p:nvSpPr>
        <p:spPr bwMode="auto">
          <a:xfrm>
            <a:off x="1752600" y="3048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kumimoji="0" lang="zh-CN" altLang="en-US" sz="2000" i="1" dirty="0">
              <a:latin typeface="宋体" pitchFamily="2" charset="-122"/>
            </a:endParaRPr>
          </a:p>
        </p:txBody>
      </p:sp>
      <p:grpSp>
        <p:nvGrpSpPr>
          <p:cNvPr id="2" name="Group 54"/>
          <p:cNvGrpSpPr>
            <a:grpSpLocks/>
          </p:cNvGrpSpPr>
          <p:nvPr/>
        </p:nvGrpSpPr>
        <p:grpSpPr bwMode="auto">
          <a:xfrm>
            <a:off x="2057400" y="3733800"/>
            <a:ext cx="2057400" cy="1752600"/>
            <a:chOff x="720" y="2380"/>
            <a:chExt cx="1296" cy="1104"/>
          </a:xfrm>
        </p:grpSpPr>
        <p:sp>
          <p:nvSpPr>
            <p:cNvPr id="19536" name="Line 20"/>
            <p:cNvSpPr>
              <a:spLocks noChangeShapeType="1"/>
            </p:cNvSpPr>
            <p:nvPr/>
          </p:nvSpPr>
          <p:spPr bwMode="auto">
            <a:xfrm flipV="1">
              <a:off x="1200" y="2524"/>
              <a:ext cx="0" cy="5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537" name="Line 21"/>
            <p:cNvSpPr>
              <a:spLocks noChangeShapeType="1"/>
            </p:cNvSpPr>
            <p:nvPr/>
          </p:nvSpPr>
          <p:spPr bwMode="auto">
            <a:xfrm>
              <a:off x="1200" y="3100"/>
              <a:ext cx="62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538" name="Line 22"/>
            <p:cNvSpPr>
              <a:spLocks noChangeShapeType="1"/>
            </p:cNvSpPr>
            <p:nvPr/>
          </p:nvSpPr>
          <p:spPr bwMode="auto">
            <a:xfrm flipH="1">
              <a:off x="816" y="3100"/>
              <a:ext cx="384"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539" name="Line 23"/>
            <p:cNvSpPr>
              <a:spLocks noChangeShapeType="1"/>
            </p:cNvSpPr>
            <p:nvPr/>
          </p:nvSpPr>
          <p:spPr bwMode="auto">
            <a:xfrm flipV="1">
              <a:off x="1104" y="2908"/>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40" name="Line 24"/>
            <p:cNvSpPr>
              <a:spLocks noChangeShapeType="1"/>
            </p:cNvSpPr>
            <p:nvPr/>
          </p:nvSpPr>
          <p:spPr bwMode="auto">
            <a:xfrm>
              <a:off x="1104" y="3196"/>
              <a:ext cx="43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41" name="Line 25"/>
            <p:cNvSpPr>
              <a:spLocks noChangeShapeType="1"/>
            </p:cNvSpPr>
            <p:nvPr/>
          </p:nvSpPr>
          <p:spPr bwMode="auto">
            <a:xfrm flipV="1">
              <a:off x="1104" y="3004"/>
              <a:ext cx="192" cy="192"/>
            </a:xfrm>
            <a:prstGeom prst="line">
              <a:avLst/>
            </a:prstGeom>
            <a:noFill/>
            <a:ln w="9525">
              <a:solidFill>
                <a:schemeClr val="hlink"/>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42" name="Line 26"/>
            <p:cNvSpPr>
              <a:spLocks noChangeShapeType="1"/>
            </p:cNvSpPr>
            <p:nvPr/>
          </p:nvSpPr>
          <p:spPr bwMode="auto">
            <a:xfrm flipV="1">
              <a:off x="1104" y="2716"/>
              <a:ext cx="192" cy="19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43" name="Line 27"/>
            <p:cNvSpPr>
              <a:spLocks noChangeShapeType="1"/>
            </p:cNvSpPr>
            <p:nvPr/>
          </p:nvSpPr>
          <p:spPr bwMode="auto">
            <a:xfrm flipV="1">
              <a:off x="1536" y="3004"/>
              <a:ext cx="192" cy="19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44" name="Line 28"/>
            <p:cNvSpPr>
              <a:spLocks noChangeShapeType="1"/>
            </p:cNvSpPr>
            <p:nvPr/>
          </p:nvSpPr>
          <p:spPr bwMode="auto">
            <a:xfrm>
              <a:off x="1296" y="3004"/>
              <a:ext cx="432" cy="0"/>
            </a:xfrm>
            <a:prstGeom prst="line">
              <a:avLst/>
            </a:prstGeom>
            <a:noFill/>
            <a:ln w="9525">
              <a:solidFill>
                <a:schemeClr val="hlink"/>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45" name="Line 29"/>
            <p:cNvSpPr>
              <a:spLocks noChangeShapeType="1"/>
            </p:cNvSpPr>
            <p:nvPr/>
          </p:nvSpPr>
          <p:spPr bwMode="auto">
            <a:xfrm>
              <a:off x="1104" y="2908"/>
              <a:ext cx="432"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46" name="Line 30"/>
            <p:cNvSpPr>
              <a:spLocks noChangeShapeType="1"/>
            </p:cNvSpPr>
            <p:nvPr/>
          </p:nvSpPr>
          <p:spPr bwMode="auto">
            <a:xfrm>
              <a:off x="1296" y="2716"/>
              <a:ext cx="432"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47" name="Line 31"/>
            <p:cNvSpPr>
              <a:spLocks noChangeShapeType="1"/>
            </p:cNvSpPr>
            <p:nvPr/>
          </p:nvSpPr>
          <p:spPr bwMode="auto">
            <a:xfrm flipV="1">
              <a:off x="1296" y="2716"/>
              <a:ext cx="0" cy="288"/>
            </a:xfrm>
            <a:prstGeom prst="line">
              <a:avLst/>
            </a:prstGeom>
            <a:noFill/>
            <a:ln w="9525">
              <a:solidFill>
                <a:schemeClr val="hlink"/>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48" name="Text Box 32"/>
            <p:cNvSpPr txBox="1">
              <a:spLocks noChangeArrowheads="1"/>
            </p:cNvSpPr>
            <p:nvPr/>
          </p:nvSpPr>
          <p:spPr bwMode="auto">
            <a:xfrm>
              <a:off x="720" y="3264"/>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600" i="1"/>
                <a:t>x</a:t>
              </a:r>
            </a:p>
          </p:txBody>
        </p:sp>
        <p:sp>
          <p:nvSpPr>
            <p:cNvPr id="19549" name="Text Box 33"/>
            <p:cNvSpPr txBox="1">
              <a:spLocks noChangeArrowheads="1"/>
            </p:cNvSpPr>
            <p:nvPr/>
          </p:nvSpPr>
          <p:spPr bwMode="auto">
            <a:xfrm>
              <a:off x="1680" y="3148"/>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600" i="1"/>
                <a:t>y</a:t>
              </a:r>
            </a:p>
          </p:txBody>
        </p:sp>
        <p:sp>
          <p:nvSpPr>
            <p:cNvPr id="19550" name="Text Box 34"/>
            <p:cNvSpPr txBox="1">
              <a:spLocks noChangeArrowheads="1"/>
            </p:cNvSpPr>
            <p:nvPr/>
          </p:nvSpPr>
          <p:spPr bwMode="auto">
            <a:xfrm>
              <a:off x="1248" y="2380"/>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600" i="1"/>
                <a:t>z</a:t>
              </a:r>
            </a:p>
          </p:txBody>
        </p:sp>
        <p:sp>
          <p:nvSpPr>
            <p:cNvPr id="19551" name="Text Box 35"/>
            <p:cNvSpPr txBox="1">
              <a:spLocks noChangeArrowheads="1"/>
            </p:cNvSpPr>
            <p:nvPr/>
          </p:nvSpPr>
          <p:spPr bwMode="auto">
            <a:xfrm>
              <a:off x="1152" y="3100"/>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600" i="1"/>
                <a:t>o</a:t>
              </a:r>
            </a:p>
          </p:txBody>
        </p:sp>
        <p:sp>
          <p:nvSpPr>
            <p:cNvPr id="19552" name="Text Box 36"/>
            <p:cNvSpPr txBox="1">
              <a:spLocks noChangeArrowheads="1"/>
            </p:cNvSpPr>
            <p:nvPr/>
          </p:nvSpPr>
          <p:spPr bwMode="auto">
            <a:xfrm>
              <a:off x="1008" y="2908"/>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600" i="1"/>
                <a:t>o</a:t>
              </a:r>
              <a:r>
                <a:rPr lang="en-US" altLang="zh-CN" sz="1600" baseline="-25000"/>
                <a:t>1</a:t>
              </a:r>
            </a:p>
          </p:txBody>
        </p:sp>
      </p:grpSp>
      <p:grpSp>
        <p:nvGrpSpPr>
          <p:cNvPr id="3" name="Group 141"/>
          <p:cNvGrpSpPr>
            <a:grpSpLocks/>
          </p:cNvGrpSpPr>
          <p:nvPr/>
        </p:nvGrpSpPr>
        <p:grpSpPr bwMode="auto">
          <a:xfrm>
            <a:off x="8153400" y="3505200"/>
            <a:ext cx="2209800" cy="2165350"/>
            <a:chOff x="4080" y="2208"/>
            <a:chExt cx="1392" cy="1364"/>
          </a:xfrm>
        </p:grpSpPr>
        <p:sp>
          <p:nvSpPr>
            <p:cNvPr id="19513" name="Line 37"/>
            <p:cNvSpPr>
              <a:spLocks noChangeShapeType="1"/>
            </p:cNvSpPr>
            <p:nvPr/>
          </p:nvSpPr>
          <p:spPr bwMode="auto">
            <a:xfrm flipV="1">
              <a:off x="4656" y="2352"/>
              <a:ext cx="0" cy="5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514" name="Line 38"/>
            <p:cNvSpPr>
              <a:spLocks noChangeShapeType="1"/>
            </p:cNvSpPr>
            <p:nvPr/>
          </p:nvSpPr>
          <p:spPr bwMode="auto">
            <a:xfrm>
              <a:off x="4656" y="2928"/>
              <a:ext cx="62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515" name="Line 39"/>
            <p:cNvSpPr>
              <a:spLocks noChangeShapeType="1"/>
            </p:cNvSpPr>
            <p:nvPr/>
          </p:nvSpPr>
          <p:spPr bwMode="auto">
            <a:xfrm flipH="1">
              <a:off x="4128" y="2928"/>
              <a:ext cx="528" cy="5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516" name="Line 40"/>
            <p:cNvSpPr>
              <a:spLocks noChangeShapeType="1"/>
            </p:cNvSpPr>
            <p:nvPr/>
          </p:nvSpPr>
          <p:spPr bwMode="auto">
            <a:xfrm flipV="1">
              <a:off x="4272" y="2640"/>
              <a:ext cx="0" cy="528"/>
            </a:xfrm>
            <a:prstGeom prst="line">
              <a:avLst/>
            </a:prstGeom>
            <a:noFill/>
            <a:ln w="9525">
              <a:solidFill>
                <a:schemeClr val="hlink"/>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17" name="Line 41"/>
            <p:cNvSpPr>
              <a:spLocks noChangeShapeType="1"/>
            </p:cNvSpPr>
            <p:nvPr/>
          </p:nvSpPr>
          <p:spPr bwMode="auto">
            <a:xfrm>
              <a:off x="4272" y="3168"/>
              <a:ext cx="288" cy="0"/>
            </a:xfrm>
            <a:prstGeom prst="line">
              <a:avLst/>
            </a:prstGeom>
            <a:noFill/>
            <a:ln w="9525">
              <a:solidFill>
                <a:schemeClr val="hlink"/>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18" name="Line 44"/>
            <p:cNvSpPr>
              <a:spLocks noChangeShapeType="1"/>
            </p:cNvSpPr>
            <p:nvPr/>
          </p:nvSpPr>
          <p:spPr bwMode="auto">
            <a:xfrm flipV="1">
              <a:off x="4368" y="3168"/>
              <a:ext cx="192" cy="19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19" name="Text Box 49"/>
            <p:cNvSpPr txBox="1">
              <a:spLocks noChangeArrowheads="1"/>
            </p:cNvSpPr>
            <p:nvPr/>
          </p:nvSpPr>
          <p:spPr bwMode="auto">
            <a:xfrm>
              <a:off x="4176" y="3360"/>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600" i="1"/>
                <a:t>x</a:t>
              </a:r>
            </a:p>
          </p:txBody>
        </p:sp>
        <p:sp>
          <p:nvSpPr>
            <p:cNvPr id="19520" name="Text Box 50"/>
            <p:cNvSpPr txBox="1">
              <a:spLocks noChangeArrowheads="1"/>
            </p:cNvSpPr>
            <p:nvPr/>
          </p:nvSpPr>
          <p:spPr bwMode="auto">
            <a:xfrm>
              <a:off x="5136" y="2976"/>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600" i="1"/>
                <a:t>y</a:t>
              </a:r>
            </a:p>
          </p:txBody>
        </p:sp>
        <p:sp>
          <p:nvSpPr>
            <p:cNvPr id="19521" name="Text Box 51"/>
            <p:cNvSpPr txBox="1">
              <a:spLocks noChangeArrowheads="1"/>
            </p:cNvSpPr>
            <p:nvPr/>
          </p:nvSpPr>
          <p:spPr bwMode="auto">
            <a:xfrm>
              <a:off x="4704" y="2208"/>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600" i="1"/>
                <a:t>z</a:t>
              </a:r>
            </a:p>
          </p:txBody>
        </p:sp>
        <p:sp>
          <p:nvSpPr>
            <p:cNvPr id="19522" name="Text Box 52"/>
            <p:cNvSpPr txBox="1">
              <a:spLocks noChangeArrowheads="1"/>
            </p:cNvSpPr>
            <p:nvPr/>
          </p:nvSpPr>
          <p:spPr bwMode="auto">
            <a:xfrm>
              <a:off x="4608" y="2736"/>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600" i="1"/>
                <a:t>o</a:t>
              </a:r>
            </a:p>
          </p:txBody>
        </p:sp>
        <p:sp>
          <p:nvSpPr>
            <p:cNvPr id="19523" name="Text Box 53"/>
            <p:cNvSpPr txBox="1">
              <a:spLocks noChangeArrowheads="1"/>
            </p:cNvSpPr>
            <p:nvPr/>
          </p:nvSpPr>
          <p:spPr bwMode="auto">
            <a:xfrm>
              <a:off x="4224" y="2976"/>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600" i="1">
                  <a:solidFill>
                    <a:schemeClr val="accent2"/>
                  </a:solidFill>
                </a:rPr>
                <a:t>o</a:t>
              </a:r>
              <a:r>
                <a:rPr lang="en-US" altLang="zh-CN" sz="1600" baseline="-25000">
                  <a:solidFill>
                    <a:schemeClr val="accent2"/>
                  </a:solidFill>
                </a:rPr>
                <a:t>1</a:t>
              </a:r>
            </a:p>
          </p:txBody>
        </p:sp>
        <p:sp>
          <p:nvSpPr>
            <p:cNvPr id="19524" name="Line 55"/>
            <p:cNvSpPr>
              <a:spLocks noChangeShapeType="1"/>
            </p:cNvSpPr>
            <p:nvPr/>
          </p:nvSpPr>
          <p:spPr bwMode="auto">
            <a:xfrm flipV="1">
              <a:off x="4560" y="2640"/>
              <a:ext cx="0" cy="52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25" name="Line 56"/>
            <p:cNvSpPr>
              <a:spLocks noChangeShapeType="1"/>
            </p:cNvSpPr>
            <p:nvPr/>
          </p:nvSpPr>
          <p:spPr bwMode="auto">
            <a:xfrm>
              <a:off x="4272" y="2640"/>
              <a:ext cx="28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26" name="Line 57"/>
            <p:cNvSpPr>
              <a:spLocks noChangeShapeType="1"/>
            </p:cNvSpPr>
            <p:nvPr/>
          </p:nvSpPr>
          <p:spPr bwMode="auto">
            <a:xfrm flipV="1">
              <a:off x="4080" y="3168"/>
              <a:ext cx="192" cy="192"/>
            </a:xfrm>
            <a:prstGeom prst="line">
              <a:avLst/>
            </a:prstGeom>
            <a:noFill/>
            <a:ln w="9525">
              <a:solidFill>
                <a:schemeClr val="hlink"/>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27" name="Line 58"/>
            <p:cNvSpPr>
              <a:spLocks noChangeShapeType="1"/>
            </p:cNvSpPr>
            <p:nvPr/>
          </p:nvSpPr>
          <p:spPr bwMode="auto">
            <a:xfrm>
              <a:off x="4080" y="3360"/>
              <a:ext cx="28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28" name="Line 59"/>
            <p:cNvSpPr>
              <a:spLocks noChangeShapeType="1"/>
            </p:cNvSpPr>
            <p:nvPr/>
          </p:nvSpPr>
          <p:spPr bwMode="auto">
            <a:xfrm flipH="1">
              <a:off x="4080" y="2640"/>
              <a:ext cx="192" cy="72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29" name="Line 60"/>
            <p:cNvSpPr>
              <a:spLocks noChangeShapeType="1"/>
            </p:cNvSpPr>
            <p:nvPr/>
          </p:nvSpPr>
          <p:spPr bwMode="auto">
            <a:xfrm flipH="1">
              <a:off x="4368" y="2640"/>
              <a:ext cx="192" cy="72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30" name="Line 61"/>
            <p:cNvSpPr>
              <a:spLocks noChangeShapeType="1"/>
            </p:cNvSpPr>
            <p:nvPr/>
          </p:nvSpPr>
          <p:spPr bwMode="auto">
            <a:xfrm flipH="1">
              <a:off x="4272" y="3168"/>
              <a:ext cx="144" cy="144"/>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531" name="Line 62"/>
            <p:cNvSpPr>
              <a:spLocks noChangeShapeType="1"/>
            </p:cNvSpPr>
            <p:nvPr/>
          </p:nvSpPr>
          <p:spPr bwMode="auto">
            <a:xfrm>
              <a:off x="4416" y="3168"/>
              <a:ext cx="240"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532" name="Line 63"/>
            <p:cNvSpPr>
              <a:spLocks noChangeShapeType="1"/>
            </p:cNvSpPr>
            <p:nvPr/>
          </p:nvSpPr>
          <p:spPr bwMode="auto">
            <a:xfrm flipV="1">
              <a:off x="4416" y="2832"/>
              <a:ext cx="0" cy="336"/>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533" name="Text Box 64"/>
            <p:cNvSpPr txBox="1">
              <a:spLocks noChangeArrowheads="1"/>
            </p:cNvSpPr>
            <p:nvPr/>
          </p:nvSpPr>
          <p:spPr bwMode="auto">
            <a:xfrm>
              <a:off x="4656" y="3072"/>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600" i="1">
                  <a:solidFill>
                    <a:schemeClr val="accent2"/>
                  </a:solidFill>
                </a:rPr>
                <a:t>x</a:t>
              </a:r>
              <a:r>
                <a:rPr lang="en-US" altLang="zh-CN" sz="1600" baseline="-25000">
                  <a:solidFill>
                    <a:schemeClr val="accent2"/>
                  </a:solidFill>
                </a:rPr>
                <a:t>1</a:t>
              </a:r>
            </a:p>
          </p:txBody>
        </p:sp>
        <p:sp>
          <p:nvSpPr>
            <p:cNvPr id="19534" name="Text Box 65"/>
            <p:cNvSpPr txBox="1">
              <a:spLocks noChangeArrowheads="1"/>
            </p:cNvSpPr>
            <p:nvPr/>
          </p:nvSpPr>
          <p:spPr bwMode="auto">
            <a:xfrm>
              <a:off x="4272" y="2640"/>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600" i="1">
                  <a:solidFill>
                    <a:schemeClr val="accent2"/>
                  </a:solidFill>
                </a:rPr>
                <a:t>y</a:t>
              </a:r>
              <a:r>
                <a:rPr lang="en-US" altLang="zh-CN" sz="1600" baseline="-25000">
                  <a:solidFill>
                    <a:schemeClr val="accent2"/>
                  </a:solidFill>
                </a:rPr>
                <a:t>1</a:t>
              </a:r>
            </a:p>
          </p:txBody>
        </p:sp>
        <p:sp>
          <p:nvSpPr>
            <p:cNvPr id="19535" name="Text Box 66"/>
            <p:cNvSpPr txBox="1">
              <a:spLocks noChangeArrowheads="1"/>
            </p:cNvSpPr>
            <p:nvPr/>
          </p:nvSpPr>
          <p:spPr bwMode="auto">
            <a:xfrm>
              <a:off x="4320" y="3264"/>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600" i="1">
                  <a:solidFill>
                    <a:schemeClr val="accent2"/>
                  </a:solidFill>
                </a:rPr>
                <a:t>z</a:t>
              </a:r>
              <a:r>
                <a:rPr lang="en-US" altLang="zh-CN" sz="1600" baseline="-25000">
                  <a:solidFill>
                    <a:schemeClr val="accent2"/>
                  </a:solidFill>
                </a:rPr>
                <a:t>1</a:t>
              </a:r>
            </a:p>
          </p:txBody>
        </p:sp>
      </p:grpSp>
      <p:grpSp>
        <p:nvGrpSpPr>
          <p:cNvPr id="4" name="Group 140"/>
          <p:cNvGrpSpPr>
            <a:grpSpLocks/>
          </p:cNvGrpSpPr>
          <p:nvPr/>
        </p:nvGrpSpPr>
        <p:grpSpPr bwMode="auto">
          <a:xfrm>
            <a:off x="3962400" y="3810000"/>
            <a:ext cx="2057400" cy="1752600"/>
            <a:chOff x="1920" y="2352"/>
            <a:chExt cx="1296" cy="1104"/>
          </a:xfrm>
        </p:grpSpPr>
        <p:sp>
          <p:nvSpPr>
            <p:cNvPr id="19490" name="Line 69"/>
            <p:cNvSpPr>
              <a:spLocks noChangeShapeType="1"/>
            </p:cNvSpPr>
            <p:nvPr/>
          </p:nvSpPr>
          <p:spPr bwMode="auto">
            <a:xfrm flipV="1">
              <a:off x="2400" y="2496"/>
              <a:ext cx="0" cy="5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91" name="Line 70"/>
            <p:cNvSpPr>
              <a:spLocks noChangeShapeType="1"/>
            </p:cNvSpPr>
            <p:nvPr/>
          </p:nvSpPr>
          <p:spPr bwMode="auto">
            <a:xfrm>
              <a:off x="2400" y="3072"/>
              <a:ext cx="62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92" name="Line 71"/>
            <p:cNvSpPr>
              <a:spLocks noChangeShapeType="1"/>
            </p:cNvSpPr>
            <p:nvPr/>
          </p:nvSpPr>
          <p:spPr bwMode="auto">
            <a:xfrm flipH="1">
              <a:off x="2016" y="3072"/>
              <a:ext cx="384"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93" name="Line 72"/>
            <p:cNvSpPr>
              <a:spLocks noChangeShapeType="1"/>
            </p:cNvSpPr>
            <p:nvPr/>
          </p:nvSpPr>
          <p:spPr bwMode="auto">
            <a:xfrm flipV="1">
              <a:off x="2256" y="27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94" name="Line 74"/>
            <p:cNvSpPr>
              <a:spLocks noChangeShapeType="1"/>
            </p:cNvSpPr>
            <p:nvPr/>
          </p:nvSpPr>
          <p:spPr bwMode="auto">
            <a:xfrm flipV="1">
              <a:off x="2256" y="2688"/>
              <a:ext cx="384" cy="384"/>
            </a:xfrm>
            <a:prstGeom prst="line">
              <a:avLst/>
            </a:prstGeom>
            <a:noFill/>
            <a:ln w="9525">
              <a:solidFill>
                <a:schemeClr val="hlink"/>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95" name="Text Box 81"/>
            <p:cNvSpPr txBox="1">
              <a:spLocks noChangeArrowheads="1"/>
            </p:cNvSpPr>
            <p:nvPr/>
          </p:nvSpPr>
          <p:spPr bwMode="auto">
            <a:xfrm>
              <a:off x="1920" y="3236"/>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600" i="1"/>
                <a:t>x</a:t>
              </a:r>
            </a:p>
          </p:txBody>
        </p:sp>
        <p:sp>
          <p:nvSpPr>
            <p:cNvPr id="19496" name="Text Box 82"/>
            <p:cNvSpPr txBox="1">
              <a:spLocks noChangeArrowheads="1"/>
            </p:cNvSpPr>
            <p:nvPr/>
          </p:nvSpPr>
          <p:spPr bwMode="auto">
            <a:xfrm>
              <a:off x="2880" y="3120"/>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600" i="1"/>
                <a:t>y</a:t>
              </a:r>
            </a:p>
          </p:txBody>
        </p:sp>
        <p:sp>
          <p:nvSpPr>
            <p:cNvPr id="19497" name="Text Box 83"/>
            <p:cNvSpPr txBox="1">
              <a:spLocks noChangeArrowheads="1"/>
            </p:cNvSpPr>
            <p:nvPr/>
          </p:nvSpPr>
          <p:spPr bwMode="auto">
            <a:xfrm>
              <a:off x="2448" y="2352"/>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600" i="1"/>
                <a:t>z</a:t>
              </a:r>
            </a:p>
          </p:txBody>
        </p:sp>
        <p:sp>
          <p:nvSpPr>
            <p:cNvPr id="19498" name="Text Box 84"/>
            <p:cNvSpPr txBox="1">
              <a:spLocks noChangeArrowheads="1"/>
            </p:cNvSpPr>
            <p:nvPr/>
          </p:nvSpPr>
          <p:spPr bwMode="auto">
            <a:xfrm>
              <a:off x="2352" y="3072"/>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600" i="1"/>
                <a:t>o</a:t>
              </a:r>
            </a:p>
          </p:txBody>
        </p:sp>
        <p:sp>
          <p:nvSpPr>
            <p:cNvPr id="19499" name="Text Box 85"/>
            <p:cNvSpPr txBox="1">
              <a:spLocks noChangeArrowheads="1"/>
            </p:cNvSpPr>
            <p:nvPr/>
          </p:nvSpPr>
          <p:spPr bwMode="auto">
            <a:xfrm>
              <a:off x="2208" y="2880"/>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600" i="1">
                  <a:solidFill>
                    <a:schemeClr val="accent2"/>
                  </a:solidFill>
                </a:rPr>
                <a:t>o</a:t>
              </a:r>
              <a:r>
                <a:rPr lang="en-US" altLang="zh-CN" sz="1600" baseline="-25000">
                  <a:solidFill>
                    <a:schemeClr val="accent2"/>
                  </a:solidFill>
                </a:rPr>
                <a:t>1</a:t>
              </a:r>
            </a:p>
          </p:txBody>
        </p:sp>
        <p:sp>
          <p:nvSpPr>
            <p:cNvPr id="19500" name="Line 104"/>
            <p:cNvSpPr>
              <a:spLocks noChangeShapeType="1"/>
            </p:cNvSpPr>
            <p:nvPr/>
          </p:nvSpPr>
          <p:spPr bwMode="auto">
            <a:xfrm>
              <a:off x="2256" y="3072"/>
              <a:ext cx="28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01" name="Line 105"/>
            <p:cNvSpPr>
              <a:spLocks noChangeShapeType="1"/>
            </p:cNvSpPr>
            <p:nvPr/>
          </p:nvSpPr>
          <p:spPr bwMode="auto">
            <a:xfrm flipV="1">
              <a:off x="2544" y="27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02" name="Line 106"/>
            <p:cNvSpPr>
              <a:spLocks noChangeShapeType="1"/>
            </p:cNvSpPr>
            <p:nvPr/>
          </p:nvSpPr>
          <p:spPr bwMode="auto">
            <a:xfrm>
              <a:off x="2256" y="2784"/>
              <a:ext cx="28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03" name="Line 107"/>
            <p:cNvSpPr>
              <a:spLocks noChangeShapeType="1"/>
            </p:cNvSpPr>
            <p:nvPr/>
          </p:nvSpPr>
          <p:spPr bwMode="auto">
            <a:xfrm>
              <a:off x="2640" y="2688"/>
              <a:ext cx="28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04" name="Line 108"/>
            <p:cNvSpPr>
              <a:spLocks noChangeShapeType="1"/>
            </p:cNvSpPr>
            <p:nvPr/>
          </p:nvSpPr>
          <p:spPr bwMode="auto">
            <a:xfrm flipV="1">
              <a:off x="2544" y="2688"/>
              <a:ext cx="384" cy="38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05" name="Line 109"/>
            <p:cNvSpPr>
              <a:spLocks noChangeShapeType="1"/>
            </p:cNvSpPr>
            <p:nvPr/>
          </p:nvSpPr>
          <p:spPr bwMode="auto">
            <a:xfrm flipV="1">
              <a:off x="2256" y="2688"/>
              <a:ext cx="384" cy="9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06" name="Line 110"/>
            <p:cNvSpPr>
              <a:spLocks noChangeShapeType="1"/>
            </p:cNvSpPr>
            <p:nvPr/>
          </p:nvSpPr>
          <p:spPr bwMode="auto">
            <a:xfrm flipV="1">
              <a:off x="2544" y="2688"/>
              <a:ext cx="384" cy="9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07" name="Line 111"/>
            <p:cNvSpPr>
              <a:spLocks noChangeShapeType="1"/>
            </p:cNvSpPr>
            <p:nvPr/>
          </p:nvSpPr>
          <p:spPr bwMode="auto">
            <a:xfrm>
              <a:off x="2400" y="3072"/>
              <a:ext cx="240"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508" name="Line 112"/>
            <p:cNvSpPr>
              <a:spLocks noChangeShapeType="1"/>
            </p:cNvSpPr>
            <p:nvPr/>
          </p:nvSpPr>
          <p:spPr bwMode="auto">
            <a:xfrm flipV="1">
              <a:off x="2400" y="2736"/>
              <a:ext cx="0" cy="336"/>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509" name="Text Box 113"/>
            <p:cNvSpPr txBox="1">
              <a:spLocks noChangeArrowheads="1"/>
            </p:cNvSpPr>
            <p:nvPr/>
          </p:nvSpPr>
          <p:spPr bwMode="auto">
            <a:xfrm>
              <a:off x="2592" y="3052"/>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600" i="1">
                  <a:solidFill>
                    <a:schemeClr val="accent2"/>
                  </a:solidFill>
                </a:rPr>
                <a:t>x</a:t>
              </a:r>
              <a:r>
                <a:rPr lang="en-US" altLang="zh-CN" sz="1600" baseline="-25000">
                  <a:solidFill>
                    <a:schemeClr val="accent2"/>
                  </a:solidFill>
                </a:rPr>
                <a:t>1</a:t>
              </a:r>
            </a:p>
          </p:txBody>
        </p:sp>
        <p:sp>
          <p:nvSpPr>
            <p:cNvPr id="19510" name="Text Box 114"/>
            <p:cNvSpPr txBox="1">
              <a:spLocks noChangeArrowheads="1"/>
            </p:cNvSpPr>
            <p:nvPr/>
          </p:nvSpPr>
          <p:spPr bwMode="auto">
            <a:xfrm>
              <a:off x="2256" y="2544"/>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600" i="1">
                  <a:solidFill>
                    <a:schemeClr val="accent2"/>
                  </a:solidFill>
                </a:rPr>
                <a:t>z</a:t>
              </a:r>
              <a:r>
                <a:rPr lang="en-US" altLang="zh-CN" sz="1600" baseline="-25000">
                  <a:solidFill>
                    <a:schemeClr val="accent2"/>
                  </a:solidFill>
                </a:rPr>
                <a:t>1</a:t>
              </a:r>
            </a:p>
          </p:txBody>
        </p:sp>
        <p:sp>
          <p:nvSpPr>
            <p:cNvPr id="19511" name="Text Box 115"/>
            <p:cNvSpPr txBox="1">
              <a:spLocks noChangeArrowheads="1"/>
            </p:cNvSpPr>
            <p:nvPr/>
          </p:nvSpPr>
          <p:spPr bwMode="auto">
            <a:xfrm>
              <a:off x="2544" y="2736"/>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600" i="1">
                  <a:solidFill>
                    <a:schemeClr val="accent2"/>
                  </a:solidFill>
                </a:rPr>
                <a:t>y</a:t>
              </a:r>
              <a:r>
                <a:rPr lang="en-US" altLang="zh-CN" sz="1600" baseline="-25000">
                  <a:solidFill>
                    <a:schemeClr val="accent2"/>
                  </a:solidFill>
                </a:rPr>
                <a:t>1</a:t>
              </a:r>
            </a:p>
          </p:txBody>
        </p:sp>
        <p:sp>
          <p:nvSpPr>
            <p:cNvPr id="19512" name="Line 116"/>
            <p:cNvSpPr>
              <a:spLocks noChangeShapeType="1"/>
            </p:cNvSpPr>
            <p:nvPr/>
          </p:nvSpPr>
          <p:spPr bwMode="auto">
            <a:xfrm flipH="1">
              <a:off x="2400" y="2928"/>
              <a:ext cx="144" cy="144"/>
            </a:xfrm>
            <a:prstGeom prst="line">
              <a:avLst/>
            </a:prstGeom>
            <a:noFill/>
            <a:ln w="9525">
              <a:solidFill>
                <a:schemeClr val="accent2"/>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 name="Group 142"/>
          <p:cNvGrpSpPr>
            <a:grpSpLocks/>
          </p:cNvGrpSpPr>
          <p:nvPr/>
        </p:nvGrpSpPr>
        <p:grpSpPr bwMode="auto">
          <a:xfrm>
            <a:off x="5943600" y="3429000"/>
            <a:ext cx="2133600" cy="2241550"/>
            <a:chOff x="2784" y="2160"/>
            <a:chExt cx="1344" cy="1412"/>
          </a:xfrm>
        </p:grpSpPr>
        <p:sp>
          <p:nvSpPr>
            <p:cNvPr id="19467" name="Line 117"/>
            <p:cNvSpPr>
              <a:spLocks noChangeShapeType="1"/>
            </p:cNvSpPr>
            <p:nvPr/>
          </p:nvSpPr>
          <p:spPr bwMode="auto">
            <a:xfrm flipV="1">
              <a:off x="3312" y="2208"/>
              <a:ext cx="0" cy="72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68" name="Line 118"/>
            <p:cNvSpPr>
              <a:spLocks noChangeShapeType="1"/>
            </p:cNvSpPr>
            <p:nvPr/>
          </p:nvSpPr>
          <p:spPr bwMode="auto">
            <a:xfrm>
              <a:off x="3312" y="2928"/>
              <a:ext cx="62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69" name="Line 119"/>
            <p:cNvSpPr>
              <a:spLocks noChangeShapeType="1"/>
            </p:cNvSpPr>
            <p:nvPr/>
          </p:nvSpPr>
          <p:spPr bwMode="auto">
            <a:xfrm flipH="1">
              <a:off x="2784" y="2928"/>
              <a:ext cx="528" cy="5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70" name="Line 120"/>
            <p:cNvSpPr>
              <a:spLocks noChangeShapeType="1"/>
            </p:cNvSpPr>
            <p:nvPr/>
          </p:nvSpPr>
          <p:spPr bwMode="auto">
            <a:xfrm flipV="1">
              <a:off x="3168" y="2400"/>
              <a:ext cx="0" cy="528"/>
            </a:xfrm>
            <a:prstGeom prst="line">
              <a:avLst/>
            </a:prstGeom>
            <a:noFill/>
            <a:ln w="9525">
              <a:solidFill>
                <a:schemeClr val="hlink"/>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71" name="Line 121"/>
            <p:cNvSpPr>
              <a:spLocks noChangeShapeType="1"/>
            </p:cNvSpPr>
            <p:nvPr/>
          </p:nvSpPr>
          <p:spPr bwMode="auto">
            <a:xfrm>
              <a:off x="3168" y="2928"/>
              <a:ext cx="288" cy="0"/>
            </a:xfrm>
            <a:prstGeom prst="line">
              <a:avLst/>
            </a:prstGeom>
            <a:noFill/>
            <a:ln w="9525">
              <a:solidFill>
                <a:schemeClr val="hlink"/>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72" name="Line 122"/>
            <p:cNvSpPr>
              <a:spLocks noChangeShapeType="1"/>
            </p:cNvSpPr>
            <p:nvPr/>
          </p:nvSpPr>
          <p:spPr bwMode="auto">
            <a:xfrm flipV="1">
              <a:off x="3264" y="2928"/>
              <a:ext cx="192" cy="19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73" name="Text Box 123"/>
            <p:cNvSpPr txBox="1">
              <a:spLocks noChangeArrowheads="1"/>
            </p:cNvSpPr>
            <p:nvPr/>
          </p:nvSpPr>
          <p:spPr bwMode="auto">
            <a:xfrm>
              <a:off x="2832" y="3360"/>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600" i="1"/>
                <a:t>x</a:t>
              </a:r>
            </a:p>
          </p:txBody>
        </p:sp>
        <p:sp>
          <p:nvSpPr>
            <p:cNvPr id="19474" name="Text Box 124"/>
            <p:cNvSpPr txBox="1">
              <a:spLocks noChangeArrowheads="1"/>
            </p:cNvSpPr>
            <p:nvPr/>
          </p:nvSpPr>
          <p:spPr bwMode="auto">
            <a:xfrm>
              <a:off x="3792" y="2976"/>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600" i="1"/>
                <a:t>y</a:t>
              </a:r>
            </a:p>
          </p:txBody>
        </p:sp>
        <p:sp>
          <p:nvSpPr>
            <p:cNvPr id="19475" name="Text Box 125"/>
            <p:cNvSpPr txBox="1">
              <a:spLocks noChangeArrowheads="1"/>
            </p:cNvSpPr>
            <p:nvPr/>
          </p:nvSpPr>
          <p:spPr bwMode="auto">
            <a:xfrm>
              <a:off x="3360" y="2160"/>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600" i="1"/>
                <a:t>z</a:t>
              </a:r>
            </a:p>
          </p:txBody>
        </p:sp>
        <p:sp>
          <p:nvSpPr>
            <p:cNvPr id="19476" name="Text Box 126"/>
            <p:cNvSpPr txBox="1">
              <a:spLocks noChangeArrowheads="1"/>
            </p:cNvSpPr>
            <p:nvPr/>
          </p:nvSpPr>
          <p:spPr bwMode="auto">
            <a:xfrm>
              <a:off x="3264" y="2736"/>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600" i="1"/>
                <a:t>o</a:t>
              </a:r>
            </a:p>
          </p:txBody>
        </p:sp>
        <p:sp>
          <p:nvSpPr>
            <p:cNvPr id="19477" name="Text Box 127"/>
            <p:cNvSpPr txBox="1">
              <a:spLocks noChangeArrowheads="1"/>
            </p:cNvSpPr>
            <p:nvPr/>
          </p:nvSpPr>
          <p:spPr bwMode="auto">
            <a:xfrm>
              <a:off x="3120" y="2736"/>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600" i="1">
                  <a:solidFill>
                    <a:schemeClr val="accent2"/>
                  </a:solidFill>
                </a:rPr>
                <a:t>o</a:t>
              </a:r>
              <a:r>
                <a:rPr lang="en-US" altLang="zh-CN" sz="1600" baseline="-25000">
                  <a:solidFill>
                    <a:schemeClr val="accent2"/>
                  </a:solidFill>
                </a:rPr>
                <a:t>1</a:t>
              </a:r>
            </a:p>
          </p:txBody>
        </p:sp>
        <p:sp>
          <p:nvSpPr>
            <p:cNvPr id="19478" name="Line 128"/>
            <p:cNvSpPr>
              <a:spLocks noChangeShapeType="1"/>
            </p:cNvSpPr>
            <p:nvPr/>
          </p:nvSpPr>
          <p:spPr bwMode="auto">
            <a:xfrm flipV="1">
              <a:off x="3456" y="2400"/>
              <a:ext cx="0" cy="52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79" name="Line 129"/>
            <p:cNvSpPr>
              <a:spLocks noChangeShapeType="1"/>
            </p:cNvSpPr>
            <p:nvPr/>
          </p:nvSpPr>
          <p:spPr bwMode="auto">
            <a:xfrm>
              <a:off x="3168" y="2400"/>
              <a:ext cx="28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80" name="Line 130"/>
            <p:cNvSpPr>
              <a:spLocks noChangeShapeType="1"/>
            </p:cNvSpPr>
            <p:nvPr/>
          </p:nvSpPr>
          <p:spPr bwMode="auto">
            <a:xfrm flipV="1">
              <a:off x="2976" y="2928"/>
              <a:ext cx="192" cy="192"/>
            </a:xfrm>
            <a:prstGeom prst="line">
              <a:avLst/>
            </a:prstGeom>
            <a:noFill/>
            <a:ln w="9525">
              <a:solidFill>
                <a:schemeClr val="hlink"/>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81" name="Line 131"/>
            <p:cNvSpPr>
              <a:spLocks noChangeShapeType="1"/>
            </p:cNvSpPr>
            <p:nvPr/>
          </p:nvSpPr>
          <p:spPr bwMode="auto">
            <a:xfrm>
              <a:off x="2976" y="3120"/>
              <a:ext cx="28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82" name="Line 132"/>
            <p:cNvSpPr>
              <a:spLocks noChangeShapeType="1"/>
            </p:cNvSpPr>
            <p:nvPr/>
          </p:nvSpPr>
          <p:spPr bwMode="auto">
            <a:xfrm flipH="1">
              <a:off x="2976" y="2400"/>
              <a:ext cx="192" cy="72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83" name="Line 133"/>
            <p:cNvSpPr>
              <a:spLocks noChangeShapeType="1"/>
            </p:cNvSpPr>
            <p:nvPr/>
          </p:nvSpPr>
          <p:spPr bwMode="auto">
            <a:xfrm flipH="1">
              <a:off x="3264" y="2400"/>
              <a:ext cx="192" cy="72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84" name="Line 134"/>
            <p:cNvSpPr>
              <a:spLocks noChangeShapeType="1"/>
            </p:cNvSpPr>
            <p:nvPr/>
          </p:nvSpPr>
          <p:spPr bwMode="auto">
            <a:xfrm flipH="1">
              <a:off x="3168" y="2928"/>
              <a:ext cx="144" cy="144"/>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85" name="Line 135"/>
            <p:cNvSpPr>
              <a:spLocks noChangeShapeType="1"/>
            </p:cNvSpPr>
            <p:nvPr/>
          </p:nvSpPr>
          <p:spPr bwMode="auto">
            <a:xfrm>
              <a:off x="3312" y="2928"/>
              <a:ext cx="240"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86" name="Line 136"/>
            <p:cNvSpPr>
              <a:spLocks noChangeShapeType="1"/>
            </p:cNvSpPr>
            <p:nvPr/>
          </p:nvSpPr>
          <p:spPr bwMode="auto">
            <a:xfrm flipV="1">
              <a:off x="3312" y="2592"/>
              <a:ext cx="0" cy="336"/>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87" name="Text Box 137"/>
            <p:cNvSpPr txBox="1">
              <a:spLocks noChangeArrowheads="1"/>
            </p:cNvSpPr>
            <p:nvPr/>
          </p:nvSpPr>
          <p:spPr bwMode="auto">
            <a:xfrm>
              <a:off x="3312" y="3072"/>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600" i="1">
                  <a:solidFill>
                    <a:schemeClr val="accent2"/>
                  </a:solidFill>
                </a:rPr>
                <a:t>z</a:t>
              </a:r>
              <a:r>
                <a:rPr lang="en-US" altLang="zh-CN" sz="1600" baseline="-25000">
                  <a:solidFill>
                    <a:schemeClr val="accent2"/>
                  </a:solidFill>
                </a:rPr>
                <a:t>1</a:t>
              </a:r>
            </a:p>
          </p:txBody>
        </p:sp>
        <p:sp>
          <p:nvSpPr>
            <p:cNvPr id="19488" name="Text Box 138"/>
            <p:cNvSpPr txBox="1">
              <a:spLocks noChangeArrowheads="1"/>
            </p:cNvSpPr>
            <p:nvPr/>
          </p:nvSpPr>
          <p:spPr bwMode="auto">
            <a:xfrm>
              <a:off x="3168" y="2400"/>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600" i="1">
                  <a:solidFill>
                    <a:schemeClr val="accent2"/>
                  </a:solidFill>
                </a:rPr>
                <a:t> y</a:t>
              </a:r>
              <a:r>
                <a:rPr lang="en-US" altLang="zh-CN" sz="1600" baseline="-25000">
                  <a:solidFill>
                    <a:schemeClr val="accent2"/>
                  </a:solidFill>
                </a:rPr>
                <a:t>1</a:t>
              </a:r>
            </a:p>
          </p:txBody>
        </p:sp>
        <p:sp>
          <p:nvSpPr>
            <p:cNvPr id="19489" name="Text Box 139"/>
            <p:cNvSpPr txBox="1">
              <a:spLocks noChangeArrowheads="1"/>
            </p:cNvSpPr>
            <p:nvPr/>
          </p:nvSpPr>
          <p:spPr bwMode="auto">
            <a:xfrm>
              <a:off x="3408" y="2880"/>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600" i="1">
                  <a:solidFill>
                    <a:schemeClr val="accent2"/>
                  </a:solidFill>
                </a:rPr>
                <a:t>x</a:t>
              </a:r>
              <a:r>
                <a:rPr lang="en-US" altLang="zh-CN" sz="1600" baseline="-25000">
                  <a:solidFill>
                    <a:schemeClr val="accent2"/>
                  </a:solidFill>
                </a:rPr>
                <a:t>1</a:t>
              </a:r>
            </a:p>
          </p:txBody>
        </p:sp>
      </p:grpSp>
      <p:sp>
        <p:nvSpPr>
          <p:cNvPr id="18575" name="Rectangle 143"/>
          <p:cNvSpPr>
            <a:spLocks noChangeArrowheads="1"/>
          </p:cNvSpPr>
          <p:nvPr/>
        </p:nvSpPr>
        <p:spPr bwMode="auto">
          <a:xfrm>
            <a:off x="2362200" y="5670551"/>
            <a:ext cx="7924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buFontTx/>
              <a:buNone/>
            </a:pPr>
            <a:r>
              <a:rPr lang="zh-CN" altLang="en-US" sz="2400">
                <a:ea typeface="黑体" pitchFamily="49" charset="-122"/>
              </a:rPr>
              <a:t>选取物体上与</a:t>
            </a:r>
            <a:r>
              <a:rPr lang="en-US" altLang="zh-CN" sz="2400" i="1">
                <a:ea typeface="黑体" pitchFamily="49" charset="-122"/>
              </a:rPr>
              <a:t>o</a:t>
            </a:r>
            <a:r>
              <a:rPr lang="zh-CN" altLang="en-US" sz="2400">
                <a:ea typeface="黑体" pitchFamily="49" charset="-122"/>
              </a:rPr>
              <a:t>点重合的点</a:t>
            </a:r>
            <a:r>
              <a:rPr lang="en-US" altLang="zh-CN" sz="2400" i="1">
                <a:ea typeface="黑体" pitchFamily="49" charset="-122"/>
              </a:rPr>
              <a:t>o</a:t>
            </a:r>
            <a:r>
              <a:rPr lang="en-US" altLang="zh-CN" sz="2400" baseline="-25000">
                <a:ea typeface="黑体" pitchFamily="49" charset="-122"/>
              </a:rPr>
              <a:t>1</a:t>
            </a:r>
            <a:r>
              <a:rPr lang="zh-CN" altLang="en-US" sz="2400">
                <a:ea typeface="黑体" pitchFamily="49" charset="-122"/>
              </a:rPr>
              <a:t>为刚体坐标系原点，其初始坐标轴</a:t>
            </a:r>
            <a:r>
              <a:rPr lang="en-US" altLang="zh-CN" sz="2400" i="1">
                <a:ea typeface="黑体" pitchFamily="49" charset="-122"/>
              </a:rPr>
              <a:t>x</a:t>
            </a:r>
            <a:r>
              <a:rPr lang="en-US" altLang="zh-CN" sz="2400" baseline="-25000">
                <a:ea typeface="黑体" pitchFamily="49" charset="-122"/>
              </a:rPr>
              <a:t>1</a:t>
            </a:r>
            <a:r>
              <a:rPr lang="en-US" altLang="zh-CN" sz="2400" i="1">
                <a:ea typeface="黑体" pitchFamily="49" charset="-122"/>
              </a:rPr>
              <a:t>y</a:t>
            </a:r>
            <a:r>
              <a:rPr lang="en-US" altLang="zh-CN" sz="2400" baseline="-25000">
                <a:ea typeface="黑体" pitchFamily="49" charset="-122"/>
              </a:rPr>
              <a:t>1</a:t>
            </a:r>
            <a:r>
              <a:rPr lang="en-US" altLang="zh-CN" sz="2400" i="1">
                <a:ea typeface="黑体" pitchFamily="49" charset="-122"/>
              </a:rPr>
              <a:t>z</a:t>
            </a:r>
            <a:r>
              <a:rPr lang="en-US" altLang="zh-CN" sz="2400" baseline="-25000">
                <a:ea typeface="黑体" pitchFamily="49" charset="-122"/>
              </a:rPr>
              <a:t>1</a:t>
            </a:r>
            <a:r>
              <a:rPr lang="zh-CN" altLang="en-US" sz="2400">
                <a:ea typeface="黑体" pitchFamily="49" charset="-122"/>
              </a:rPr>
              <a:t>方向与</a:t>
            </a:r>
            <a:r>
              <a:rPr lang="en-US" altLang="zh-CN" sz="2400" i="1">
                <a:ea typeface="黑体" pitchFamily="49" charset="-122"/>
              </a:rPr>
              <a:t>xyz</a:t>
            </a:r>
            <a:r>
              <a:rPr lang="zh-CN" altLang="en-US" sz="2400">
                <a:ea typeface="黑体" pitchFamily="49" charset="-122"/>
              </a:rPr>
              <a:t>坐标系相同。变换后刚体的位姿为：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0-#ppt_w/2"/>
                                          </p:val>
                                        </p:tav>
                                        <p:tav tm="100000">
                                          <p:val>
                                            <p:strVal val="#ppt_x"/>
                                          </p:val>
                                        </p:tav>
                                      </p:tavLst>
                                    </p:anim>
                                    <p:anim calcmode="lin" valueType="num">
                                      <p:cBhvr additive="base">
                                        <p:cTn id="26"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8575"/>
                                        </p:tgtEl>
                                        <p:attrNameLst>
                                          <p:attrName>style.visibility</p:attrName>
                                        </p:attrNameLst>
                                      </p:cBhvr>
                                      <p:to>
                                        <p:strVal val="visible"/>
                                      </p:to>
                                    </p:set>
                                    <p:anim calcmode="lin" valueType="num">
                                      <p:cBhvr additive="base">
                                        <p:cTn id="31" dur="500" fill="hold"/>
                                        <p:tgtEl>
                                          <p:spTgt spid="18575"/>
                                        </p:tgtEl>
                                        <p:attrNameLst>
                                          <p:attrName>ppt_x</p:attrName>
                                        </p:attrNameLst>
                                      </p:cBhvr>
                                      <p:tavLst>
                                        <p:tav tm="0">
                                          <p:val>
                                            <p:strVal val="0-#ppt_w/2"/>
                                          </p:val>
                                        </p:tav>
                                        <p:tav tm="100000">
                                          <p:val>
                                            <p:strVal val="#ppt_x"/>
                                          </p:val>
                                        </p:tav>
                                      </p:tavLst>
                                    </p:anim>
                                    <p:anim calcmode="lin" valueType="num">
                                      <p:cBhvr additive="base">
                                        <p:cTn id="32" dur="500" fill="hold"/>
                                        <p:tgtEl>
                                          <p:spTgt spid="185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75"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69906" y="878014"/>
            <a:ext cx="6184556" cy="369332"/>
          </a:xfrm>
          <a:prstGeom prst="rect">
            <a:avLst/>
          </a:prstGeom>
          <a:noFill/>
        </p:spPr>
        <p:txBody>
          <a:bodyPr wrap="square">
            <a:spAutoFit/>
          </a:bodyPr>
          <a:lstStyle/>
          <a:p>
            <a:r>
              <a:rPr lang="en-US" altLang="zh-CN" dirty="0"/>
              <a:t>5.4.2 </a:t>
            </a:r>
            <a:r>
              <a:rPr lang="zh-CN" altLang="en-US" dirty="0"/>
              <a:t>二连杆机械臂的拉格朗日动力学分析</a:t>
            </a:r>
          </a:p>
        </p:txBody>
      </p:sp>
      <mc:AlternateContent xmlns:mc="http://schemas.openxmlformats.org/markup-compatibility/2006" xmlns:a14="http://schemas.microsoft.com/office/drawing/2010/main">
        <mc:Choice Requires="a14">
          <p:sp>
            <p:nvSpPr>
              <p:cNvPr id="5" name="文本框 4"/>
              <p:cNvSpPr txBox="1"/>
              <p:nvPr/>
            </p:nvSpPr>
            <p:spPr>
              <a:xfrm>
                <a:off x="592695" y="1035891"/>
                <a:ext cx="11012959" cy="5664200"/>
              </a:xfrm>
              <a:prstGeom prst="rect">
                <a:avLst/>
              </a:prstGeom>
              <a:noFill/>
            </p:spPr>
            <p:txBody>
              <a:bodyPr wrap="square">
                <a:spAutoFit/>
              </a:bodyPr>
              <a:lstStyle/>
              <a:p>
                <a:pPr indent="127000" algn="just">
                  <a:lnSpc>
                    <a:spcPct val="150000"/>
                  </a:lnSpc>
                </a:pPr>
                <a:r>
                  <a:rPr lang="zh-CN" altLang="en-US" sz="1800" kern="100" dirty="0">
                    <a:effectLst/>
                    <a:latin typeface="Times New Roman" panose="02020603050405020304" charset="0"/>
                    <a:ea typeface="宋体" panose="02010600030101010101" pitchFamily="2" charset="-122"/>
                    <a:cs typeface="Times New Roman" panose="02020603050405020304" charset="0"/>
                  </a:rPr>
                  <a:t>     利用拉格朗日方法，对平面二连杆机械臂进行动力学建模，平面二连杆机械臂的动力学模型图5.3所示。</a:t>
                </a:r>
                <a:endParaRPr lang="en-US" altLang="zh-CN" sz="1800" kern="100" dirty="0">
                  <a:effectLst/>
                  <a:latin typeface="Times New Roman" panose="02020603050405020304" charset="0"/>
                  <a:ea typeface="宋体" panose="02010600030101010101" pitchFamily="2" charset="-122"/>
                  <a:cs typeface="Times New Roman" panose="02020603050405020304" charset="0"/>
                </a:endParaRPr>
              </a:p>
              <a:p>
                <a:pPr indent="127000" algn="just">
                  <a:lnSpc>
                    <a:spcPct val="150000"/>
                  </a:lnSpc>
                </a:pPr>
                <a:r>
                  <a:rPr lang="zh-CN" altLang="en-US" sz="1800" kern="100" dirty="0">
                    <a:effectLst/>
                    <a:latin typeface="Times New Roman" panose="02020603050405020304" charset="0"/>
                    <a:ea typeface="宋体" panose="02010600030101010101" pitchFamily="2" charset="-122"/>
                    <a:cs typeface="Times New Roman" panose="02020603050405020304" charset="0"/>
                  </a:rPr>
                  <a:t>（</a:t>
                </a:r>
                <a:r>
                  <a:rPr lang="en-US" altLang="zh-CN" sz="1800" kern="100" dirty="0">
                    <a:effectLst/>
                    <a:latin typeface="Times New Roman" panose="02020603050405020304" charset="0"/>
                    <a:ea typeface="宋体" panose="02010600030101010101" pitchFamily="2" charset="-122"/>
                    <a:cs typeface="Times New Roman" panose="02020603050405020304" charset="0"/>
                  </a:rPr>
                  <a:t>1</a:t>
                </a:r>
                <a:r>
                  <a:rPr lang="zh-CN" altLang="en-US" sz="1800" kern="100" dirty="0">
                    <a:effectLst/>
                    <a:latin typeface="Times New Roman" panose="02020603050405020304" charset="0"/>
                    <a:ea typeface="宋体" panose="02010600030101010101" pitchFamily="2" charset="-122"/>
                    <a:cs typeface="Times New Roman" panose="02020603050405020304" charset="0"/>
                  </a:rPr>
                  <a:t>）计算动能和势能</a:t>
                </a:r>
              </a:p>
              <a:p>
                <a:pPr indent="304800" algn="just">
                  <a:lnSpc>
                    <a:spcPct val="150000"/>
                  </a:lnSpc>
                </a:pPr>
                <a:r>
                  <a:rPr lang="zh-CN" altLang="en-US" sz="1800" kern="100" dirty="0">
                    <a:effectLst/>
                    <a:latin typeface="Times New Roman" panose="02020603050405020304" charset="0"/>
                    <a:ea typeface="宋体" panose="02010600030101010101" pitchFamily="2" charset="-122"/>
                    <a:cs typeface="Times New Roman" panose="02020603050405020304" charset="0"/>
                  </a:rPr>
                  <a:t>连杆</a:t>
                </a:r>
                <a:r>
                  <a:rPr lang="en-US" altLang="zh-CN" sz="1800" kern="100" dirty="0">
                    <a:effectLst/>
                    <a:latin typeface="Times New Roman" panose="02020603050405020304" charset="0"/>
                    <a:ea typeface="宋体" panose="02010600030101010101" pitchFamily="2" charset="-122"/>
                    <a:cs typeface="Times New Roman" panose="02020603050405020304" charset="0"/>
                  </a:rPr>
                  <a:t>1</a:t>
                </a:r>
                <a:r>
                  <a:rPr lang="zh-CN" altLang="en-US" sz="1800" kern="100" dirty="0">
                    <a:effectLst/>
                    <a:latin typeface="Times New Roman" panose="02020603050405020304" charset="0"/>
                    <a:ea typeface="宋体" panose="02010600030101010101" pitchFamily="2" charset="-122"/>
                    <a:cs typeface="Times New Roman" panose="02020603050405020304" charset="0"/>
                  </a:rPr>
                  <a:t>的动能为：</a:t>
                </a:r>
                <a:endParaRPr lang="en-US" altLang="zh-CN" sz="1800" kern="100" dirty="0">
                  <a:effectLst/>
                  <a:latin typeface="Times New Roman" panose="02020603050405020304" charset="0"/>
                  <a:ea typeface="宋体" panose="02010600030101010101" pitchFamily="2" charset="-122"/>
                  <a:cs typeface="Times New Roman" panose="02020603050405020304" charset="0"/>
                </a:endParaRPr>
              </a:p>
              <a:p>
                <a:pPr indent="304800" algn="just">
                  <a:lnSpc>
                    <a:spcPct val="150000"/>
                  </a:lnSpc>
                </a:pPr>
                <a14:m>
                  <m:oMathPara xmlns:m="http://schemas.openxmlformats.org/officeDocument/2006/math">
                    <m:oMathParaPr>
                      <m:jc m:val="centerGroup"/>
                    </m:oMathParaPr>
                    <m:oMath xmlns:m="http://schemas.openxmlformats.org/officeDocument/2006/math">
                      <m:sSub>
                        <m:sSubPr>
                          <m:ctrlPr>
                            <a:rPr lang="ar-AE" sz="1800" i="1" smtClean="0">
                              <a:effectLst/>
                              <a:latin typeface="Cambria Math" panose="02040503050406030204" pitchFamily="18" charset="0"/>
                              <a:cs typeface="Times New Roman" panose="02020603050405020304" charset="0"/>
                            </a:rPr>
                          </m:ctrlPr>
                        </m:sSubPr>
                        <m:e>
                          <m:r>
                            <a:rPr lang="ar-AE" sz="1800" i="1">
                              <a:effectLst/>
                              <a:latin typeface="Cambria Math" panose="02040503050406030204" pitchFamily="18" charset="0"/>
                              <a:ea typeface="宋体" panose="02010600030101010101" pitchFamily="2" charset="-122"/>
                              <a:cs typeface="Times New Roman" panose="02020603050405020304" charset="0"/>
                            </a:rPr>
                            <m:t>𝐾</m:t>
                          </m:r>
                        </m:e>
                        <m:sub>
                          <m:r>
                            <a:rPr lang="ar-AE" sz="1800" i="1">
                              <a:effectLst/>
                              <a:latin typeface="Cambria Math" panose="02040503050406030204" pitchFamily="18" charset="0"/>
                              <a:ea typeface="宋体" panose="02010600030101010101" pitchFamily="2" charset="-122"/>
                              <a:cs typeface="Times New Roman" panose="02020603050405020304" charset="0"/>
                            </a:rPr>
                            <m:t>1</m:t>
                          </m:r>
                        </m:sub>
                      </m:sSub>
                      <m:r>
                        <a:rPr lang="ar-AE" sz="1800" i="1">
                          <a:effectLst/>
                          <a:latin typeface="Cambria Math" panose="02040503050406030204" pitchFamily="18" charset="0"/>
                          <a:ea typeface="宋体" panose="02010600030101010101" pitchFamily="2" charset="-122"/>
                          <a:cs typeface="Times New Roman" panose="02020603050405020304" charset="0"/>
                        </a:rPr>
                        <m:t>=</m:t>
                      </m:r>
                      <m:f>
                        <m:fPr>
                          <m:ctrlPr>
                            <a:rPr lang="ar-AE" sz="1800" i="1">
                              <a:effectLst/>
                              <a:latin typeface="Cambria Math" panose="02040503050406030204" pitchFamily="18" charset="0"/>
                              <a:cs typeface="Times New Roman" panose="02020603050405020304" charset="0"/>
                            </a:rPr>
                          </m:ctrlPr>
                        </m:fPr>
                        <m:num>
                          <m:r>
                            <a:rPr lang="ar-AE" sz="1800" i="1">
                              <a:effectLst/>
                              <a:latin typeface="Cambria Math" panose="02040503050406030204" pitchFamily="18" charset="0"/>
                              <a:ea typeface="宋体" panose="02010600030101010101" pitchFamily="2" charset="-122"/>
                              <a:cs typeface="Times New Roman" panose="02020603050405020304" charset="0"/>
                            </a:rPr>
                            <m:t>1</m:t>
                          </m:r>
                        </m:num>
                        <m:den>
                          <m:r>
                            <a:rPr lang="ar-AE" sz="1800" i="1">
                              <a:effectLst/>
                              <a:latin typeface="Cambria Math" panose="02040503050406030204" pitchFamily="18" charset="0"/>
                              <a:ea typeface="宋体" panose="02010600030101010101" pitchFamily="2" charset="-122"/>
                              <a:cs typeface="Times New Roman" panose="02020603050405020304" charset="0"/>
                            </a:rPr>
                            <m:t>2</m:t>
                          </m:r>
                        </m:den>
                      </m:f>
                      <m:sSub>
                        <m:sSubPr>
                          <m:ctrlPr>
                            <a:rPr lang="ar-AE" sz="1800" i="1">
                              <a:effectLst/>
                              <a:latin typeface="Cambria Math" panose="02040503050406030204" pitchFamily="18" charset="0"/>
                              <a:cs typeface="Times New Roman" panose="02020603050405020304" charset="0"/>
                            </a:rPr>
                          </m:ctrlPr>
                        </m:sSubPr>
                        <m:e>
                          <m:r>
                            <a:rPr lang="ar-AE" sz="1800" i="1">
                              <a:effectLst/>
                              <a:latin typeface="Cambria Math" panose="02040503050406030204" pitchFamily="18" charset="0"/>
                              <a:ea typeface="宋体" panose="02010600030101010101" pitchFamily="2" charset="-122"/>
                              <a:cs typeface="Times New Roman" panose="02020603050405020304" charset="0"/>
                            </a:rPr>
                            <m:t>𝑚</m:t>
                          </m:r>
                        </m:e>
                        <m:sub>
                          <m:r>
                            <a:rPr lang="ar-AE" sz="1800" i="1">
                              <a:effectLst/>
                              <a:latin typeface="Cambria Math" panose="02040503050406030204" pitchFamily="18" charset="0"/>
                              <a:ea typeface="宋体" panose="02010600030101010101" pitchFamily="2" charset="-122"/>
                              <a:cs typeface="Times New Roman" panose="02020603050405020304" charset="0"/>
                            </a:rPr>
                            <m:t>1</m:t>
                          </m:r>
                        </m:sub>
                      </m:sSub>
                      <m:sSup>
                        <m:sSupPr>
                          <m:ctrlPr>
                            <a:rPr lang="ar-AE" sz="1800" i="1">
                              <a:effectLst/>
                              <a:latin typeface="Cambria Math" panose="02040503050406030204" pitchFamily="18" charset="0"/>
                              <a:cs typeface="Times New Roman" panose="02020603050405020304" charset="0"/>
                            </a:rPr>
                          </m:ctrlPr>
                        </m:sSupPr>
                        <m:e>
                          <m:r>
                            <a:rPr lang="en-US" altLang="ar-AE" sz="1800" i="1">
                              <a:effectLst/>
                              <a:latin typeface="Cambria Math" panose="02040503050406030204" pitchFamily="18" charset="0"/>
                              <a:ea typeface="宋体" panose="02010600030101010101" pitchFamily="2" charset="-122"/>
                              <a:cs typeface="Times New Roman" panose="02020603050405020304" charset="0"/>
                            </a:rPr>
                            <m:t>(</m:t>
                          </m:r>
                          <m:sSub>
                            <m:sSubPr>
                              <m:ctrlPr>
                                <a:rPr lang="ar-AE" sz="1800" i="1">
                                  <a:effectLst/>
                                  <a:latin typeface="Cambria Math" panose="02040503050406030204" pitchFamily="18" charset="0"/>
                                  <a:cs typeface="Times New Roman" panose="02020603050405020304" charset="0"/>
                                </a:rPr>
                              </m:ctrlPr>
                            </m:sSubPr>
                            <m:e>
                              <m:r>
                                <a:rPr lang="ar-AE" sz="1800" i="1">
                                  <a:effectLst/>
                                  <a:latin typeface="Cambria Math" panose="02040503050406030204" pitchFamily="18" charset="0"/>
                                  <a:ea typeface="宋体" panose="02010600030101010101" pitchFamily="2" charset="-122"/>
                                  <a:cs typeface="Times New Roman" panose="02020603050405020304" charset="0"/>
                                </a:rPr>
                                <m:t>𝑙</m:t>
                              </m:r>
                            </m:e>
                            <m:sub>
                              <m:r>
                                <a:rPr lang="ar-AE" sz="1800" i="1">
                                  <a:effectLst/>
                                  <a:latin typeface="Cambria Math" panose="02040503050406030204" pitchFamily="18" charset="0"/>
                                  <a:ea typeface="宋体" panose="02010600030101010101" pitchFamily="2" charset="-122"/>
                                  <a:cs typeface="Times New Roman" panose="02020603050405020304" charset="0"/>
                                </a:rPr>
                                <m:t>1</m:t>
                              </m:r>
                            </m:sub>
                          </m:sSub>
                          <m:sSub>
                            <m:sSubPr>
                              <m:ctrlPr>
                                <a:rPr lang="ar-AE" sz="1800" i="1">
                                  <a:effectLst/>
                                  <a:latin typeface="Cambria Math" panose="02040503050406030204" pitchFamily="18" charset="0"/>
                                  <a:cs typeface="Times New Roman" panose="02020603050405020304" charset="0"/>
                                </a:rPr>
                              </m:ctrlPr>
                            </m:sSubPr>
                            <m:e>
                              <m:acc>
                                <m:accPr>
                                  <m:chr m:val="̇"/>
                                  <m:ctrlPr>
                                    <a:rPr lang="ar-AE" sz="1800" i="1">
                                      <a:effectLst/>
                                      <a:latin typeface="Cambria Math" panose="02040503050406030204" pitchFamily="18" charset="0"/>
                                      <a:cs typeface="Times New Roman" panose="02020603050405020304" charset="0"/>
                                    </a:rPr>
                                  </m:ctrlPr>
                                </m:accPr>
                                <m:e>
                                  <m:r>
                                    <a:rPr lang="ar-AE" sz="1800" i="1">
                                      <a:effectLst/>
                                      <a:latin typeface="Cambria Math" panose="02040503050406030204" pitchFamily="18" charset="0"/>
                                      <a:ea typeface="宋体" panose="02010600030101010101" pitchFamily="2" charset="-122"/>
                                      <a:cs typeface="Times New Roman" panose="02020603050405020304" charset="0"/>
                                    </a:rPr>
                                    <m:t>𝜃</m:t>
                                  </m:r>
                                </m:e>
                              </m:acc>
                            </m:e>
                            <m:sub>
                              <m:r>
                                <a:rPr lang="ar-AE" sz="1800" i="1">
                                  <a:effectLst/>
                                  <a:latin typeface="Cambria Math" panose="02040503050406030204" pitchFamily="18" charset="0"/>
                                  <a:ea typeface="宋体" panose="02010600030101010101" pitchFamily="2" charset="-122"/>
                                  <a:cs typeface="Times New Roman" panose="02020603050405020304" charset="0"/>
                                </a:rPr>
                                <m:t>1</m:t>
                              </m:r>
                            </m:sub>
                          </m:sSub>
                          <m:r>
                            <a:rPr lang="en-US" altLang="ar-AE" sz="1800" i="1">
                              <a:effectLst/>
                              <a:latin typeface="Cambria Math" panose="02040503050406030204" pitchFamily="18" charset="0"/>
                              <a:ea typeface="宋体" panose="02010600030101010101" pitchFamily="2" charset="-122"/>
                              <a:cs typeface="Times New Roman" panose="02020603050405020304" charset="0"/>
                            </a:rPr>
                            <m:t>)</m:t>
                          </m:r>
                        </m:e>
                        <m:sup>
                          <m:r>
                            <a:rPr lang="ar-AE" sz="1800" i="1">
                              <a:effectLst/>
                              <a:latin typeface="Cambria Math" panose="02040503050406030204" pitchFamily="18" charset="0"/>
                              <a:ea typeface="宋体" panose="02010600030101010101" pitchFamily="2" charset="-122"/>
                              <a:cs typeface="Times New Roman" panose="02020603050405020304" charset="0"/>
                            </a:rPr>
                            <m:t>2</m:t>
                          </m:r>
                        </m:sup>
                      </m:sSup>
                    </m:oMath>
                  </m:oMathPara>
                </a14:m>
                <a:endParaRPr lang="en-US" altLang="zh-CN" sz="1800" kern="100" dirty="0">
                  <a:effectLst/>
                  <a:latin typeface="Times New Roman" panose="02020603050405020304" charset="0"/>
                  <a:ea typeface="宋体" panose="02010600030101010101" pitchFamily="2" charset="-122"/>
                  <a:cs typeface="Times New Roman" panose="02020603050405020304" charset="0"/>
                </a:endParaRPr>
              </a:p>
              <a:p>
                <a:pPr indent="304800" algn="just">
                  <a:lnSpc>
                    <a:spcPct val="150000"/>
                  </a:lnSpc>
                </a:pPr>
                <a:r>
                  <a:rPr lang="zh-CN" altLang="en-US" sz="1800" kern="100" dirty="0">
                    <a:effectLst/>
                    <a:latin typeface="Times New Roman" panose="02020603050405020304" charset="0"/>
                    <a:ea typeface="宋体" panose="02010600030101010101" pitchFamily="2" charset="-122"/>
                    <a:cs typeface="Times New Roman" panose="02020603050405020304" charset="0"/>
                  </a:rPr>
                  <a:t>设 </a:t>
                </a:r>
                <a14:m>
                  <m:oMath xmlns:m="http://schemas.openxmlformats.org/officeDocument/2006/math">
                    <m:sSub>
                      <m:sSubPr>
                        <m:ctrlPr>
                          <a:rPr lang="zh-CN" altLang="en-US" sz="1800" i="1" kern="100">
                            <a:effectLst/>
                            <a:latin typeface="Cambria Math" panose="02040503050406030204" pitchFamily="18" charset="0"/>
                            <a:ea typeface="宋体" panose="02010600030101010101" pitchFamily="2" charset="-122"/>
                            <a:cs typeface="Times New Roman" panose="02020603050405020304" charset="0"/>
                          </a:rPr>
                        </m:ctrlPr>
                      </m:sSubPr>
                      <m:e>
                        <m:r>
                          <a:rPr lang="zh-CN" altLang="en-US" sz="1800" i="1" kern="100">
                            <a:effectLst/>
                            <a:latin typeface="Cambria Math" panose="02040503050406030204" pitchFamily="18" charset="0"/>
                            <a:ea typeface="宋体" panose="02010600030101010101" pitchFamily="2" charset="-122"/>
                            <a:cs typeface="Times New Roman" panose="02020603050405020304" charset="0"/>
                          </a:rPr>
                          <m:t>𝑌</m:t>
                        </m:r>
                      </m:e>
                      <m:sub>
                        <m:r>
                          <a:rPr lang="en-US" altLang="zh-CN" sz="1800" i="1" kern="100">
                            <a:effectLst/>
                            <a:latin typeface="Cambria Math" panose="02040503050406030204" pitchFamily="18" charset="0"/>
                            <a:ea typeface="宋体" panose="02010600030101010101" pitchFamily="2" charset="-122"/>
                            <a:cs typeface="Times New Roman" panose="02020603050405020304" charset="0"/>
                          </a:rPr>
                          <m:t>0</m:t>
                        </m:r>
                      </m:sub>
                    </m:sSub>
                    <m:r>
                      <a:rPr lang="en-US" altLang="zh-CN" sz="1800" i="1" kern="100">
                        <a:effectLst/>
                        <a:latin typeface="Cambria Math" panose="02040503050406030204" pitchFamily="18" charset="0"/>
                        <a:ea typeface="宋体" panose="02010600030101010101" pitchFamily="2" charset="-122"/>
                        <a:cs typeface="Times New Roman" panose="02020603050405020304"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charset="0"/>
                      </a:rPr>
                      <m:t>0</m:t>
                    </m:r>
                    <m:r>
                      <a:rPr lang="en-US" altLang="zh-CN" sz="1800" i="1" kern="100">
                        <a:effectLst/>
                        <a:latin typeface="Cambria Math" panose="02040503050406030204" pitchFamily="18" charset="0"/>
                        <a:ea typeface="宋体" panose="02010600030101010101" pitchFamily="2" charset="-122"/>
                        <a:cs typeface="Times New Roman" panose="02020603050405020304" charset="0"/>
                      </a:rPr>
                      <m:t> </m:t>
                    </m:r>
                  </m:oMath>
                </a14:m>
                <a:r>
                  <a:rPr lang="zh-CN" altLang="en-US" sz="1800" kern="100" dirty="0">
                    <a:effectLst/>
                    <a:latin typeface="Times New Roman" panose="02020603050405020304" charset="0"/>
                    <a:ea typeface="宋体" panose="02010600030101010101" pitchFamily="2" charset="-122"/>
                    <a:cs typeface="Times New Roman" panose="02020603050405020304" charset="0"/>
                  </a:rPr>
                  <a:t>为零势面，则连杆</a:t>
                </a:r>
                <a:r>
                  <a:rPr lang="en-US" altLang="zh-CN" sz="1800" kern="100" dirty="0">
                    <a:effectLst/>
                    <a:latin typeface="Times New Roman" panose="02020603050405020304" charset="0"/>
                    <a:ea typeface="宋体" panose="02010600030101010101" pitchFamily="2" charset="-122"/>
                    <a:cs typeface="Times New Roman" panose="02020603050405020304" charset="0"/>
                  </a:rPr>
                  <a:t>1 </a:t>
                </a:r>
                <a:r>
                  <a:rPr lang="zh-CN" altLang="en-US" sz="1800" kern="100" dirty="0">
                    <a:effectLst/>
                    <a:latin typeface="Times New Roman" panose="02020603050405020304" charset="0"/>
                    <a:ea typeface="宋体" panose="02010600030101010101" pitchFamily="2" charset="-122"/>
                    <a:cs typeface="Times New Roman" panose="02020603050405020304" charset="0"/>
                  </a:rPr>
                  <a:t>的势能为：</a:t>
                </a:r>
              </a:p>
              <a:p>
                <a:pPr indent="304800" algn="just">
                  <a:lnSpc>
                    <a:spcPct val="150000"/>
                  </a:lnSpc>
                </a:pPr>
                <a14:m>
                  <m:oMathPara xmlns:m="http://schemas.openxmlformats.org/officeDocument/2006/math">
                    <m:oMathParaPr>
                      <m:jc m:val="centerGroup"/>
                    </m:oMathParaPr>
                    <m:oMath xmlns:m="http://schemas.openxmlformats.org/officeDocument/2006/math">
                      <m:sSub>
                        <m:sSubPr>
                          <m:ctrlPr>
                            <a:rPr lang="ar-AE" sz="1800" i="1" smtClean="0">
                              <a:effectLst/>
                              <a:latin typeface="Cambria Math" panose="02040503050406030204" pitchFamily="18" charset="0"/>
                              <a:cs typeface="Times New Roman" panose="02020603050405020304" charset="0"/>
                            </a:rPr>
                          </m:ctrlPr>
                        </m:sSubPr>
                        <m:e>
                          <m:r>
                            <a:rPr lang="ar-AE" sz="1800" i="1">
                              <a:effectLst/>
                              <a:latin typeface="Cambria Math" panose="02040503050406030204" pitchFamily="18" charset="0"/>
                              <a:ea typeface="宋体" panose="02010600030101010101" pitchFamily="2" charset="-122"/>
                              <a:cs typeface="Times New Roman" panose="02020603050405020304" charset="0"/>
                            </a:rPr>
                            <m:t>𝑈</m:t>
                          </m:r>
                        </m:e>
                        <m:sub>
                          <m:r>
                            <a:rPr lang="ar-AE" sz="1800" i="1">
                              <a:effectLst/>
                              <a:latin typeface="Cambria Math" panose="02040503050406030204" pitchFamily="18" charset="0"/>
                              <a:ea typeface="宋体" panose="02010600030101010101" pitchFamily="2" charset="-122"/>
                              <a:cs typeface="Times New Roman" panose="02020603050405020304" charset="0"/>
                            </a:rPr>
                            <m:t>1</m:t>
                          </m:r>
                        </m:sub>
                      </m:sSub>
                      <m:r>
                        <a:rPr lang="ar-AE" sz="1800" i="1">
                          <a:effectLst/>
                          <a:latin typeface="Cambria Math" panose="02040503050406030204" pitchFamily="18" charset="0"/>
                          <a:ea typeface="宋体" panose="02010600030101010101" pitchFamily="2" charset="-122"/>
                          <a:cs typeface="Times New Roman" panose="02020603050405020304" charset="0"/>
                        </a:rPr>
                        <m:t>=</m:t>
                      </m:r>
                      <m:sSub>
                        <m:sSubPr>
                          <m:ctrlPr>
                            <a:rPr lang="ar-AE" sz="1800" i="1">
                              <a:effectLst/>
                              <a:latin typeface="Cambria Math" panose="02040503050406030204" pitchFamily="18" charset="0"/>
                              <a:cs typeface="Times New Roman" panose="02020603050405020304" charset="0"/>
                            </a:rPr>
                          </m:ctrlPr>
                        </m:sSubPr>
                        <m:e>
                          <m:r>
                            <a:rPr lang="ar-AE" sz="1800" i="1">
                              <a:effectLst/>
                              <a:latin typeface="Cambria Math" panose="02040503050406030204" pitchFamily="18" charset="0"/>
                              <a:ea typeface="宋体" panose="02010600030101010101" pitchFamily="2" charset="-122"/>
                              <a:cs typeface="Times New Roman" panose="02020603050405020304" charset="0"/>
                            </a:rPr>
                            <m:t>𝑚</m:t>
                          </m:r>
                        </m:e>
                        <m:sub>
                          <m:r>
                            <a:rPr lang="ar-AE" sz="1800" i="1">
                              <a:effectLst/>
                              <a:latin typeface="Cambria Math" panose="02040503050406030204" pitchFamily="18" charset="0"/>
                              <a:ea typeface="宋体" panose="02010600030101010101" pitchFamily="2" charset="-122"/>
                              <a:cs typeface="Times New Roman" panose="02020603050405020304" charset="0"/>
                            </a:rPr>
                            <m:t>1</m:t>
                          </m:r>
                        </m:sub>
                      </m:sSub>
                      <m:r>
                        <a:rPr lang="ar-AE" sz="1800" i="1">
                          <a:effectLst/>
                          <a:latin typeface="Cambria Math" panose="02040503050406030204" pitchFamily="18" charset="0"/>
                          <a:ea typeface="宋体" panose="02010600030101010101" pitchFamily="2" charset="-122"/>
                          <a:cs typeface="Times New Roman" panose="02020603050405020304" charset="0"/>
                        </a:rPr>
                        <m:t>𝑔</m:t>
                      </m:r>
                      <m:sSub>
                        <m:sSubPr>
                          <m:ctrlPr>
                            <a:rPr lang="ar-AE" sz="1800" i="1">
                              <a:effectLst/>
                              <a:latin typeface="Cambria Math" panose="02040503050406030204" pitchFamily="18" charset="0"/>
                              <a:cs typeface="Times New Roman" panose="02020603050405020304" charset="0"/>
                            </a:rPr>
                          </m:ctrlPr>
                        </m:sSubPr>
                        <m:e>
                          <m:r>
                            <a:rPr lang="ar-AE" sz="1800" i="1">
                              <a:effectLst/>
                              <a:latin typeface="Cambria Math" panose="02040503050406030204" pitchFamily="18" charset="0"/>
                              <a:ea typeface="宋体" panose="02010600030101010101" pitchFamily="2" charset="-122"/>
                              <a:cs typeface="Times New Roman" panose="02020603050405020304" charset="0"/>
                            </a:rPr>
                            <m:t>𝑙</m:t>
                          </m:r>
                        </m:e>
                        <m:sub>
                          <m:r>
                            <a:rPr lang="ar-AE" sz="1800" i="1">
                              <a:effectLst/>
                              <a:latin typeface="Cambria Math" panose="02040503050406030204" pitchFamily="18" charset="0"/>
                              <a:ea typeface="宋体" panose="02010600030101010101" pitchFamily="2" charset="-122"/>
                              <a:cs typeface="Times New Roman" panose="02020603050405020304" charset="0"/>
                            </a:rPr>
                            <m:t>1</m:t>
                          </m:r>
                        </m:sub>
                      </m:sSub>
                      <m:sSub>
                        <m:sSubPr>
                          <m:ctrlPr>
                            <a:rPr lang="ar-AE" sz="1800" i="1">
                              <a:effectLst/>
                              <a:latin typeface="Cambria Math" panose="02040503050406030204" pitchFamily="18" charset="0"/>
                              <a:cs typeface="Times New Roman" panose="02020603050405020304" charset="0"/>
                            </a:rPr>
                          </m:ctrlPr>
                        </m:sSubPr>
                        <m:e>
                          <m:r>
                            <a:rPr lang="ar-AE" sz="1800" i="1">
                              <a:effectLst/>
                              <a:latin typeface="Cambria Math" panose="02040503050406030204" pitchFamily="18" charset="0"/>
                              <a:ea typeface="宋体" panose="02010600030101010101" pitchFamily="2" charset="-122"/>
                              <a:cs typeface="Times New Roman" panose="02020603050405020304" charset="0"/>
                            </a:rPr>
                            <m:t>𝑠</m:t>
                          </m:r>
                        </m:e>
                        <m:sub>
                          <m:r>
                            <a:rPr lang="ar-AE" sz="1800" i="1">
                              <a:effectLst/>
                              <a:latin typeface="Cambria Math" panose="02040503050406030204" pitchFamily="18" charset="0"/>
                              <a:ea typeface="宋体" panose="02010600030101010101" pitchFamily="2" charset="-122"/>
                              <a:cs typeface="Times New Roman" panose="02020603050405020304" charset="0"/>
                            </a:rPr>
                            <m:t>1</m:t>
                          </m:r>
                        </m:sub>
                      </m:sSub>
                    </m:oMath>
                  </m:oMathPara>
                </a14:m>
                <a:endParaRPr lang="zh-CN" altLang="en-US" sz="1800" kern="100" dirty="0">
                  <a:effectLst/>
                  <a:latin typeface="Times New Roman" panose="02020603050405020304" charset="0"/>
                  <a:ea typeface="宋体" panose="02010600030101010101" pitchFamily="2" charset="-122"/>
                  <a:cs typeface="Times New Roman" panose="02020603050405020304" charset="0"/>
                </a:endParaRPr>
              </a:p>
              <a:p>
                <a:pPr indent="304800" algn="just">
                  <a:lnSpc>
                    <a:spcPct val="150000"/>
                  </a:lnSpc>
                </a:pPr>
                <a:r>
                  <a:rPr lang="zh-CN" altLang="en-US" sz="1800" kern="100" dirty="0">
                    <a:effectLst/>
                    <a:latin typeface="Times New Roman" panose="02020603050405020304" charset="0"/>
                    <a:ea typeface="宋体" panose="02010600030101010101" pitchFamily="2" charset="-122"/>
                    <a:cs typeface="Times New Roman" panose="02020603050405020304" charset="0"/>
                  </a:rPr>
                  <a:t>质量</a:t>
                </a:r>
                <a14:m>
                  <m:oMath xmlns:m="http://schemas.openxmlformats.org/officeDocument/2006/math">
                    <m:sSub>
                      <m:sSubPr>
                        <m:ctrlPr>
                          <a:rPr lang="ar-AE" sz="1800" i="1" kern="100">
                            <a:effectLst/>
                            <a:latin typeface="Cambria Math" panose="02040503050406030204" pitchFamily="18" charset="0"/>
                            <a:ea typeface="宋体" panose="02010600030101010101" pitchFamily="2" charset="-122"/>
                            <a:cs typeface="Times New Roman" panose="02020603050405020304" charset="0"/>
                          </a:rPr>
                        </m:ctrlPr>
                      </m:sSubPr>
                      <m:e>
                        <m:r>
                          <a:rPr lang="ar-AE" sz="1800" i="1" kern="100">
                            <a:effectLst/>
                            <a:latin typeface="Cambria Math" panose="02040503050406030204" pitchFamily="18" charset="0"/>
                            <a:ea typeface="宋体" panose="02010600030101010101" pitchFamily="2" charset="-122"/>
                            <a:cs typeface="Times New Roman" panose="02020603050405020304" charset="0"/>
                          </a:rPr>
                          <m:t>𝑚</m:t>
                        </m:r>
                      </m:e>
                      <m:sub>
                        <m:r>
                          <a:rPr lang="ar-AE" sz="1800" i="1" kern="100">
                            <a:effectLst/>
                            <a:latin typeface="Cambria Math" panose="02040503050406030204" pitchFamily="18" charset="0"/>
                            <a:ea typeface="宋体" panose="02010600030101010101" pitchFamily="2" charset="-122"/>
                            <a:cs typeface="Times New Roman" panose="02020603050405020304" charset="0"/>
                          </a:rPr>
                          <m:t>2</m:t>
                        </m:r>
                      </m:sub>
                    </m:sSub>
                  </m:oMath>
                </a14:m>
                <a:r>
                  <a:rPr lang="zh-CN" altLang="en-US" sz="1800" kern="100" dirty="0">
                    <a:effectLst/>
                    <a:latin typeface="Times New Roman" panose="02020603050405020304" charset="0"/>
                    <a:ea typeface="宋体" panose="02010600030101010101" pitchFamily="2" charset="-122"/>
                    <a:cs typeface="Times New Roman" panose="02020603050405020304" charset="0"/>
                  </a:rPr>
                  <a:t>的位置表示为：</a:t>
                </a:r>
              </a:p>
              <a:p>
                <a:pPr indent="304800" algn="just">
                  <a:lnSpc>
                    <a:spcPct val="150000"/>
                  </a:lnSpc>
                </a:pPr>
                <a:r>
                  <a:rPr lang="en-US" sz="1800" dirty="0">
                    <a:effectLst/>
                    <a:cs typeface="Times New Roman" panose="02020603050405020304" charset="0"/>
                  </a:rPr>
                  <a:t>                                               </a:t>
                </a:r>
                <a14:m>
                  <m:oMath xmlns:m="http://schemas.openxmlformats.org/officeDocument/2006/math">
                    <m:r>
                      <a:rPr lang="en-US" sz="1800" b="0" i="0" smtClean="0">
                        <a:effectLst/>
                        <a:latin typeface="Cambria Math" panose="02040503050406030204" pitchFamily="18" charset="0"/>
                        <a:cs typeface="Times New Roman" panose="02020603050405020304" charset="0"/>
                      </a:rPr>
                      <m:t>                        </m:t>
                    </m:r>
                    <m:sSub>
                      <m:sSubPr>
                        <m:ctrlPr>
                          <a:rPr lang="ar-AE" sz="1800" i="1" smtClean="0">
                            <a:effectLst/>
                            <a:latin typeface="Cambria Math" panose="02040503050406030204" pitchFamily="18" charset="0"/>
                            <a:cs typeface="Times New Roman" panose="02020603050405020304" charset="0"/>
                          </a:rPr>
                        </m:ctrlPr>
                      </m:sSubPr>
                      <m:e>
                        <m:r>
                          <a:rPr lang="ar-AE" sz="1800" i="1">
                            <a:effectLst/>
                            <a:latin typeface="Cambria Math" panose="02040503050406030204" pitchFamily="18" charset="0"/>
                            <a:ea typeface="宋体" panose="02010600030101010101" pitchFamily="2" charset="-122"/>
                            <a:cs typeface="Times New Roman" panose="02020603050405020304" charset="0"/>
                          </a:rPr>
                          <m:t>𝑥</m:t>
                        </m:r>
                      </m:e>
                      <m:sub>
                        <m:r>
                          <a:rPr lang="ar-AE" sz="1800" i="1">
                            <a:effectLst/>
                            <a:latin typeface="Cambria Math" panose="02040503050406030204" pitchFamily="18" charset="0"/>
                            <a:ea typeface="宋体" panose="02010600030101010101" pitchFamily="2" charset="-122"/>
                            <a:cs typeface="Times New Roman" panose="02020603050405020304" charset="0"/>
                          </a:rPr>
                          <m:t>2</m:t>
                        </m:r>
                      </m:sub>
                    </m:sSub>
                    <m:r>
                      <a:rPr lang="ar-AE" sz="1800" i="1">
                        <a:effectLst/>
                        <a:latin typeface="Cambria Math" panose="02040503050406030204" pitchFamily="18" charset="0"/>
                        <a:ea typeface="宋体" panose="02010600030101010101" pitchFamily="2" charset="-122"/>
                        <a:cs typeface="Times New Roman" panose="02020603050405020304" charset="0"/>
                      </a:rPr>
                      <m:t>=</m:t>
                    </m:r>
                    <m:sSub>
                      <m:sSubPr>
                        <m:ctrlPr>
                          <a:rPr lang="ar-AE" sz="1800" i="1">
                            <a:effectLst/>
                            <a:latin typeface="Cambria Math" panose="02040503050406030204" pitchFamily="18" charset="0"/>
                            <a:cs typeface="Times New Roman" panose="02020603050405020304" charset="0"/>
                          </a:rPr>
                        </m:ctrlPr>
                      </m:sSubPr>
                      <m:e>
                        <m:r>
                          <a:rPr lang="ar-AE" sz="1800" i="1">
                            <a:effectLst/>
                            <a:latin typeface="Cambria Math" panose="02040503050406030204" pitchFamily="18" charset="0"/>
                            <a:ea typeface="宋体" panose="02010600030101010101" pitchFamily="2" charset="-122"/>
                            <a:cs typeface="Times New Roman" panose="02020603050405020304" charset="0"/>
                          </a:rPr>
                          <m:t>𝑙</m:t>
                        </m:r>
                      </m:e>
                      <m:sub>
                        <m:r>
                          <a:rPr lang="ar-AE" sz="1800" i="1">
                            <a:effectLst/>
                            <a:latin typeface="Cambria Math" panose="02040503050406030204" pitchFamily="18" charset="0"/>
                            <a:ea typeface="宋体" panose="02010600030101010101" pitchFamily="2" charset="-122"/>
                            <a:cs typeface="Times New Roman" panose="02020603050405020304" charset="0"/>
                          </a:rPr>
                          <m:t>1</m:t>
                        </m:r>
                      </m:sub>
                    </m:sSub>
                    <m:sSub>
                      <m:sSubPr>
                        <m:ctrlPr>
                          <a:rPr lang="ar-AE" sz="1800" i="1">
                            <a:effectLst/>
                            <a:latin typeface="Cambria Math" panose="02040503050406030204" pitchFamily="18" charset="0"/>
                            <a:cs typeface="Times New Roman" panose="02020603050405020304" charset="0"/>
                          </a:rPr>
                        </m:ctrlPr>
                      </m:sSubPr>
                      <m:e>
                        <m:r>
                          <a:rPr lang="ar-AE" sz="1800" i="1">
                            <a:effectLst/>
                            <a:latin typeface="Cambria Math" panose="02040503050406030204" pitchFamily="18" charset="0"/>
                            <a:ea typeface="宋体" panose="02010600030101010101" pitchFamily="2" charset="-122"/>
                            <a:cs typeface="Times New Roman" panose="02020603050405020304" charset="0"/>
                          </a:rPr>
                          <m:t>𝑐</m:t>
                        </m:r>
                      </m:e>
                      <m:sub>
                        <m:r>
                          <a:rPr lang="ar-AE" sz="1800" i="1">
                            <a:effectLst/>
                            <a:latin typeface="Cambria Math" panose="02040503050406030204" pitchFamily="18" charset="0"/>
                            <a:ea typeface="宋体" panose="02010600030101010101" pitchFamily="2" charset="-122"/>
                            <a:cs typeface="Times New Roman" panose="02020603050405020304" charset="0"/>
                          </a:rPr>
                          <m:t>1</m:t>
                        </m:r>
                      </m:sub>
                    </m:sSub>
                    <m:r>
                      <a:rPr lang="ar-AE" sz="1800" i="1">
                        <a:effectLst/>
                        <a:latin typeface="Cambria Math" panose="02040503050406030204" pitchFamily="18" charset="0"/>
                        <a:ea typeface="宋体" panose="02010600030101010101" pitchFamily="2" charset="-122"/>
                        <a:cs typeface="Times New Roman" panose="02020603050405020304" charset="0"/>
                      </a:rPr>
                      <m:t>+</m:t>
                    </m:r>
                    <m:sSub>
                      <m:sSubPr>
                        <m:ctrlPr>
                          <a:rPr lang="ar-AE" sz="1800" i="1">
                            <a:effectLst/>
                            <a:latin typeface="Cambria Math" panose="02040503050406030204" pitchFamily="18" charset="0"/>
                            <a:cs typeface="Times New Roman" panose="02020603050405020304" charset="0"/>
                          </a:rPr>
                        </m:ctrlPr>
                      </m:sSubPr>
                      <m:e>
                        <m:r>
                          <a:rPr lang="ar-AE" sz="1800" i="1">
                            <a:effectLst/>
                            <a:latin typeface="Cambria Math" panose="02040503050406030204" pitchFamily="18" charset="0"/>
                            <a:ea typeface="宋体" panose="02010600030101010101" pitchFamily="2" charset="-122"/>
                            <a:cs typeface="Times New Roman" panose="02020603050405020304" charset="0"/>
                          </a:rPr>
                          <m:t>𝑙</m:t>
                        </m:r>
                      </m:e>
                      <m:sub>
                        <m:r>
                          <a:rPr lang="ar-AE" sz="1800" i="1">
                            <a:effectLst/>
                            <a:latin typeface="Cambria Math" panose="02040503050406030204" pitchFamily="18" charset="0"/>
                            <a:ea typeface="宋体" panose="02010600030101010101" pitchFamily="2" charset="-122"/>
                            <a:cs typeface="Times New Roman" panose="02020603050405020304" charset="0"/>
                          </a:rPr>
                          <m:t>2</m:t>
                        </m:r>
                      </m:sub>
                    </m:sSub>
                    <m:sSub>
                      <m:sSubPr>
                        <m:ctrlPr>
                          <a:rPr lang="ar-AE" sz="1800" i="1">
                            <a:effectLst/>
                            <a:latin typeface="Cambria Math" panose="02040503050406030204" pitchFamily="18" charset="0"/>
                            <a:cs typeface="Times New Roman" panose="02020603050405020304" charset="0"/>
                          </a:rPr>
                        </m:ctrlPr>
                      </m:sSubPr>
                      <m:e>
                        <m:r>
                          <a:rPr lang="ar-AE" sz="1800" i="1">
                            <a:effectLst/>
                            <a:latin typeface="Cambria Math" panose="02040503050406030204" pitchFamily="18" charset="0"/>
                            <a:ea typeface="宋体" panose="02010600030101010101" pitchFamily="2" charset="-122"/>
                            <a:cs typeface="Times New Roman" panose="02020603050405020304" charset="0"/>
                          </a:rPr>
                          <m:t>𝑐</m:t>
                        </m:r>
                      </m:e>
                      <m:sub>
                        <m:r>
                          <a:rPr lang="ar-AE" sz="1800" i="1">
                            <a:effectLst/>
                            <a:latin typeface="Cambria Math" panose="02040503050406030204" pitchFamily="18" charset="0"/>
                            <a:ea typeface="宋体" panose="02010600030101010101" pitchFamily="2" charset="-122"/>
                            <a:cs typeface="Times New Roman" panose="02020603050405020304" charset="0"/>
                          </a:rPr>
                          <m:t>12</m:t>
                        </m:r>
                      </m:sub>
                    </m:sSub>
                  </m:oMath>
                </a14:m>
                <a:endParaRPr lang="en-US" sz="1800" i="1" dirty="0">
                  <a:effectLst/>
                  <a:latin typeface="Cambria Math" panose="02040503050406030204" pitchFamily="18" charset="0"/>
                  <a:ea typeface="宋体" panose="02010600030101010101" pitchFamily="2" charset="-122"/>
                  <a:cs typeface="Times New Roman" panose="02020603050405020304" charset="0"/>
                </a:endParaRPr>
              </a:p>
              <a:p>
                <a:pPr indent="304800" algn="just">
                  <a:lnSpc>
                    <a:spcPct val="150000"/>
                  </a:lnSpc>
                </a:pPr>
                <a14:m>
                  <m:oMathPara xmlns:m="http://schemas.openxmlformats.org/officeDocument/2006/math">
                    <m:oMathParaPr>
                      <m:jc m:val="centerGroup"/>
                    </m:oMathParaPr>
                    <m:oMath xmlns:m="http://schemas.openxmlformats.org/officeDocument/2006/math">
                      <m:sSub>
                        <m:sSubPr>
                          <m:ctrlPr>
                            <a:rPr lang="ar-AE" i="1">
                              <a:latin typeface="Cambria Math" panose="02040503050406030204" pitchFamily="18" charset="0"/>
                            </a:rPr>
                          </m:ctrlPr>
                        </m:sSubPr>
                        <m:e>
                          <m:r>
                            <a:rPr lang="ar-AE" i="1">
                              <a:latin typeface="Cambria Math" panose="02040503050406030204" pitchFamily="18" charset="0"/>
                            </a:rPr>
                            <m:t>𝑦</m:t>
                          </m:r>
                        </m:e>
                        <m:sub>
                          <m:r>
                            <a:rPr lang="ar-AE" i="1">
                              <a:latin typeface="Cambria Math" panose="02040503050406030204" pitchFamily="18" charset="0"/>
                            </a:rPr>
                            <m:t>2</m:t>
                          </m:r>
                        </m:sub>
                      </m:sSub>
                      <m:r>
                        <a:rPr lang="ar-AE" i="1">
                          <a:latin typeface="Cambria Math" panose="02040503050406030204" pitchFamily="18" charset="0"/>
                        </a:rPr>
                        <m:t>=</m:t>
                      </m:r>
                      <m:sSub>
                        <m:sSubPr>
                          <m:ctrlPr>
                            <a:rPr lang="ar-AE" i="1">
                              <a:latin typeface="Cambria Math" panose="02040503050406030204" pitchFamily="18" charset="0"/>
                            </a:rPr>
                          </m:ctrlPr>
                        </m:sSubPr>
                        <m:e>
                          <m:r>
                            <a:rPr lang="ar-AE" i="1">
                              <a:latin typeface="Cambria Math" panose="02040503050406030204" pitchFamily="18" charset="0"/>
                            </a:rPr>
                            <m:t>𝑙</m:t>
                          </m:r>
                        </m:e>
                        <m:sub>
                          <m:r>
                            <a:rPr lang="ar-AE" i="1">
                              <a:latin typeface="Cambria Math" panose="02040503050406030204" pitchFamily="18" charset="0"/>
                            </a:rPr>
                            <m:t>1</m:t>
                          </m:r>
                        </m:sub>
                      </m:sSub>
                      <m:sSub>
                        <m:sSubPr>
                          <m:ctrlPr>
                            <a:rPr lang="ar-AE" i="1">
                              <a:latin typeface="Cambria Math" panose="02040503050406030204" pitchFamily="18" charset="0"/>
                            </a:rPr>
                          </m:ctrlPr>
                        </m:sSubPr>
                        <m:e>
                          <m:r>
                            <a:rPr lang="ar-AE" i="1">
                              <a:latin typeface="Cambria Math" panose="02040503050406030204" pitchFamily="18" charset="0"/>
                            </a:rPr>
                            <m:t>𝑠</m:t>
                          </m:r>
                        </m:e>
                        <m:sub>
                          <m:r>
                            <a:rPr lang="ar-AE" i="1">
                              <a:latin typeface="Cambria Math" panose="02040503050406030204" pitchFamily="18" charset="0"/>
                            </a:rPr>
                            <m:t>1</m:t>
                          </m:r>
                        </m:sub>
                      </m:sSub>
                      <m:r>
                        <a:rPr lang="ar-AE" i="1">
                          <a:latin typeface="Cambria Math" panose="02040503050406030204" pitchFamily="18" charset="0"/>
                        </a:rPr>
                        <m:t>+</m:t>
                      </m:r>
                      <m:sSub>
                        <m:sSubPr>
                          <m:ctrlPr>
                            <a:rPr lang="ar-AE" i="1">
                              <a:latin typeface="Cambria Math" panose="02040503050406030204" pitchFamily="18" charset="0"/>
                            </a:rPr>
                          </m:ctrlPr>
                        </m:sSubPr>
                        <m:e>
                          <m:r>
                            <a:rPr lang="ar-AE" i="1">
                              <a:latin typeface="Cambria Math" panose="02040503050406030204" pitchFamily="18" charset="0"/>
                            </a:rPr>
                            <m:t>𝑙</m:t>
                          </m:r>
                        </m:e>
                        <m:sub>
                          <m:r>
                            <a:rPr lang="ar-AE" i="1">
                              <a:latin typeface="Cambria Math" panose="02040503050406030204" pitchFamily="18" charset="0"/>
                            </a:rPr>
                            <m:t>2</m:t>
                          </m:r>
                        </m:sub>
                      </m:sSub>
                      <m:sSub>
                        <m:sSubPr>
                          <m:ctrlPr>
                            <a:rPr lang="ar-AE" i="1">
                              <a:latin typeface="Cambria Math" panose="02040503050406030204" pitchFamily="18" charset="0"/>
                            </a:rPr>
                          </m:ctrlPr>
                        </m:sSubPr>
                        <m:e>
                          <m:r>
                            <a:rPr lang="ar-AE" i="1">
                              <a:latin typeface="Cambria Math" panose="02040503050406030204" pitchFamily="18" charset="0"/>
                            </a:rPr>
                            <m:t>𝑠</m:t>
                          </m:r>
                        </m:e>
                        <m:sub>
                          <m:r>
                            <a:rPr lang="ar-AE" i="1">
                              <a:latin typeface="Cambria Math" panose="02040503050406030204" pitchFamily="18" charset="0"/>
                            </a:rPr>
                            <m:t>12</m:t>
                          </m:r>
                        </m:sub>
                      </m:sSub>
                    </m:oMath>
                  </m:oMathPara>
                </a14:m>
                <a:endParaRPr lang="en-US" altLang="zh-CN" sz="1800" kern="100" dirty="0">
                  <a:effectLst/>
                  <a:latin typeface="Times New Roman" panose="02020603050405020304" charset="0"/>
                  <a:ea typeface="宋体" panose="02010600030101010101" pitchFamily="2" charset="-122"/>
                  <a:cs typeface="Times New Roman" panose="02020603050405020304" charset="0"/>
                </a:endParaRPr>
              </a:p>
              <a:p>
                <a:pPr indent="304800" algn="just">
                  <a:lnSpc>
                    <a:spcPct val="150000"/>
                  </a:lnSpc>
                </a:pPr>
                <a:r>
                  <a:rPr lang="zh-CN" altLang="en-US" sz="1800" kern="100" dirty="0">
                    <a:effectLst/>
                    <a:latin typeface="Times New Roman" panose="02020603050405020304" charset="0"/>
                    <a:ea typeface="宋体" panose="02010600030101010101" pitchFamily="2" charset="-122"/>
                    <a:cs typeface="Times New Roman" panose="02020603050405020304" charset="0"/>
                  </a:rPr>
                  <a:t>连杆</a:t>
                </a:r>
                <a:r>
                  <a:rPr lang="en-US" altLang="zh-CN" sz="1800" kern="100" dirty="0">
                    <a:effectLst/>
                    <a:latin typeface="Times New Roman" panose="02020603050405020304" charset="0"/>
                    <a:ea typeface="宋体" panose="02010600030101010101" pitchFamily="2" charset="-122"/>
                    <a:cs typeface="Times New Roman" panose="02020603050405020304" charset="0"/>
                  </a:rPr>
                  <a:t>2</a:t>
                </a:r>
                <a:r>
                  <a:rPr lang="zh-CN" altLang="en-US" sz="1800" kern="100" dirty="0">
                    <a:effectLst/>
                    <a:latin typeface="Times New Roman" panose="02020603050405020304" charset="0"/>
                    <a:ea typeface="宋体" panose="02010600030101010101" pitchFamily="2" charset="-122"/>
                    <a:cs typeface="Times New Roman" panose="02020603050405020304" charset="0"/>
                  </a:rPr>
                  <a:t>的质心速度分量为：</a:t>
                </a:r>
              </a:p>
              <a:p>
                <a:pPr indent="304800" algn="just">
                  <a:lnSpc>
                    <a:spcPct val="150000"/>
                  </a:lnSpc>
                </a:pPr>
                <a14:m>
                  <m:oMathPara xmlns:m="http://schemas.openxmlformats.org/officeDocument/2006/math">
                    <m:oMathParaPr>
                      <m:jc m:val="centerGroup"/>
                    </m:oMathParaPr>
                    <m:oMath xmlns:m="http://schemas.openxmlformats.org/officeDocument/2006/math">
                      <m:sSub>
                        <m:sSubPr>
                          <m:ctrlPr>
                            <a:rPr lang="ar-AE" sz="1800" i="1" smtClean="0">
                              <a:effectLst/>
                              <a:latin typeface="Cambria Math" panose="02040503050406030204" pitchFamily="18" charset="0"/>
                              <a:cs typeface="Times New Roman" panose="02020603050405020304" charset="0"/>
                            </a:rPr>
                          </m:ctrlPr>
                        </m:sSubPr>
                        <m:e>
                          <m:acc>
                            <m:accPr>
                              <m:chr m:val="̇"/>
                              <m:ctrlPr>
                                <a:rPr lang="ar-AE" sz="1800" i="1">
                                  <a:effectLst/>
                                  <a:latin typeface="Cambria Math" panose="02040503050406030204" pitchFamily="18" charset="0"/>
                                  <a:cs typeface="Times New Roman" panose="02020603050405020304" charset="0"/>
                                </a:rPr>
                              </m:ctrlPr>
                            </m:accPr>
                            <m:e>
                              <m:r>
                                <a:rPr lang="ar-AE" sz="1800" i="1">
                                  <a:effectLst/>
                                  <a:latin typeface="Cambria Math" panose="02040503050406030204" pitchFamily="18" charset="0"/>
                                  <a:ea typeface="宋体" panose="02010600030101010101" pitchFamily="2" charset="-122"/>
                                  <a:cs typeface="Times New Roman" panose="02020603050405020304" charset="0"/>
                                </a:rPr>
                                <m:t>𝑥</m:t>
                              </m:r>
                            </m:e>
                          </m:acc>
                        </m:e>
                        <m:sub>
                          <m:r>
                            <a:rPr lang="ar-AE" sz="1800" i="1">
                              <a:effectLst/>
                              <a:latin typeface="Cambria Math" panose="02040503050406030204" pitchFamily="18" charset="0"/>
                              <a:ea typeface="宋体" panose="02010600030101010101" pitchFamily="2" charset="-122"/>
                              <a:cs typeface="Times New Roman" panose="02020603050405020304" charset="0"/>
                            </a:rPr>
                            <m:t>2</m:t>
                          </m:r>
                        </m:sub>
                      </m:sSub>
                      <m:r>
                        <a:rPr lang="ar-AE" sz="1800" i="1">
                          <a:effectLst/>
                          <a:latin typeface="Cambria Math" panose="02040503050406030204" pitchFamily="18" charset="0"/>
                          <a:ea typeface="宋体" panose="02010600030101010101" pitchFamily="2" charset="-122"/>
                          <a:cs typeface="Times New Roman" panose="02020603050405020304" charset="0"/>
                        </a:rPr>
                        <m:t>=</m:t>
                      </m:r>
                      <m:sSub>
                        <m:sSubPr>
                          <m:ctrlPr>
                            <a:rPr lang="ar-AE" sz="1800" i="1">
                              <a:effectLst/>
                              <a:latin typeface="Cambria Math" panose="02040503050406030204" pitchFamily="18" charset="0"/>
                              <a:cs typeface="Times New Roman" panose="02020603050405020304" charset="0"/>
                            </a:rPr>
                          </m:ctrlPr>
                        </m:sSubPr>
                        <m:e>
                          <m:r>
                            <a:rPr lang="ar-AE" sz="1800" i="1">
                              <a:effectLst/>
                              <a:latin typeface="Cambria Math" panose="02040503050406030204" pitchFamily="18" charset="0"/>
                              <a:ea typeface="宋体" panose="02010600030101010101" pitchFamily="2" charset="-122"/>
                              <a:cs typeface="Times New Roman" panose="02020603050405020304" charset="0"/>
                            </a:rPr>
                            <m:t>−</m:t>
                          </m:r>
                          <m:r>
                            <a:rPr lang="ar-AE" sz="1800" i="1">
                              <a:effectLst/>
                              <a:latin typeface="Cambria Math" panose="02040503050406030204" pitchFamily="18" charset="0"/>
                              <a:ea typeface="宋体" panose="02010600030101010101" pitchFamily="2" charset="-122"/>
                              <a:cs typeface="Times New Roman" panose="02020603050405020304" charset="0"/>
                            </a:rPr>
                            <m:t>𝑙</m:t>
                          </m:r>
                        </m:e>
                        <m:sub>
                          <m:r>
                            <a:rPr lang="ar-AE" sz="1800" i="1">
                              <a:effectLst/>
                              <a:latin typeface="Cambria Math" panose="02040503050406030204" pitchFamily="18" charset="0"/>
                              <a:ea typeface="宋体" panose="02010600030101010101" pitchFamily="2" charset="-122"/>
                              <a:cs typeface="Times New Roman" panose="02020603050405020304" charset="0"/>
                            </a:rPr>
                            <m:t>1</m:t>
                          </m:r>
                        </m:sub>
                      </m:sSub>
                      <m:sSub>
                        <m:sSubPr>
                          <m:ctrlPr>
                            <a:rPr lang="ar-AE" sz="1800" i="1">
                              <a:effectLst/>
                              <a:latin typeface="Cambria Math" panose="02040503050406030204" pitchFamily="18" charset="0"/>
                              <a:cs typeface="Times New Roman" panose="02020603050405020304" charset="0"/>
                            </a:rPr>
                          </m:ctrlPr>
                        </m:sSubPr>
                        <m:e>
                          <m:acc>
                            <m:accPr>
                              <m:chr m:val="̇"/>
                              <m:ctrlPr>
                                <a:rPr lang="ar-AE" sz="1800" i="1">
                                  <a:effectLst/>
                                  <a:latin typeface="Cambria Math" panose="02040503050406030204" pitchFamily="18" charset="0"/>
                                  <a:cs typeface="Times New Roman" panose="02020603050405020304" charset="0"/>
                                </a:rPr>
                              </m:ctrlPr>
                            </m:accPr>
                            <m:e>
                              <m:r>
                                <a:rPr lang="ar-AE" sz="1800" i="1">
                                  <a:effectLst/>
                                  <a:latin typeface="Cambria Math" panose="02040503050406030204" pitchFamily="18" charset="0"/>
                                  <a:ea typeface="宋体" panose="02010600030101010101" pitchFamily="2" charset="-122"/>
                                  <a:cs typeface="Times New Roman" panose="02020603050405020304" charset="0"/>
                                </a:rPr>
                                <m:t>𝜃</m:t>
                              </m:r>
                            </m:e>
                          </m:acc>
                        </m:e>
                        <m:sub>
                          <m:r>
                            <a:rPr lang="ar-AE" sz="1800" i="1">
                              <a:effectLst/>
                              <a:latin typeface="Cambria Math" panose="02040503050406030204" pitchFamily="18" charset="0"/>
                              <a:ea typeface="宋体" panose="02010600030101010101" pitchFamily="2" charset="-122"/>
                              <a:cs typeface="Times New Roman" panose="02020603050405020304" charset="0"/>
                            </a:rPr>
                            <m:t>1</m:t>
                          </m:r>
                        </m:sub>
                      </m:sSub>
                      <m:sSub>
                        <m:sSubPr>
                          <m:ctrlPr>
                            <a:rPr lang="ar-AE" sz="1800" i="1">
                              <a:effectLst/>
                              <a:latin typeface="Cambria Math" panose="02040503050406030204" pitchFamily="18" charset="0"/>
                              <a:cs typeface="Times New Roman" panose="02020603050405020304" charset="0"/>
                            </a:rPr>
                          </m:ctrlPr>
                        </m:sSubPr>
                        <m:e>
                          <m:r>
                            <a:rPr lang="ar-AE" sz="1800" i="1">
                              <a:effectLst/>
                              <a:latin typeface="Cambria Math" panose="02040503050406030204" pitchFamily="18" charset="0"/>
                              <a:ea typeface="宋体" panose="02010600030101010101" pitchFamily="2" charset="-122"/>
                              <a:cs typeface="Times New Roman" panose="02020603050405020304" charset="0"/>
                            </a:rPr>
                            <m:t>𝑠</m:t>
                          </m:r>
                        </m:e>
                        <m:sub>
                          <m:r>
                            <a:rPr lang="ar-AE" sz="1800" i="1">
                              <a:effectLst/>
                              <a:latin typeface="Cambria Math" panose="02040503050406030204" pitchFamily="18" charset="0"/>
                              <a:ea typeface="宋体" panose="02010600030101010101" pitchFamily="2" charset="-122"/>
                              <a:cs typeface="Times New Roman" panose="02020603050405020304" charset="0"/>
                            </a:rPr>
                            <m:t>1</m:t>
                          </m:r>
                        </m:sub>
                      </m:sSub>
                      <m:r>
                        <a:rPr lang="ar-AE" sz="1800" i="1">
                          <a:effectLst/>
                          <a:latin typeface="Cambria Math" panose="02040503050406030204" pitchFamily="18" charset="0"/>
                          <a:ea typeface="宋体" panose="02010600030101010101" pitchFamily="2" charset="-122"/>
                          <a:cs typeface="Times New Roman" panose="02020603050405020304" charset="0"/>
                        </a:rPr>
                        <m:t>−</m:t>
                      </m:r>
                      <m:sSub>
                        <m:sSubPr>
                          <m:ctrlPr>
                            <a:rPr lang="ar-AE" sz="1800" i="1">
                              <a:effectLst/>
                              <a:latin typeface="Cambria Math" panose="02040503050406030204" pitchFamily="18" charset="0"/>
                              <a:cs typeface="Times New Roman" panose="02020603050405020304" charset="0"/>
                            </a:rPr>
                          </m:ctrlPr>
                        </m:sSubPr>
                        <m:e>
                          <m:r>
                            <a:rPr lang="ar-AE" sz="1800" i="1">
                              <a:effectLst/>
                              <a:latin typeface="Cambria Math" panose="02040503050406030204" pitchFamily="18" charset="0"/>
                              <a:ea typeface="宋体" panose="02010600030101010101" pitchFamily="2" charset="-122"/>
                              <a:cs typeface="Times New Roman" panose="02020603050405020304" charset="0"/>
                            </a:rPr>
                            <m:t>𝑙</m:t>
                          </m:r>
                        </m:e>
                        <m:sub>
                          <m:r>
                            <a:rPr lang="ar-AE" sz="1800" i="1">
                              <a:effectLst/>
                              <a:latin typeface="Cambria Math" panose="02040503050406030204" pitchFamily="18" charset="0"/>
                              <a:ea typeface="宋体" panose="02010600030101010101" pitchFamily="2" charset="-122"/>
                              <a:cs typeface="Times New Roman" panose="02020603050405020304" charset="0"/>
                            </a:rPr>
                            <m:t>2</m:t>
                          </m:r>
                        </m:sub>
                      </m:sSub>
                      <m:r>
                        <a:rPr lang="en-US" altLang="ar-AE" sz="1800" i="1">
                          <a:effectLst/>
                          <a:latin typeface="Cambria Math" panose="02040503050406030204" pitchFamily="18" charset="0"/>
                          <a:ea typeface="宋体" panose="02010600030101010101" pitchFamily="2" charset="-122"/>
                          <a:cs typeface="Times New Roman" panose="02020603050405020304" charset="0"/>
                        </a:rPr>
                        <m:t>(</m:t>
                      </m:r>
                      <m:sSub>
                        <m:sSubPr>
                          <m:ctrlPr>
                            <a:rPr lang="ar-AE" sz="1800" i="1">
                              <a:effectLst/>
                              <a:latin typeface="Cambria Math" panose="02040503050406030204" pitchFamily="18" charset="0"/>
                              <a:cs typeface="Times New Roman" panose="02020603050405020304" charset="0"/>
                            </a:rPr>
                          </m:ctrlPr>
                        </m:sSubPr>
                        <m:e>
                          <m:acc>
                            <m:accPr>
                              <m:chr m:val="̇"/>
                              <m:ctrlPr>
                                <a:rPr lang="ar-AE" sz="1800" i="1">
                                  <a:effectLst/>
                                  <a:latin typeface="Cambria Math" panose="02040503050406030204" pitchFamily="18" charset="0"/>
                                  <a:cs typeface="Times New Roman" panose="02020603050405020304" charset="0"/>
                                </a:rPr>
                              </m:ctrlPr>
                            </m:accPr>
                            <m:e>
                              <m:r>
                                <a:rPr lang="ar-AE" sz="1800" i="1">
                                  <a:effectLst/>
                                  <a:latin typeface="Cambria Math" panose="02040503050406030204" pitchFamily="18" charset="0"/>
                                  <a:ea typeface="宋体" panose="02010600030101010101" pitchFamily="2" charset="-122"/>
                                  <a:cs typeface="Times New Roman" panose="02020603050405020304" charset="0"/>
                                </a:rPr>
                                <m:t>𝜃</m:t>
                              </m:r>
                            </m:e>
                          </m:acc>
                        </m:e>
                        <m:sub>
                          <m:r>
                            <a:rPr lang="ar-AE" sz="1800" i="1">
                              <a:effectLst/>
                              <a:latin typeface="Cambria Math" panose="02040503050406030204" pitchFamily="18" charset="0"/>
                              <a:ea typeface="宋体" panose="02010600030101010101" pitchFamily="2" charset="-122"/>
                              <a:cs typeface="Times New Roman" panose="02020603050405020304" charset="0"/>
                            </a:rPr>
                            <m:t>1</m:t>
                          </m:r>
                        </m:sub>
                      </m:sSub>
                      <m:r>
                        <a:rPr lang="ar-AE" sz="1800" i="1">
                          <a:effectLst/>
                          <a:latin typeface="Cambria Math" panose="02040503050406030204" pitchFamily="18" charset="0"/>
                          <a:ea typeface="宋体" panose="02010600030101010101" pitchFamily="2" charset="-122"/>
                          <a:cs typeface="Times New Roman" panose="02020603050405020304" charset="0"/>
                        </a:rPr>
                        <m:t>+</m:t>
                      </m:r>
                      <m:sSub>
                        <m:sSubPr>
                          <m:ctrlPr>
                            <a:rPr lang="ar-AE" sz="1800" i="1">
                              <a:effectLst/>
                              <a:latin typeface="Cambria Math" panose="02040503050406030204" pitchFamily="18" charset="0"/>
                              <a:cs typeface="Times New Roman" panose="02020603050405020304" charset="0"/>
                            </a:rPr>
                          </m:ctrlPr>
                        </m:sSubPr>
                        <m:e>
                          <m:acc>
                            <m:accPr>
                              <m:chr m:val="̇"/>
                              <m:ctrlPr>
                                <a:rPr lang="ar-AE" sz="1800" i="1">
                                  <a:effectLst/>
                                  <a:latin typeface="Cambria Math" panose="02040503050406030204" pitchFamily="18" charset="0"/>
                                  <a:cs typeface="Times New Roman" panose="02020603050405020304" charset="0"/>
                                </a:rPr>
                              </m:ctrlPr>
                            </m:accPr>
                            <m:e>
                              <m:r>
                                <a:rPr lang="ar-AE" sz="1800" i="1">
                                  <a:effectLst/>
                                  <a:latin typeface="Cambria Math" panose="02040503050406030204" pitchFamily="18" charset="0"/>
                                  <a:ea typeface="宋体" panose="02010600030101010101" pitchFamily="2" charset="-122"/>
                                  <a:cs typeface="Times New Roman" panose="02020603050405020304" charset="0"/>
                                </a:rPr>
                                <m:t>𝜃</m:t>
                              </m:r>
                            </m:e>
                          </m:acc>
                        </m:e>
                        <m:sub>
                          <m:r>
                            <a:rPr lang="ar-AE" sz="1800" i="1">
                              <a:effectLst/>
                              <a:latin typeface="Cambria Math" panose="02040503050406030204" pitchFamily="18" charset="0"/>
                              <a:ea typeface="宋体" panose="02010600030101010101" pitchFamily="2" charset="-122"/>
                              <a:cs typeface="Times New Roman" panose="02020603050405020304" charset="0"/>
                            </a:rPr>
                            <m:t>2</m:t>
                          </m:r>
                        </m:sub>
                      </m:sSub>
                      <m:r>
                        <a:rPr lang="en-US" altLang="ar-AE" sz="1800" i="1">
                          <a:effectLst/>
                          <a:latin typeface="Cambria Math" panose="02040503050406030204" pitchFamily="18" charset="0"/>
                          <a:ea typeface="宋体" panose="02010600030101010101" pitchFamily="2" charset="-122"/>
                          <a:cs typeface="Times New Roman" panose="02020603050405020304" charset="0"/>
                        </a:rPr>
                        <m:t>)</m:t>
                      </m:r>
                      <m:sSub>
                        <m:sSubPr>
                          <m:ctrlPr>
                            <a:rPr lang="ar-AE" sz="1800" i="1">
                              <a:effectLst/>
                              <a:latin typeface="Cambria Math" panose="02040503050406030204" pitchFamily="18" charset="0"/>
                              <a:cs typeface="Times New Roman" panose="02020603050405020304" charset="0"/>
                            </a:rPr>
                          </m:ctrlPr>
                        </m:sSubPr>
                        <m:e>
                          <m:r>
                            <a:rPr lang="ar-AE" sz="1800" i="1">
                              <a:effectLst/>
                              <a:latin typeface="Cambria Math" panose="02040503050406030204" pitchFamily="18" charset="0"/>
                              <a:ea typeface="宋体" panose="02010600030101010101" pitchFamily="2" charset="-122"/>
                              <a:cs typeface="Times New Roman" panose="02020603050405020304" charset="0"/>
                            </a:rPr>
                            <m:t>𝑠</m:t>
                          </m:r>
                        </m:e>
                        <m:sub>
                          <m:r>
                            <a:rPr lang="ar-AE" sz="1800" i="1">
                              <a:effectLst/>
                              <a:latin typeface="Cambria Math" panose="02040503050406030204" pitchFamily="18" charset="0"/>
                              <a:ea typeface="宋体" panose="02010600030101010101" pitchFamily="2" charset="-122"/>
                              <a:cs typeface="Times New Roman" panose="02020603050405020304" charset="0"/>
                            </a:rPr>
                            <m:t>12</m:t>
                          </m:r>
                        </m:sub>
                      </m:sSub>
                    </m:oMath>
                  </m:oMathPara>
                </a14:m>
                <a:endParaRPr lang="en-US" altLang="zh-CN" kern="100" dirty="0">
                  <a:latin typeface="Times New Roman" panose="02020603050405020304" charset="0"/>
                  <a:ea typeface="宋体" panose="02010600030101010101" pitchFamily="2" charset="-122"/>
                  <a:cs typeface="Times New Roman" panose="02020603050405020304" charset="0"/>
                </a:endParaRPr>
              </a:p>
              <a:p>
                <a:pPr indent="304800" algn="just">
                  <a:lnSpc>
                    <a:spcPct val="150000"/>
                  </a:lnSpc>
                </a:pPr>
                <a14:m>
                  <m:oMathPara xmlns:m="http://schemas.openxmlformats.org/officeDocument/2006/math">
                    <m:oMathParaPr>
                      <m:jc m:val="centerGroup"/>
                    </m:oMathParaPr>
                    <m:oMath xmlns:m="http://schemas.openxmlformats.org/officeDocument/2006/math">
                      <m:sSub>
                        <m:sSubPr>
                          <m:ctrlPr>
                            <a:rPr lang="ar-AE" sz="1800" i="1" smtClean="0">
                              <a:effectLst/>
                              <a:latin typeface="Cambria Math" panose="02040503050406030204" pitchFamily="18" charset="0"/>
                              <a:cs typeface="Times New Roman" panose="02020603050405020304" charset="0"/>
                            </a:rPr>
                          </m:ctrlPr>
                        </m:sSubPr>
                        <m:e>
                          <m:acc>
                            <m:accPr>
                              <m:chr m:val="̇"/>
                              <m:ctrlPr>
                                <a:rPr lang="ar-AE" sz="1800" i="1">
                                  <a:effectLst/>
                                  <a:latin typeface="Cambria Math" panose="02040503050406030204" pitchFamily="18" charset="0"/>
                                  <a:cs typeface="Times New Roman" panose="02020603050405020304" charset="0"/>
                                </a:rPr>
                              </m:ctrlPr>
                            </m:accPr>
                            <m:e>
                              <m:r>
                                <a:rPr lang="ar-AE" sz="1800" i="1">
                                  <a:effectLst/>
                                  <a:latin typeface="Cambria Math" panose="02040503050406030204" pitchFamily="18" charset="0"/>
                                  <a:ea typeface="宋体" panose="02010600030101010101" pitchFamily="2" charset="-122"/>
                                  <a:cs typeface="Times New Roman" panose="02020603050405020304" charset="0"/>
                                </a:rPr>
                                <m:t>𝑦</m:t>
                              </m:r>
                            </m:e>
                          </m:acc>
                        </m:e>
                        <m:sub>
                          <m:r>
                            <a:rPr lang="ar-AE" sz="1800" i="1">
                              <a:effectLst/>
                              <a:latin typeface="Cambria Math" panose="02040503050406030204" pitchFamily="18" charset="0"/>
                              <a:ea typeface="宋体" panose="02010600030101010101" pitchFamily="2" charset="-122"/>
                              <a:cs typeface="Times New Roman" panose="02020603050405020304" charset="0"/>
                            </a:rPr>
                            <m:t>2</m:t>
                          </m:r>
                        </m:sub>
                      </m:sSub>
                      <m:r>
                        <a:rPr lang="ar-AE" sz="1800" i="1">
                          <a:effectLst/>
                          <a:latin typeface="Cambria Math" panose="02040503050406030204" pitchFamily="18" charset="0"/>
                          <a:ea typeface="宋体" panose="02010600030101010101" pitchFamily="2" charset="-122"/>
                          <a:cs typeface="Times New Roman" panose="02020603050405020304" charset="0"/>
                        </a:rPr>
                        <m:t>=</m:t>
                      </m:r>
                      <m:sSub>
                        <m:sSubPr>
                          <m:ctrlPr>
                            <a:rPr lang="ar-AE" sz="1800" i="1">
                              <a:effectLst/>
                              <a:latin typeface="Cambria Math" panose="02040503050406030204" pitchFamily="18" charset="0"/>
                              <a:cs typeface="Times New Roman" panose="02020603050405020304" charset="0"/>
                            </a:rPr>
                          </m:ctrlPr>
                        </m:sSubPr>
                        <m:e>
                          <m:r>
                            <a:rPr lang="ar-AE" sz="1800" i="1">
                              <a:effectLst/>
                              <a:latin typeface="Cambria Math" panose="02040503050406030204" pitchFamily="18" charset="0"/>
                              <a:ea typeface="宋体" panose="02010600030101010101" pitchFamily="2" charset="-122"/>
                              <a:cs typeface="Times New Roman" panose="02020603050405020304" charset="0"/>
                            </a:rPr>
                            <m:t>𝑙</m:t>
                          </m:r>
                        </m:e>
                        <m:sub>
                          <m:r>
                            <a:rPr lang="ar-AE" sz="1800" i="1">
                              <a:effectLst/>
                              <a:latin typeface="Cambria Math" panose="02040503050406030204" pitchFamily="18" charset="0"/>
                              <a:ea typeface="宋体" panose="02010600030101010101" pitchFamily="2" charset="-122"/>
                              <a:cs typeface="Times New Roman" panose="02020603050405020304" charset="0"/>
                            </a:rPr>
                            <m:t>1</m:t>
                          </m:r>
                        </m:sub>
                      </m:sSub>
                      <m:sSub>
                        <m:sSubPr>
                          <m:ctrlPr>
                            <a:rPr lang="ar-AE" sz="1800" i="1">
                              <a:effectLst/>
                              <a:latin typeface="Cambria Math" panose="02040503050406030204" pitchFamily="18" charset="0"/>
                              <a:cs typeface="Times New Roman" panose="02020603050405020304" charset="0"/>
                            </a:rPr>
                          </m:ctrlPr>
                        </m:sSubPr>
                        <m:e>
                          <m:acc>
                            <m:accPr>
                              <m:chr m:val="̇"/>
                              <m:ctrlPr>
                                <a:rPr lang="ar-AE" sz="1800" i="1">
                                  <a:effectLst/>
                                  <a:latin typeface="Cambria Math" panose="02040503050406030204" pitchFamily="18" charset="0"/>
                                  <a:cs typeface="Times New Roman" panose="02020603050405020304" charset="0"/>
                                </a:rPr>
                              </m:ctrlPr>
                            </m:accPr>
                            <m:e>
                              <m:r>
                                <a:rPr lang="ar-AE" sz="1800" i="1">
                                  <a:effectLst/>
                                  <a:latin typeface="Cambria Math" panose="02040503050406030204" pitchFamily="18" charset="0"/>
                                  <a:ea typeface="宋体" panose="02010600030101010101" pitchFamily="2" charset="-122"/>
                                  <a:cs typeface="Times New Roman" panose="02020603050405020304" charset="0"/>
                                </a:rPr>
                                <m:t>𝜃</m:t>
                              </m:r>
                            </m:e>
                          </m:acc>
                        </m:e>
                        <m:sub>
                          <m:r>
                            <a:rPr lang="ar-AE" sz="1800" i="1">
                              <a:effectLst/>
                              <a:latin typeface="Cambria Math" panose="02040503050406030204" pitchFamily="18" charset="0"/>
                              <a:ea typeface="宋体" panose="02010600030101010101" pitchFamily="2" charset="-122"/>
                              <a:cs typeface="Times New Roman" panose="02020603050405020304" charset="0"/>
                            </a:rPr>
                            <m:t>1</m:t>
                          </m:r>
                        </m:sub>
                      </m:sSub>
                      <m:sSub>
                        <m:sSubPr>
                          <m:ctrlPr>
                            <a:rPr lang="ar-AE" sz="1800" i="1">
                              <a:effectLst/>
                              <a:latin typeface="Cambria Math" panose="02040503050406030204" pitchFamily="18" charset="0"/>
                              <a:cs typeface="Times New Roman" panose="02020603050405020304" charset="0"/>
                            </a:rPr>
                          </m:ctrlPr>
                        </m:sSubPr>
                        <m:e>
                          <m:r>
                            <a:rPr lang="ar-AE" sz="1800" i="1">
                              <a:effectLst/>
                              <a:latin typeface="Cambria Math" panose="02040503050406030204" pitchFamily="18" charset="0"/>
                              <a:ea typeface="宋体" panose="02010600030101010101" pitchFamily="2" charset="-122"/>
                              <a:cs typeface="Times New Roman" panose="02020603050405020304" charset="0"/>
                            </a:rPr>
                            <m:t>𝑐</m:t>
                          </m:r>
                        </m:e>
                        <m:sub>
                          <m:r>
                            <a:rPr lang="ar-AE" sz="1800" i="1">
                              <a:effectLst/>
                              <a:latin typeface="Cambria Math" panose="02040503050406030204" pitchFamily="18" charset="0"/>
                              <a:ea typeface="宋体" panose="02010600030101010101" pitchFamily="2" charset="-122"/>
                              <a:cs typeface="Times New Roman" panose="02020603050405020304" charset="0"/>
                            </a:rPr>
                            <m:t>1</m:t>
                          </m:r>
                        </m:sub>
                      </m:sSub>
                      <m:r>
                        <a:rPr lang="ar-AE" sz="1800" i="1">
                          <a:effectLst/>
                          <a:latin typeface="Cambria Math" panose="02040503050406030204" pitchFamily="18" charset="0"/>
                          <a:ea typeface="宋体" panose="02010600030101010101" pitchFamily="2" charset="-122"/>
                          <a:cs typeface="Times New Roman" panose="02020603050405020304" charset="0"/>
                        </a:rPr>
                        <m:t>+</m:t>
                      </m:r>
                      <m:sSub>
                        <m:sSubPr>
                          <m:ctrlPr>
                            <a:rPr lang="ar-AE" sz="1800" i="1">
                              <a:effectLst/>
                              <a:latin typeface="Cambria Math" panose="02040503050406030204" pitchFamily="18" charset="0"/>
                              <a:cs typeface="Times New Roman" panose="02020603050405020304" charset="0"/>
                            </a:rPr>
                          </m:ctrlPr>
                        </m:sSubPr>
                        <m:e>
                          <m:r>
                            <a:rPr lang="ar-AE" sz="1800" i="1">
                              <a:effectLst/>
                              <a:latin typeface="Cambria Math" panose="02040503050406030204" pitchFamily="18" charset="0"/>
                              <a:ea typeface="宋体" panose="02010600030101010101" pitchFamily="2" charset="-122"/>
                              <a:cs typeface="Times New Roman" panose="02020603050405020304" charset="0"/>
                            </a:rPr>
                            <m:t>𝑙</m:t>
                          </m:r>
                        </m:e>
                        <m:sub>
                          <m:r>
                            <a:rPr lang="ar-AE" sz="1800" i="1">
                              <a:effectLst/>
                              <a:latin typeface="Cambria Math" panose="02040503050406030204" pitchFamily="18" charset="0"/>
                              <a:ea typeface="宋体" panose="02010600030101010101" pitchFamily="2" charset="-122"/>
                              <a:cs typeface="Times New Roman" panose="02020603050405020304" charset="0"/>
                            </a:rPr>
                            <m:t>2</m:t>
                          </m:r>
                        </m:sub>
                      </m:sSub>
                      <m:r>
                        <a:rPr lang="en-US" altLang="ar-AE" sz="1800" i="1">
                          <a:effectLst/>
                          <a:latin typeface="Cambria Math" panose="02040503050406030204" pitchFamily="18" charset="0"/>
                          <a:ea typeface="宋体" panose="02010600030101010101" pitchFamily="2" charset="-122"/>
                          <a:cs typeface="Times New Roman" panose="02020603050405020304" charset="0"/>
                        </a:rPr>
                        <m:t>(</m:t>
                      </m:r>
                      <m:sSub>
                        <m:sSubPr>
                          <m:ctrlPr>
                            <a:rPr lang="ar-AE" sz="1800" i="1">
                              <a:effectLst/>
                              <a:latin typeface="Cambria Math" panose="02040503050406030204" pitchFamily="18" charset="0"/>
                              <a:cs typeface="Times New Roman" panose="02020603050405020304" charset="0"/>
                            </a:rPr>
                          </m:ctrlPr>
                        </m:sSubPr>
                        <m:e>
                          <m:acc>
                            <m:accPr>
                              <m:chr m:val="̇"/>
                              <m:ctrlPr>
                                <a:rPr lang="ar-AE" sz="1800" i="1">
                                  <a:effectLst/>
                                  <a:latin typeface="Cambria Math" panose="02040503050406030204" pitchFamily="18" charset="0"/>
                                  <a:cs typeface="Times New Roman" panose="02020603050405020304" charset="0"/>
                                </a:rPr>
                              </m:ctrlPr>
                            </m:accPr>
                            <m:e>
                              <m:r>
                                <a:rPr lang="ar-AE" sz="1800" i="1">
                                  <a:effectLst/>
                                  <a:latin typeface="Cambria Math" panose="02040503050406030204" pitchFamily="18" charset="0"/>
                                  <a:ea typeface="宋体" panose="02010600030101010101" pitchFamily="2" charset="-122"/>
                                  <a:cs typeface="Times New Roman" panose="02020603050405020304" charset="0"/>
                                </a:rPr>
                                <m:t>𝜃</m:t>
                              </m:r>
                            </m:e>
                          </m:acc>
                        </m:e>
                        <m:sub>
                          <m:r>
                            <a:rPr lang="ar-AE" sz="1800" i="1">
                              <a:effectLst/>
                              <a:latin typeface="Cambria Math" panose="02040503050406030204" pitchFamily="18" charset="0"/>
                              <a:ea typeface="宋体" panose="02010600030101010101" pitchFamily="2" charset="-122"/>
                              <a:cs typeface="Times New Roman" panose="02020603050405020304" charset="0"/>
                            </a:rPr>
                            <m:t>1</m:t>
                          </m:r>
                        </m:sub>
                      </m:sSub>
                      <m:r>
                        <a:rPr lang="ar-AE" sz="1800" i="1">
                          <a:effectLst/>
                          <a:latin typeface="Cambria Math" panose="02040503050406030204" pitchFamily="18" charset="0"/>
                          <a:ea typeface="宋体" panose="02010600030101010101" pitchFamily="2" charset="-122"/>
                          <a:cs typeface="Times New Roman" panose="02020603050405020304" charset="0"/>
                        </a:rPr>
                        <m:t>+</m:t>
                      </m:r>
                      <m:sSub>
                        <m:sSubPr>
                          <m:ctrlPr>
                            <a:rPr lang="ar-AE" sz="1800" i="1">
                              <a:effectLst/>
                              <a:latin typeface="Cambria Math" panose="02040503050406030204" pitchFamily="18" charset="0"/>
                              <a:cs typeface="Times New Roman" panose="02020603050405020304" charset="0"/>
                            </a:rPr>
                          </m:ctrlPr>
                        </m:sSubPr>
                        <m:e>
                          <m:acc>
                            <m:accPr>
                              <m:chr m:val="̇"/>
                              <m:ctrlPr>
                                <a:rPr lang="ar-AE" sz="1800" i="1">
                                  <a:effectLst/>
                                  <a:latin typeface="Cambria Math" panose="02040503050406030204" pitchFamily="18" charset="0"/>
                                  <a:cs typeface="Times New Roman" panose="02020603050405020304" charset="0"/>
                                </a:rPr>
                              </m:ctrlPr>
                            </m:accPr>
                            <m:e>
                              <m:r>
                                <a:rPr lang="ar-AE" sz="1800" i="1">
                                  <a:effectLst/>
                                  <a:latin typeface="Cambria Math" panose="02040503050406030204" pitchFamily="18" charset="0"/>
                                  <a:ea typeface="宋体" panose="02010600030101010101" pitchFamily="2" charset="-122"/>
                                  <a:cs typeface="Times New Roman" panose="02020603050405020304" charset="0"/>
                                </a:rPr>
                                <m:t>𝜃</m:t>
                              </m:r>
                            </m:e>
                          </m:acc>
                        </m:e>
                        <m:sub>
                          <m:r>
                            <a:rPr lang="ar-AE" sz="1800" i="1">
                              <a:effectLst/>
                              <a:latin typeface="Cambria Math" panose="02040503050406030204" pitchFamily="18" charset="0"/>
                              <a:ea typeface="宋体" panose="02010600030101010101" pitchFamily="2" charset="-122"/>
                              <a:cs typeface="Times New Roman" panose="02020603050405020304" charset="0"/>
                            </a:rPr>
                            <m:t>2</m:t>
                          </m:r>
                        </m:sub>
                      </m:sSub>
                      <m:r>
                        <a:rPr lang="en-US" altLang="ar-AE" sz="1800" i="1">
                          <a:effectLst/>
                          <a:latin typeface="Cambria Math" panose="02040503050406030204" pitchFamily="18" charset="0"/>
                          <a:ea typeface="宋体" panose="02010600030101010101" pitchFamily="2" charset="-122"/>
                          <a:cs typeface="Times New Roman" panose="02020603050405020304" charset="0"/>
                        </a:rPr>
                        <m:t>)</m:t>
                      </m:r>
                      <m:sSub>
                        <m:sSubPr>
                          <m:ctrlPr>
                            <a:rPr lang="ar-AE" sz="1800" i="1">
                              <a:effectLst/>
                              <a:latin typeface="Cambria Math" panose="02040503050406030204" pitchFamily="18" charset="0"/>
                              <a:cs typeface="Times New Roman" panose="02020603050405020304" charset="0"/>
                            </a:rPr>
                          </m:ctrlPr>
                        </m:sSubPr>
                        <m:e>
                          <m:r>
                            <a:rPr lang="ar-AE" sz="1800" i="1">
                              <a:effectLst/>
                              <a:latin typeface="Cambria Math" panose="02040503050406030204" pitchFamily="18" charset="0"/>
                              <a:ea typeface="宋体" panose="02010600030101010101" pitchFamily="2" charset="-122"/>
                              <a:cs typeface="Times New Roman" panose="02020603050405020304" charset="0"/>
                            </a:rPr>
                            <m:t>𝑐</m:t>
                          </m:r>
                        </m:e>
                        <m:sub>
                          <m:r>
                            <a:rPr lang="ar-AE" sz="1800" i="1">
                              <a:effectLst/>
                              <a:latin typeface="Cambria Math" panose="02040503050406030204" pitchFamily="18" charset="0"/>
                              <a:ea typeface="宋体" panose="02010600030101010101" pitchFamily="2" charset="-122"/>
                              <a:cs typeface="Times New Roman" panose="02020603050405020304" charset="0"/>
                            </a:rPr>
                            <m:t>12</m:t>
                          </m:r>
                        </m:sub>
                      </m:sSub>
                    </m:oMath>
                  </m:oMathPara>
                </a14:m>
                <a:endParaRPr lang="zh-CN" altLang="en-US" sz="1800" kern="100" dirty="0">
                  <a:effectLst/>
                  <a:latin typeface="Times New Roman" panose="02020603050405020304" charset="0"/>
                  <a:ea typeface="宋体" panose="02010600030101010101" pitchFamily="2" charset="-122"/>
                  <a:cs typeface="Times New Roman" panose="02020603050405020304" charset="0"/>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592695" y="1035891"/>
                <a:ext cx="11012959" cy="5664200"/>
              </a:xfrm>
              <a:prstGeom prst="rect">
                <a:avLst/>
              </a:prstGeom>
              <a:blipFill rotWithShape="1">
                <a:blip r:embed="rId2"/>
                <a:stretch>
                  <a:fillRect l="-2" t="-4" r="4" b="4"/>
                </a:stretch>
              </a:blipFill>
            </p:spPr>
            <p:txBody>
              <a:bodyPr/>
              <a:lstStyle/>
              <a:p>
                <a:r>
                  <a:rPr lang="zh-CN" altLang="en-US">
                    <a:noFill/>
                  </a:rPr>
                  <a:t> </a:t>
                </a:r>
              </a:p>
            </p:txBody>
          </p:sp>
        </mc:Fallback>
      </mc:AlternateContent>
      <p:pic>
        <p:nvPicPr>
          <p:cNvPr id="9" name="图片 8"/>
          <p:cNvPicPr>
            <a:picLocks noChangeAspect="1"/>
          </p:cNvPicPr>
          <p:nvPr/>
        </p:nvPicPr>
        <p:blipFill>
          <a:blip r:embed="rId3"/>
          <a:stretch>
            <a:fillRect/>
          </a:stretch>
        </p:blipFill>
        <p:spPr>
          <a:xfrm>
            <a:off x="9638248" y="2962556"/>
            <a:ext cx="2383845" cy="1970645"/>
          </a:xfrm>
          <a:prstGeom prst="rect">
            <a:avLst/>
          </a:prstGeom>
        </p:spPr>
      </p:pic>
      <p:sp>
        <p:nvSpPr>
          <p:cNvPr id="10" name="文本框 9"/>
          <p:cNvSpPr txBox="1"/>
          <p:nvPr/>
        </p:nvSpPr>
        <p:spPr>
          <a:xfrm>
            <a:off x="9971902" y="5154931"/>
            <a:ext cx="2156254" cy="276999"/>
          </a:xfrm>
          <a:prstGeom prst="rect">
            <a:avLst/>
          </a:prstGeom>
          <a:noFill/>
        </p:spPr>
        <p:txBody>
          <a:bodyPr wrap="square" rtlCol="0">
            <a:spAutoFit/>
          </a:bodyPr>
          <a:lstStyle/>
          <a:p>
            <a:r>
              <a:rPr lang="zh-CN" sz="1200" dirty="0">
                <a:effectLst/>
                <a:latin typeface="Times New Roman" panose="02020603050405020304" charset="0"/>
                <a:ea typeface="宋体" panose="02010600030101010101" pitchFamily="2" charset="-122"/>
                <a:cs typeface="Times New Roman" panose="02020603050405020304" charset="0"/>
              </a:rPr>
              <a:t>图</a:t>
            </a:r>
            <a:r>
              <a:rPr lang="en-US" sz="1200" dirty="0">
                <a:effectLst/>
                <a:latin typeface="Times New Roman" panose="02020603050405020304" charset="0"/>
                <a:ea typeface="宋体" panose="02010600030101010101" pitchFamily="2" charset="-122"/>
              </a:rPr>
              <a:t> 5.3 </a:t>
            </a:r>
            <a:r>
              <a:rPr lang="zh-CN" sz="1200" dirty="0">
                <a:effectLst/>
                <a:latin typeface="Times New Roman" panose="02020603050405020304" charset="0"/>
                <a:ea typeface="宋体" panose="02010600030101010101" pitchFamily="2" charset="-122"/>
                <a:cs typeface="Times New Roman" panose="02020603050405020304" charset="0"/>
              </a:rPr>
              <a:t>平面二连杆机械臂</a:t>
            </a:r>
            <a:r>
              <a:rPr lang="en-US" sz="1200" dirty="0">
                <a:effectLst/>
                <a:latin typeface="Times New Roman" panose="02020603050405020304" charset="0"/>
                <a:ea typeface="宋体" panose="02010600030101010101" pitchFamily="2" charset="-122"/>
              </a:rPr>
              <a:t> </a:t>
            </a:r>
            <a:endParaRPr lang="en-US" sz="1200" dirty="0"/>
          </a:p>
        </p:txBody>
      </p:sp>
      <p:sp>
        <p:nvSpPr>
          <p:cNvPr id="12" name="文本框 11"/>
          <p:cNvSpPr txBox="1"/>
          <p:nvPr/>
        </p:nvSpPr>
        <p:spPr>
          <a:xfrm>
            <a:off x="7955115" y="2785445"/>
            <a:ext cx="1192306" cy="369332"/>
          </a:xfrm>
          <a:prstGeom prst="rect">
            <a:avLst/>
          </a:prstGeom>
          <a:noFill/>
        </p:spPr>
        <p:txBody>
          <a:bodyPr wrap="square" rtlCol="0">
            <a:spAutoFit/>
          </a:bodyPr>
          <a:lstStyle/>
          <a:p>
            <a:r>
              <a:rPr lang="zh-CN" altLang="en-US" dirty="0"/>
              <a:t>（</a:t>
            </a:r>
            <a:r>
              <a:rPr lang="en-US" altLang="zh-CN" dirty="0"/>
              <a:t>5.104</a:t>
            </a:r>
            <a:r>
              <a:rPr lang="zh-CN" altLang="en-US" dirty="0"/>
              <a:t>）</a:t>
            </a:r>
            <a:endParaRPr lang="en-US" dirty="0"/>
          </a:p>
        </p:txBody>
      </p:sp>
      <p:sp>
        <p:nvSpPr>
          <p:cNvPr id="13" name="文本框 12"/>
          <p:cNvSpPr txBox="1"/>
          <p:nvPr/>
        </p:nvSpPr>
        <p:spPr>
          <a:xfrm>
            <a:off x="7955115" y="3802276"/>
            <a:ext cx="1192306" cy="369332"/>
          </a:xfrm>
          <a:prstGeom prst="rect">
            <a:avLst/>
          </a:prstGeom>
          <a:noFill/>
        </p:spPr>
        <p:txBody>
          <a:bodyPr wrap="square" rtlCol="0">
            <a:spAutoFit/>
          </a:bodyPr>
          <a:lstStyle/>
          <a:p>
            <a:r>
              <a:rPr lang="zh-CN" altLang="en-US" dirty="0"/>
              <a:t>（</a:t>
            </a:r>
            <a:r>
              <a:rPr lang="en-US" altLang="zh-CN" dirty="0"/>
              <a:t>5.105</a:t>
            </a:r>
            <a:r>
              <a:rPr lang="zh-CN" altLang="en-US" dirty="0"/>
              <a:t>）</a:t>
            </a:r>
            <a:endParaRPr lang="en-US" dirty="0"/>
          </a:p>
        </p:txBody>
      </p:sp>
      <p:sp>
        <p:nvSpPr>
          <p:cNvPr id="14" name="文本框 13"/>
          <p:cNvSpPr txBox="1"/>
          <p:nvPr/>
        </p:nvSpPr>
        <p:spPr>
          <a:xfrm>
            <a:off x="7955115" y="4563869"/>
            <a:ext cx="1192306" cy="369332"/>
          </a:xfrm>
          <a:prstGeom prst="rect">
            <a:avLst/>
          </a:prstGeom>
          <a:noFill/>
        </p:spPr>
        <p:txBody>
          <a:bodyPr wrap="square" rtlCol="0">
            <a:spAutoFit/>
          </a:bodyPr>
          <a:lstStyle/>
          <a:p>
            <a:r>
              <a:rPr lang="zh-CN" altLang="en-US" dirty="0"/>
              <a:t>（</a:t>
            </a:r>
            <a:r>
              <a:rPr lang="en-US" altLang="zh-CN" dirty="0"/>
              <a:t>5.106</a:t>
            </a:r>
            <a:r>
              <a:rPr lang="zh-CN" altLang="en-US" dirty="0"/>
              <a:t>）</a:t>
            </a:r>
            <a:endParaRPr lang="en-US" dirty="0"/>
          </a:p>
        </p:txBody>
      </p:sp>
      <p:sp>
        <p:nvSpPr>
          <p:cNvPr id="15" name="文本框 14"/>
          <p:cNvSpPr txBox="1"/>
          <p:nvPr/>
        </p:nvSpPr>
        <p:spPr>
          <a:xfrm>
            <a:off x="7955115" y="5065267"/>
            <a:ext cx="1192306" cy="369332"/>
          </a:xfrm>
          <a:prstGeom prst="rect">
            <a:avLst/>
          </a:prstGeom>
          <a:noFill/>
        </p:spPr>
        <p:txBody>
          <a:bodyPr wrap="square" rtlCol="0">
            <a:spAutoFit/>
          </a:bodyPr>
          <a:lstStyle/>
          <a:p>
            <a:r>
              <a:rPr lang="zh-CN" altLang="en-US" dirty="0"/>
              <a:t>（</a:t>
            </a:r>
            <a:r>
              <a:rPr lang="en-US" altLang="zh-CN" dirty="0"/>
              <a:t>5.107</a:t>
            </a:r>
            <a:r>
              <a:rPr lang="zh-CN" altLang="en-US" dirty="0"/>
              <a:t>）</a:t>
            </a:r>
            <a:endParaRPr lang="en-US" dirty="0"/>
          </a:p>
        </p:txBody>
      </p:sp>
      <p:sp>
        <p:nvSpPr>
          <p:cNvPr id="16" name="文本框 15"/>
          <p:cNvSpPr txBox="1"/>
          <p:nvPr/>
        </p:nvSpPr>
        <p:spPr>
          <a:xfrm>
            <a:off x="7955115" y="5781936"/>
            <a:ext cx="1192306" cy="369332"/>
          </a:xfrm>
          <a:prstGeom prst="rect">
            <a:avLst/>
          </a:prstGeom>
          <a:noFill/>
        </p:spPr>
        <p:txBody>
          <a:bodyPr wrap="square" rtlCol="0">
            <a:spAutoFit/>
          </a:bodyPr>
          <a:lstStyle/>
          <a:p>
            <a:r>
              <a:rPr lang="zh-CN" altLang="en-US" dirty="0"/>
              <a:t>（</a:t>
            </a:r>
            <a:r>
              <a:rPr lang="en-US" altLang="zh-CN" dirty="0"/>
              <a:t>5.108</a:t>
            </a:r>
            <a:r>
              <a:rPr lang="zh-CN" altLang="en-US" dirty="0"/>
              <a:t>）</a:t>
            </a:r>
            <a:endParaRPr lang="en-US" dirty="0"/>
          </a:p>
        </p:txBody>
      </p:sp>
      <p:sp>
        <p:nvSpPr>
          <p:cNvPr id="17" name="文本框 16"/>
          <p:cNvSpPr txBox="1"/>
          <p:nvPr/>
        </p:nvSpPr>
        <p:spPr>
          <a:xfrm>
            <a:off x="7955115" y="6235113"/>
            <a:ext cx="1192306" cy="369332"/>
          </a:xfrm>
          <a:prstGeom prst="rect">
            <a:avLst/>
          </a:prstGeom>
          <a:noFill/>
        </p:spPr>
        <p:txBody>
          <a:bodyPr wrap="square" rtlCol="0">
            <a:spAutoFit/>
          </a:bodyPr>
          <a:lstStyle/>
          <a:p>
            <a:r>
              <a:rPr lang="zh-CN" altLang="en-US" dirty="0"/>
              <a:t>（</a:t>
            </a:r>
            <a:r>
              <a:rPr lang="en-US" altLang="zh-CN" dirty="0"/>
              <a:t>5.109</a:t>
            </a:r>
            <a:r>
              <a:rPr lang="zh-CN" altLang="en-US" dirty="0"/>
              <a:t>）</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9906" y="878014"/>
            <a:ext cx="6184556" cy="369332"/>
          </a:xfrm>
          <a:prstGeom prst="rect">
            <a:avLst/>
          </a:prstGeom>
          <a:noFill/>
        </p:spPr>
        <p:txBody>
          <a:bodyPr wrap="square">
            <a:spAutoFit/>
          </a:bodyPr>
          <a:lstStyle/>
          <a:p>
            <a:r>
              <a:rPr lang="en-US" altLang="zh-CN" dirty="0"/>
              <a:t>5.4.2 </a:t>
            </a:r>
            <a:r>
              <a:rPr lang="zh-CN" altLang="en-US" dirty="0"/>
              <a:t>二连杆机械臂的拉格朗日动力学分析</a:t>
            </a:r>
          </a:p>
        </p:txBody>
      </p:sp>
      <mc:AlternateContent xmlns:mc="http://schemas.openxmlformats.org/markup-compatibility/2006" xmlns:a14="http://schemas.microsoft.com/office/drawing/2010/main">
        <mc:Choice Requires="a14">
          <p:sp>
            <p:nvSpPr>
              <p:cNvPr id="4" name="文本框 3"/>
              <p:cNvSpPr txBox="1"/>
              <p:nvPr/>
            </p:nvSpPr>
            <p:spPr>
              <a:xfrm>
                <a:off x="1044146" y="1496142"/>
                <a:ext cx="9700053" cy="4601210"/>
              </a:xfrm>
              <a:prstGeom prst="rect">
                <a:avLst/>
              </a:prstGeom>
              <a:noFill/>
            </p:spPr>
            <p:txBody>
              <a:bodyPr wrap="square">
                <a:spAutoFit/>
              </a:bodyPr>
              <a:lstStyle/>
              <a:p>
                <a:pPr indent="304800" algn="just">
                  <a:lnSpc>
                    <a:spcPct val="150000"/>
                  </a:lnSpc>
                </a:pPr>
                <a:r>
                  <a:rPr lang="zh-CN" altLang="en-US" sz="1800" kern="100" dirty="0">
                    <a:effectLst/>
                    <a:latin typeface="Times New Roman" panose="02020603050405020304" charset="0"/>
                    <a:ea typeface="宋体" panose="02010600030101010101" pitchFamily="2" charset="-122"/>
                    <a:cs typeface="Times New Roman" panose="02020603050405020304" charset="0"/>
                  </a:rPr>
                  <a:t>连杆</a:t>
                </a:r>
                <a:r>
                  <a:rPr lang="en-US" altLang="zh-CN" sz="1800" kern="100" dirty="0">
                    <a:effectLst/>
                    <a:latin typeface="Times New Roman" panose="02020603050405020304" charset="0"/>
                    <a:ea typeface="宋体" panose="02010600030101010101" pitchFamily="2" charset="-122"/>
                    <a:cs typeface="Times New Roman" panose="02020603050405020304" charset="0"/>
                  </a:rPr>
                  <a:t>2</a:t>
                </a:r>
                <a:r>
                  <a:rPr lang="zh-CN" altLang="en-US" sz="1800" kern="100" dirty="0">
                    <a:effectLst/>
                    <a:latin typeface="Times New Roman" panose="02020603050405020304" charset="0"/>
                    <a:ea typeface="宋体" panose="02010600030101010101" pitchFamily="2" charset="-122"/>
                    <a:cs typeface="Times New Roman" panose="02020603050405020304" charset="0"/>
                  </a:rPr>
                  <a:t>质心的速度平方为：</a:t>
                </a:r>
                <a:endParaRPr lang="en-US" altLang="zh-CN" sz="1800" kern="100" dirty="0">
                  <a:effectLst/>
                  <a:latin typeface="Times New Roman" panose="02020603050405020304" charset="0"/>
                  <a:ea typeface="宋体" panose="02010600030101010101" pitchFamily="2" charset="-122"/>
                  <a:cs typeface="Times New Roman" panose="02020603050405020304" charset="0"/>
                </a:endParaRPr>
              </a:p>
              <a:p>
                <a:pPr indent="768350" algn="just">
                  <a:lnSpc>
                    <a:spcPct val="150000"/>
                  </a:lnSpc>
                </a:pPr>
                <a14:m>
                  <m:oMathPara xmlns:m="http://schemas.openxmlformats.org/officeDocument/2006/math">
                    <m:oMathParaPr>
                      <m:jc m:val="centerGroup"/>
                    </m:oMathParaPr>
                    <m:oMath xmlns:m="http://schemas.openxmlformats.org/officeDocument/2006/math">
                      <m:sSubSup>
                        <m:sSubSupPr>
                          <m:ctrlPr>
                            <a:rPr lang="ar-AE" sz="1800" i="1" kern="100" smtClean="0">
                              <a:effectLst/>
                              <a:latin typeface="Cambria Math" panose="02040503050406030204" pitchFamily="18" charset="0"/>
                              <a:ea typeface="宋体" panose="02010600030101010101" pitchFamily="2" charset="-122"/>
                              <a:cs typeface="Times New Roman" panose="02020603050405020304" charset="0"/>
                            </a:rPr>
                          </m:ctrlPr>
                        </m:sSubSupPr>
                        <m:e>
                          <m:acc>
                            <m:accPr>
                              <m:chr m:val="̇"/>
                              <m:ctrlPr>
                                <a:rPr lang="ar-AE" sz="1800" i="1" kern="100">
                                  <a:effectLst/>
                                  <a:latin typeface="Cambria Math" panose="02040503050406030204" pitchFamily="18" charset="0"/>
                                  <a:ea typeface="宋体" panose="02010600030101010101" pitchFamily="2" charset="-122"/>
                                  <a:cs typeface="Times New Roman" panose="02020603050405020304" charset="0"/>
                                </a:rPr>
                              </m:ctrlPr>
                            </m:accPr>
                            <m:e>
                              <m:r>
                                <a:rPr lang="ar-AE" sz="1800" i="1" kern="100">
                                  <a:effectLst/>
                                  <a:latin typeface="Cambria Math" panose="02040503050406030204" pitchFamily="18" charset="0"/>
                                  <a:ea typeface="宋体" panose="02010600030101010101" pitchFamily="2" charset="-122"/>
                                  <a:cs typeface="Times New Roman" panose="02020603050405020304" charset="0"/>
                                </a:rPr>
                                <m:t>𝑥</m:t>
                              </m:r>
                            </m:e>
                          </m:acc>
                        </m:e>
                        <m:sub>
                          <m:r>
                            <a:rPr lang="ar-AE" sz="1800" kern="100">
                              <a:effectLst/>
                              <a:latin typeface="Cambria Math" panose="02040503050406030204" pitchFamily="18" charset="0"/>
                              <a:ea typeface="宋体" panose="02010600030101010101" pitchFamily="2" charset="-122"/>
                              <a:cs typeface="Times New Roman" panose="02020603050405020304" charset="0"/>
                            </a:rPr>
                            <m:t>2</m:t>
                          </m:r>
                        </m:sub>
                        <m:sup>
                          <m:r>
                            <a:rPr lang="ar-AE" sz="1800" kern="100">
                              <a:effectLst/>
                              <a:latin typeface="Cambria Math" panose="02040503050406030204" pitchFamily="18" charset="0"/>
                              <a:ea typeface="宋体" panose="02010600030101010101" pitchFamily="2" charset="-122"/>
                              <a:cs typeface="Times New Roman" panose="02020603050405020304" charset="0"/>
                            </a:rPr>
                            <m:t>2</m:t>
                          </m:r>
                        </m:sup>
                      </m:sSubSup>
                      <m:r>
                        <a:rPr lang="ar-AE" sz="1800" kern="100">
                          <a:effectLst/>
                          <a:latin typeface="Cambria Math" panose="02040503050406030204" pitchFamily="18" charset="0"/>
                          <a:ea typeface="宋体" panose="02010600030101010101" pitchFamily="2" charset="-122"/>
                          <a:cs typeface="Times New Roman" panose="02020603050405020304" charset="0"/>
                        </a:rPr>
                        <m:t>+</m:t>
                      </m:r>
                      <m:sSubSup>
                        <m:sSubSupPr>
                          <m:ctrlPr>
                            <a:rPr lang="ar-AE" sz="1800" i="1" kern="100">
                              <a:effectLst/>
                              <a:latin typeface="Cambria Math" panose="02040503050406030204" pitchFamily="18" charset="0"/>
                              <a:ea typeface="宋体" panose="02010600030101010101" pitchFamily="2" charset="-122"/>
                              <a:cs typeface="Times New Roman" panose="02020603050405020304" charset="0"/>
                            </a:rPr>
                          </m:ctrlPr>
                        </m:sSubSupPr>
                        <m:e>
                          <m:acc>
                            <m:accPr>
                              <m:chr m:val="̇"/>
                              <m:ctrlPr>
                                <a:rPr lang="ar-AE" sz="1800" i="1" kern="100">
                                  <a:effectLst/>
                                  <a:latin typeface="Cambria Math" panose="02040503050406030204" pitchFamily="18" charset="0"/>
                                  <a:ea typeface="宋体" panose="02010600030101010101" pitchFamily="2" charset="-122"/>
                                  <a:cs typeface="Times New Roman" panose="02020603050405020304" charset="0"/>
                                </a:rPr>
                              </m:ctrlPr>
                            </m:accPr>
                            <m:e>
                              <m:r>
                                <a:rPr lang="ar-AE" sz="1800" i="1" kern="100">
                                  <a:effectLst/>
                                  <a:latin typeface="Cambria Math" panose="02040503050406030204" pitchFamily="18" charset="0"/>
                                  <a:ea typeface="宋体" panose="02010600030101010101" pitchFamily="2" charset="-122"/>
                                  <a:cs typeface="Times New Roman" panose="02020603050405020304" charset="0"/>
                                </a:rPr>
                                <m:t>𝑦</m:t>
                              </m:r>
                            </m:e>
                          </m:acc>
                        </m:e>
                        <m:sub>
                          <m:r>
                            <a:rPr lang="ar-AE" sz="1800" kern="100">
                              <a:effectLst/>
                              <a:latin typeface="Cambria Math" panose="02040503050406030204" pitchFamily="18" charset="0"/>
                              <a:ea typeface="宋体" panose="02010600030101010101" pitchFamily="2" charset="-122"/>
                              <a:cs typeface="Times New Roman" panose="02020603050405020304" charset="0"/>
                            </a:rPr>
                            <m:t>2</m:t>
                          </m:r>
                        </m:sub>
                        <m:sup>
                          <m:r>
                            <a:rPr lang="ar-AE" sz="1800" kern="100">
                              <a:effectLst/>
                              <a:latin typeface="Cambria Math" panose="02040503050406030204" pitchFamily="18" charset="0"/>
                              <a:ea typeface="宋体" panose="02010600030101010101" pitchFamily="2" charset="-122"/>
                              <a:cs typeface="Times New Roman" panose="02020603050405020304" charset="0"/>
                            </a:rPr>
                            <m:t>2</m:t>
                          </m:r>
                        </m:sup>
                      </m:sSubSup>
                      <m:r>
                        <a:rPr lang="ar-AE" sz="1800" kern="100">
                          <a:effectLst/>
                          <a:latin typeface="Cambria Math" panose="02040503050406030204" pitchFamily="18" charset="0"/>
                          <a:ea typeface="宋体" panose="02010600030101010101" pitchFamily="2" charset="-122"/>
                          <a:cs typeface="Times New Roman" panose="02020603050405020304" charset="0"/>
                        </a:rPr>
                        <m:t>=</m:t>
                      </m:r>
                      <m:sSup>
                        <m:sSupPr>
                          <m:ctrlPr>
                            <a:rPr lang="ar-AE" sz="1800" i="1" kern="100">
                              <a:effectLst/>
                              <a:latin typeface="Cambria Math" panose="02040503050406030204" pitchFamily="18" charset="0"/>
                              <a:ea typeface="宋体" panose="02010600030101010101" pitchFamily="2" charset="-122"/>
                              <a:cs typeface="Times New Roman" panose="02020603050405020304" charset="0"/>
                            </a:rPr>
                          </m:ctrlPr>
                        </m:sSupPr>
                        <m:e>
                          <m:d>
                            <m:dPr>
                              <m:begChr m:val="["/>
                              <m:endChr m:val="]"/>
                              <m:ctrlPr>
                                <a:rPr lang="ar-AE" sz="1800" i="1" kern="100">
                                  <a:effectLst/>
                                  <a:latin typeface="Cambria Math" panose="02040503050406030204" pitchFamily="18" charset="0"/>
                                  <a:ea typeface="宋体" panose="02010600030101010101" pitchFamily="2" charset="-122"/>
                                  <a:cs typeface="Times New Roman" panose="02020603050405020304" charset="0"/>
                                </a:rPr>
                              </m:ctrlPr>
                            </m:dPr>
                            <m:e>
                              <m:sSub>
                                <m:sSubPr>
                                  <m:ctrlPr>
                                    <a:rPr lang="ar-AE" sz="1800" i="1" kern="100">
                                      <a:effectLst/>
                                      <a:latin typeface="Cambria Math" panose="02040503050406030204" pitchFamily="18" charset="0"/>
                                      <a:ea typeface="宋体" panose="02010600030101010101" pitchFamily="2" charset="-122"/>
                                      <a:cs typeface="Times New Roman" panose="02020603050405020304" charset="0"/>
                                    </a:rPr>
                                  </m:ctrlPr>
                                </m:sSubPr>
                                <m:e>
                                  <m:r>
                                    <a:rPr lang="ar-AE" sz="1800" i="1" kern="100">
                                      <a:effectLst/>
                                      <a:latin typeface="Cambria Math" panose="02040503050406030204" pitchFamily="18" charset="0"/>
                                      <a:ea typeface="宋体" panose="02010600030101010101" pitchFamily="2" charset="-122"/>
                                      <a:cs typeface="Times New Roman" panose="02020603050405020304" charset="0"/>
                                    </a:rPr>
                                    <m:t>−</m:t>
                                  </m:r>
                                  <m:r>
                                    <a:rPr lang="ar-AE" sz="1800" i="1" kern="100">
                                      <a:effectLst/>
                                      <a:latin typeface="Cambria Math" panose="02040503050406030204" pitchFamily="18" charset="0"/>
                                      <a:ea typeface="宋体" panose="02010600030101010101" pitchFamily="2" charset="-122"/>
                                      <a:cs typeface="Times New Roman" panose="02020603050405020304" charset="0"/>
                                    </a:rPr>
                                    <m:t>𝑙</m:t>
                                  </m:r>
                                </m:e>
                                <m:sub>
                                  <m:r>
                                    <a:rPr lang="ar-AE" sz="1800" i="1" kern="100">
                                      <a:effectLst/>
                                      <a:latin typeface="Cambria Math" panose="02040503050406030204" pitchFamily="18" charset="0"/>
                                      <a:ea typeface="宋体" panose="02010600030101010101" pitchFamily="2" charset="-122"/>
                                      <a:cs typeface="Times New Roman" panose="02020603050405020304" charset="0"/>
                                    </a:rPr>
                                    <m:t>1</m:t>
                                  </m:r>
                                </m:sub>
                              </m:sSub>
                              <m:sSub>
                                <m:sSubPr>
                                  <m:ctrlPr>
                                    <a:rPr lang="ar-AE" sz="1800" i="1" kern="100">
                                      <a:effectLst/>
                                      <a:latin typeface="Cambria Math" panose="02040503050406030204" pitchFamily="18" charset="0"/>
                                      <a:ea typeface="宋体" panose="02010600030101010101" pitchFamily="2" charset="-122"/>
                                      <a:cs typeface="Times New Roman" panose="02020603050405020304" charset="0"/>
                                    </a:rPr>
                                  </m:ctrlPr>
                                </m:sSubPr>
                                <m:e>
                                  <m:acc>
                                    <m:accPr>
                                      <m:chr m:val="̇"/>
                                      <m:ctrlPr>
                                        <a:rPr lang="ar-AE" sz="1800" i="1" kern="100">
                                          <a:effectLst/>
                                          <a:latin typeface="Cambria Math" panose="02040503050406030204" pitchFamily="18" charset="0"/>
                                          <a:ea typeface="宋体" panose="02010600030101010101" pitchFamily="2" charset="-122"/>
                                          <a:cs typeface="Times New Roman" panose="02020603050405020304" charset="0"/>
                                        </a:rPr>
                                      </m:ctrlPr>
                                    </m:accPr>
                                    <m:e>
                                      <m:r>
                                        <a:rPr lang="ar-AE" sz="1800" i="1" kern="100">
                                          <a:effectLst/>
                                          <a:latin typeface="Cambria Math" panose="02040503050406030204" pitchFamily="18" charset="0"/>
                                          <a:ea typeface="宋体" panose="02010600030101010101" pitchFamily="2" charset="-122"/>
                                          <a:cs typeface="Times New Roman" panose="02020603050405020304" charset="0"/>
                                        </a:rPr>
                                        <m:t>𝜃</m:t>
                                      </m:r>
                                    </m:e>
                                  </m:acc>
                                </m:e>
                                <m:sub>
                                  <m:r>
                                    <a:rPr lang="ar-AE" sz="1800" i="1" kern="100">
                                      <a:effectLst/>
                                      <a:latin typeface="Cambria Math" panose="02040503050406030204" pitchFamily="18" charset="0"/>
                                      <a:ea typeface="宋体" panose="02010600030101010101" pitchFamily="2" charset="-122"/>
                                      <a:cs typeface="Times New Roman" panose="02020603050405020304" charset="0"/>
                                    </a:rPr>
                                    <m:t>1</m:t>
                                  </m:r>
                                </m:sub>
                              </m:sSub>
                              <m:sSub>
                                <m:sSubPr>
                                  <m:ctrlPr>
                                    <a:rPr lang="ar-AE" sz="1800" i="1" kern="100">
                                      <a:effectLst/>
                                      <a:latin typeface="Cambria Math" panose="02040503050406030204" pitchFamily="18" charset="0"/>
                                      <a:ea typeface="宋体" panose="02010600030101010101" pitchFamily="2" charset="-122"/>
                                      <a:cs typeface="Times New Roman" panose="02020603050405020304" charset="0"/>
                                    </a:rPr>
                                  </m:ctrlPr>
                                </m:sSubPr>
                                <m:e>
                                  <m:r>
                                    <a:rPr lang="ar-AE" sz="1800" i="1" kern="100">
                                      <a:effectLst/>
                                      <a:latin typeface="Cambria Math" panose="02040503050406030204" pitchFamily="18" charset="0"/>
                                      <a:ea typeface="宋体" panose="02010600030101010101" pitchFamily="2" charset="-122"/>
                                      <a:cs typeface="Times New Roman" panose="02020603050405020304" charset="0"/>
                                    </a:rPr>
                                    <m:t>𝑠</m:t>
                                  </m:r>
                                </m:e>
                                <m:sub>
                                  <m:r>
                                    <a:rPr lang="ar-AE" sz="1800" i="1" kern="100">
                                      <a:effectLst/>
                                      <a:latin typeface="Cambria Math" panose="02040503050406030204" pitchFamily="18" charset="0"/>
                                      <a:ea typeface="宋体" panose="02010600030101010101" pitchFamily="2" charset="-122"/>
                                      <a:cs typeface="Times New Roman" panose="02020603050405020304" charset="0"/>
                                    </a:rPr>
                                    <m:t>1</m:t>
                                  </m:r>
                                </m:sub>
                              </m:sSub>
                              <m:r>
                                <a:rPr lang="ar-AE" sz="1800" i="1" kern="100">
                                  <a:effectLst/>
                                  <a:latin typeface="Cambria Math" panose="02040503050406030204" pitchFamily="18" charset="0"/>
                                  <a:ea typeface="宋体" panose="02010600030101010101" pitchFamily="2" charset="-122"/>
                                  <a:cs typeface="Times New Roman" panose="02020603050405020304" charset="0"/>
                                </a:rPr>
                                <m:t>−</m:t>
                              </m:r>
                              <m:sSub>
                                <m:sSubPr>
                                  <m:ctrlPr>
                                    <a:rPr lang="ar-AE" sz="1800" i="1" kern="100">
                                      <a:effectLst/>
                                      <a:latin typeface="Cambria Math" panose="02040503050406030204" pitchFamily="18" charset="0"/>
                                      <a:ea typeface="宋体" panose="02010600030101010101" pitchFamily="2" charset="-122"/>
                                      <a:cs typeface="Times New Roman" panose="02020603050405020304" charset="0"/>
                                    </a:rPr>
                                  </m:ctrlPr>
                                </m:sSubPr>
                                <m:e>
                                  <m:r>
                                    <a:rPr lang="ar-AE" sz="1800" i="1" kern="100">
                                      <a:effectLst/>
                                      <a:latin typeface="Cambria Math" panose="02040503050406030204" pitchFamily="18" charset="0"/>
                                      <a:ea typeface="宋体" panose="02010600030101010101" pitchFamily="2" charset="-122"/>
                                      <a:cs typeface="Times New Roman" panose="02020603050405020304" charset="0"/>
                                    </a:rPr>
                                    <m:t>𝑙</m:t>
                                  </m:r>
                                </m:e>
                                <m:sub>
                                  <m:r>
                                    <a:rPr lang="ar-AE" sz="1800" i="1" kern="100">
                                      <a:effectLst/>
                                      <a:latin typeface="Cambria Math" panose="02040503050406030204" pitchFamily="18" charset="0"/>
                                      <a:ea typeface="宋体" panose="02010600030101010101" pitchFamily="2" charset="-122"/>
                                      <a:cs typeface="Times New Roman" panose="02020603050405020304" charset="0"/>
                                    </a:rPr>
                                    <m:t>2</m:t>
                                  </m:r>
                                </m:sub>
                              </m:sSub>
                              <m:r>
                                <a:rPr lang="en-US" altLang="ar-AE" sz="1800" i="1" kern="100">
                                  <a:effectLst/>
                                  <a:latin typeface="Cambria Math" panose="02040503050406030204" pitchFamily="18" charset="0"/>
                                  <a:ea typeface="宋体" panose="02010600030101010101" pitchFamily="2" charset="-122"/>
                                  <a:cs typeface="Times New Roman" panose="02020603050405020304" charset="0"/>
                                </a:rPr>
                                <m:t>(</m:t>
                              </m:r>
                              <m:sSub>
                                <m:sSubPr>
                                  <m:ctrlPr>
                                    <a:rPr lang="ar-AE" sz="1800" i="1" kern="100">
                                      <a:effectLst/>
                                      <a:latin typeface="Cambria Math" panose="02040503050406030204" pitchFamily="18" charset="0"/>
                                      <a:ea typeface="宋体" panose="02010600030101010101" pitchFamily="2" charset="-122"/>
                                      <a:cs typeface="Times New Roman" panose="02020603050405020304" charset="0"/>
                                    </a:rPr>
                                  </m:ctrlPr>
                                </m:sSubPr>
                                <m:e>
                                  <m:acc>
                                    <m:accPr>
                                      <m:chr m:val="̇"/>
                                      <m:ctrlPr>
                                        <a:rPr lang="ar-AE" sz="1800" i="1" kern="100">
                                          <a:effectLst/>
                                          <a:latin typeface="Cambria Math" panose="02040503050406030204" pitchFamily="18" charset="0"/>
                                          <a:ea typeface="宋体" panose="02010600030101010101" pitchFamily="2" charset="-122"/>
                                          <a:cs typeface="Times New Roman" panose="02020603050405020304" charset="0"/>
                                        </a:rPr>
                                      </m:ctrlPr>
                                    </m:accPr>
                                    <m:e>
                                      <m:r>
                                        <a:rPr lang="ar-AE" sz="1800" i="1" kern="100">
                                          <a:effectLst/>
                                          <a:latin typeface="Cambria Math" panose="02040503050406030204" pitchFamily="18" charset="0"/>
                                          <a:ea typeface="宋体" panose="02010600030101010101" pitchFamily="2" charset="-122"/>
                                          <a:cs typeface="Times New Roman" panose="02020603050405020304" charset="0"/>
                                        </a:rPr>
                                        <m:t>𝜃</m:t>
                                      </m:r>
                                    </m:e>
                                  </m:acc>
                                </m:e>
                                <m:sub>
                                  <m:r>
                                    <a:rPr lang="ar-AE" sz="1800" i="1" kern="100">
                                      <a:effectLst/>
                                      <a:latin typeface="Cambria Math" panose="02040503050406030204" pitchFamily="18" charset="0"/>
                                      <a:ea typeface="宋体" panose="02010600030101010101" pitchFamily="2" charset="-122"/>
                                      <a:cs typeface="Times New Roman" panose="02020603050405020304" charset="0"/>
                                    </a:rPr>
                                    <m:t>1</m:t>
                                  </m:r>
                                </m:sub>
                              </m:sSub>
                              <m:r>
                                <a:rPr lang="ar-AE" sz="1800" i="1" kern="100">
                                  <a:effectLst/>
                                  <a:latin typeface="Cambria Math" panose="02040503050406030204" pitchFamily="18" charset="0"/>
                                  <a:ea typeface="宋体" panose="02010600030101010101" pitchFamily="2" charset="-122"/>
                                  <a:cs typeface="Times New Roman" panose="02020603050405020304" charset="0"/>
                                </a:rPr>
                                <m:t>+</m:t>
                              </m:r>
                              <m:sSub>
                                <m:sSubPr>
                                  <m:ctrlPr>
                                    <a:rPr lang="ar-AE" sz="1800" i="1" kern="100">
                                      <a:effectLst/>
                                      <a:latin typeface="Cambria Math" panose="02040503050406030204" pitchFamily="18" charset="0"/>
                                      <a:ea typeface="宋体" panose="02010600030101010101" pitchFamily="2" charset="-122"/>
                                      <a:cs typeface="Times New Roman" panose="02020603050405020304" charset="0"/>
                                    </a:rPr>
                                  </m:ctrlPr>
                                </m:sSubPr>
                                <m:e>
                                  <m:acc>
                                    <m:accPr>
                                      <m:chr m:val="̇"/>
                                      <m:ctrlPr>
                                        <a:rPr lang="ar-AE" sz="1800" i="1" kern="100">
                                          <a:effectLst/>
                                          <a:latin typeface="Cambria Math" panose="02040503050406030204" pitchFamily="18" charset="0"/>
                                          <a:ea typeface="宋体" panose="02010600030101010101" pitchFamily="2" charset="-122"/>
                                          <a:cs typeface="Times New Roman" panose="02020603050405020304" charset="0"/>
                                        </a:rPr>
                                      </m:ctrlPr>
                                    </m:accPr>
                                    <m:e>
                                      <m:r>
                                        <a:rPr lang="ar-AE" sz="1800" i="1" kern="100">
                                          <a:effectLst/>
                                          <a:latin typeface="Cambria Math" panose="02040503050406030204" pitchFamily="18" charset="0"/>
                                          <a:ea typeface="宋体" panose="02010600030101010101" pitchFamily="2" charset="-122"/>
                                          <a:cs typeface="Times New Roman" panose="02020603050405020304" charset="0"/>
                                        </a:rPr>
                                        <m:t>𝜃</m:t>
                                      </m:r>
                                    </m:e>
                                  </m:acc>
                                </m:e>
                                <m:sub>
                                  <m:r>
                                    <a:rPr lang="ar-AE" sz="1800" i="1" kern="100">
                                      <a:effectLst/>
                                      <a:latin typeface="Cambria Math" panose="02040503050406030204" pitchFamily="18" charset="0"/>
                                      <a:ea typeface="宋体" panose="02010600030101010101" pitchFamily="2" charset="-122"/>
                                      <a:cs typeface="Times New Roman" panose="02020603050405020304" charset="0"/>
                                    </a:rPr>
                                    <m:t>2</m:t>
                                  </m:r>
                                </m:sub>
                              </m:sSub>
                              <m:r>
                                <a:rPr lang="en-US" altLang="ar-AE" sz="1800" i="1" kern="100">
                                  <a:effectLst/>
                                  <a:latin typeface="Cambria Math" panose="02040503050406030204" pitchFamily="18" charset="0"/>
                                  <a:ea typeface="宋体" panose="02010600030101010101" pitchFamily="2" charset="-122"/>
                                  <a:cs typeface="Times New Roman" panose="02020603050405020304" charset="0"/>
                                </a:rPr>
                                <m:t>)</m:t>
                              </m:r>
                              <m:sSub>
                                <m:sSubPr>
                                  <m:ctrlPr>
                                    <a:rPr lang="ar-AE" sz="1800" i="1" kern="100">
                                      <a:effectLst/>
                                      <a:latin typeface="Cambria Math" panose="02040503050406030204" pitchFamily="18" charset="0"/>
                                      <a:ea typeface="宋体" panose="02010600030101010101" pitchFamily="2" charset="-122"/>
                                      <a:cs typeface="Times New Roman" panose="02020603050405020304" charset="0"/>
                                    </a:rPr>
                                  </m:ctrlPr>
                                </m:sSubPr>
                                <m:e>
                                  <m:r>
                                    <a:rPr lang="ar-AE" sz="1800" i="1" kern="100">
                                      <a:effectLst/>
                                      <a:latin typeface="Cambria Math" panose="02040503050406030204" pitchFamily="18" charset="0"/>
                                      <a:ea typeface="宋体" panose="02010600030101010101" pitchFamily="2" charset="-122"/>
                                      <a:cs typeface="Times New Roman" panose="02020603050405020304" charset="0"/>
                                    </a:rPr>
                                    <m:t>𝑠</m:t>
                                  </m:r>
                                </m:e>
                                <m:sub>
                                  <m:r>
                                    <a:rPr lang="ar-AE" sz="1800" i="1" kern="100">
                                      <a:effectLst/>
                                      <a:latin typeface="Cambria Math" panose="02040503050406030204" pitchFamily="18" charset="0"/>
                                      <a:ea typeface="宋体" panose="02010600030101010101" pitchFamily="2" charset="-122"/>
                                      <a:cs typeface="Times New Roman" panose="02020603050405020304" charset="0"/>
                                    </a:rPr>
                                    <m:t>12</m:t>
                                  </m:r>
                                </m:sub>
                              </m:sSub>
                            </m:e>
                          </m:d>
                        </m:e>
                        <m:sup>
                          <m:r>
                            <a:rPr lang="ar-AE" sz="1800" i="1" kern="100">
                              <a:effectLst/>
                              <a:latin typeface="Cambria Math" panose="02040503050406030204" pitchFamily="18" charset="0"/>
                              <a:ea typeface="宋体" panose="02010600030101010101" pitchFamily="2" charset="-122"/>
                              <a:cs typeface="Times New Roman" panose="02020603050405020304" charset="0"/>
                            </a:rPr>
                            <m:t>2</m:t>
                          </m:r>
                        </m:sup>
                      </m:sSup>
                    </m:oMath>
                  </m:oMathPara>
                </a14:m>
                <a:endParaRPr lang="ar-AE" sz="1800" kern="100" dirty="0">
                  <a:effectLst/>
                  <a:latin typeface="Times New Roman" panose="02020603050405020304" charset="0"/>
                  <a:ea typeface="宋体" panose="02010600030101010101" pitchFamily="2" charset="-122"/>
                  <a:cs typeface="Times New Roman" panose="02020603050405020304" charset="0"/>
                </a:endParaRPr>
              </a:p>
              <a:p>
                <a:pPr indent="127000" algn="just">
                  <a:lnSpc>
                    <a:spcPct val="150000"/>
                  </a:lnSpc>
                </a:pPr>
                <a14:m>
                  <m:oMathPara xmlns:m="http://schemas.openxmlformats.org/officeDocument/2006/math">
                    <m:oMathParaPr>
                      <m:jc m:val="centerGroup"/>
                    </m:oMathParaPr>
                    <m:oMath xmlns:m="http://schemas.openxmlformats.org/officeDocument/2006/math">
                      <m:r>
                        <a:rPr lang="ar-AE" sz="1800" i="1" kern="100">
                          <a:effectLst/>
                          <a:latin typeface="Cambria Math" panose="02040503050406030204" pitchFamily="18" charset="0"/>
                          <a:ea typeface="宋体" panose="02010600030101010101" pitchFamily="2" charset="-122"/>
                          <a:cs typeface="Times New Roman" panose="02020603050405020304" charset="0"/>
                        </a:rPr>
                        <m:t>                        +</m:t>
                      </m:r>
                      <m:sSup>
                        <m:sSupPr>
                          <m:ctrlPr>
                            <a:rPr lang="ar-AE" sz="1800" i="1" kern="100">
                              <a:effectLst/>
                              <a:latin typeface="Cambria Math" panose="02040503050406030204" pitchFamily="18" charset="0"/>
                              <a:ea typeface="宋体" panose="02010600030101010101" pitchFamily="2" charset="-122"/>
                              <a:cs typeface="Times New Roman" panose="02020603050405020304" charset="0"/>
                            </a:rPr>
                          </m:ctrlPr>
                        </m:sSupPr>
                        <m:e>
                          <m:d>
                            <m:dPr>
                              <m:begChr m:val="["/>
                              <m:endChr m:val="]"/>
                              <m:ctrlPr>
                                <a:rPr lang="ar-AE" sz="1800" i="1" kern="100">
                                  <a:effectLst/>
                                  <a:latin typeface="Cambria Math" panose="02040503050406030204" pitchFamily="18" charset="0"/>
                                  <a:ea typeface="宋体" panose="02010600030101010101" pitchFamily="2" charset="-122"/>
                                  <a:cs typeface="Times New Roman" panose="02020603050405020304" charset="0"/>
                                </a:rPr>
                              </m:ctrlPr>
                            </m:dPr>
                            <m:e>
                              <m:sSub>
                                <m:sSubPr>
                                  <m:ctrlPr>
                                    <a:rPr lang="ar-AE" sz="1800" i="1" kern="100">
                                      <a:effectLst/>
                                      <a:latin typeface="Cambria Math" panose="02040503050406030204" pitchFamily="18" charset="0"/>
                                      <a:ea typeface="宋体" panose="02010600030101010101" pitchFamily="2" charset="-122"/>
                                      <a:cs typeface="Times New Roman" panose="02020603050405020304" charset="0"/>
                                    </a:rPr>
                                  </m:ctrlPr>
                                </m:sSubPr>
                                <m:e>
                                  <m:r>
                                    <a:rPr lang="ar-AE" sz="1800" i="1" kern="100">
                                      <a:effectLst/>
                                      <a:latin typeface="Cambria Math" panose="02040503050406030204" pitchFamily="18" charset="0"/>
                                      <a:ea typeface="宋体" panose="02010600030101010101" pitchFamily="2" charset="-122"/>
                                      <a:cs typeface="Times New Roman" panose="02020603050405020304" charset="0"/>
                                    </a:rPr>
                                    <m:t>𝑙</m:t>
                                  </m:r>
                                </m:e>
                                <m:sub>
                                  <m:r>
                                    <a:rPr lang="ar-AE" sz="1800" i="1" kern="100">
                                      <a:effectLst/>
                                      <a:latin typeface="Cambria Math" panose="02040503050406030204" pitchFamily="18" charset="0"/>
                                      <a:ea typeface="宋体" panose="02010600030101010101" pitchFamily="2" charset="-122"/>
                                      <a:cs typeface="Times New Roman" panose="02020603050405020304" charset="0"/>
                                    </a:rPr>
                                    <m:t>1</m:t>
                                  </m:r>
                                </m:sub>
                              </m:sSub>
                              <m:sSub>
                                <m:sSubPr>
                                  <m:ctrlPr>
                                    <a:rPr lang="ar-AE" sz="1800" i="1" kern="100">
                                      <a:effectLst/>
                                      <a:latin typeface="Cambria Math" panose="02040503050406030204" pitchFamily="18" charset="0"/>
                                      <a:ea typeface="宋体" panose="02010600030101010101" pitchFamily="2" charset="-122"/>
                                      <a:cs typeface="Times New Roman" panose="02020603050405020304" charset="0"/>
                                    </a:rPr>
                                  </m:ctrlPr>
                                </m:sSubPr>
                                <m:e>
                                  <m:acc>
                                    <m:accPr>
                                      <m:chr m:val="̇"/>
                                      <m:ctrlPr>
                                        <a:rPr lang="ar-AE" sz="1800" i="1" kern="100">
                                          <a:effectLst/>
                                          <a:latin typeface="Cambria Math" panose="02040503050406030204" pitchFamily="18" charset="0"/>
                                          <a:ea typeface="宋体" panose="02010600030101010101" pitchFamily="2" charset="-122"/>
                                          <a:cs typeface="Times New Roman" panose="02020603050405020304" charset="0"/>
                                        </a:rPr>
                                      </m:ctrlPr>
                                    </m:accPr>
                                    <m:e>
                                      <m:r>
                                        <a:rPr lang="ar-AE" sz="1800" i="1" kern="100">
                                          <a:effectLst/>
                                          <a:latin typeface="Cambria Math" panose="02040503050406030204" pitchFamily="18" charset="0"/>
                                          <a:ea typeface="宋体" panose="02010600030101010101" pitchFamily="2" charset="-122"/>
                                          <a:cs typeface="Times New Roman" panose="02020603050405020304" charset="0"/>
                                        </a:rPr>
                                        <m:t>𝜃</m:t>
                                      </m:r>
                                    </m:e>
                                  </m:acc>
                                </m:e>
                                <m:sub>
                                  <m:r>
                                    <a:rPr lang="ar-AE" sz="1800" i="1" kern="100">
                                      <a:effectLst/>
                                      <a:latin typeface="Cambria Math" panose="02040503050406030204" pitchFamily="18" charset="0"/>
                                      <a:ea typeface="宋体" panose="02010600030101010101" pitchFamily="2" charset="-122"/>
                                      <a:cs typeface="Times New Roman" panose="02020603050405020304" charset="0"/>
                                    </a:rPr>
                                    <m:t>1</m:t>
                                  </m:r>
                                </m:sub>
                              </m:sSub>
                              <m:sSub>
                                <m:sSubPr>
                                  <m:ctrlPr>
                                    <a:rPr lang="ar-AE" sz="1800" i="1" kern="100">
                                      <a:effectLst/>
                                      <a:latin typeface="Cambria Math" panose="02040503050406030204" pitchFamily="18" charset="0"/>
                                      <a:ea typeface="宋体" panose="02010600030101010101" pitchFamily="2" charset="-122"/>
                                      <a:cs typeface="Times New Roman" panose="02020603050405020304" charset="0"/>
                                    </a:rPr>
                                  </m:ctrlPr>
                                </m:sSubPr>
                                <m:e>
                                  <m:r>
                                    <a:rPr lang="ar-AE" sz="1800" i="1" kern="100">
                                      <a:effectLst/>
                                      <a:latin typeface="Cambria Math" panose="02040503050406030204" pitchFamily="18" charset="0"/>
                                      <a:ea typeface="宋体" panose="02010600030101010101" pitchFamily="2" charset="-122"/>
                                      <a:cs typeface="Times New Roman" panose="02020603050405020304" charset="0"/>
                                    </a:rPr>
                                    <m:t>𝑐</m:t>
                                  </m:r>
                                </m:e>
                                <m:sub>
                                  <m:r>
                                    <a:rPr lang="ar-AE" sz="1800" i="1" kern="100">
                                      <a:effectLst/>
                                      <a:latin typeface="Cambria Math" panose="02040503050406030204" pitchFamily="18" charset="0"/>
                                      <a:ea typeface="宋体" panose="02010600030101010101" pitchFamily="2" charset="-122"/>
                                      <a:cs typeface="Times New Roman" panose="02020603050405020304" charset="0"/>
                                    </a:rPr>
                                    <m:t>1</m:t>
                                  </m:r>
                                </m:sub>
                              </m:sSub>
                              <m:r>
                                <a:rPr lang="ar-AE" sz="1800" i="1" kern="100">
                                  <a:effectLst/>
                                  <a:latin typeface="Cambria Math" panose="02040503050406030204" pitchFamily="18" charset="0"/>
                                  <a:ea typeface="宋体" panose="02010600030101010101" pitchFamily="2" charset="-122"/>
                                  <a:cs typeface="Times New Roman" panose="02020603050405020304" charset="0"/>
                                </a:rPr>
                                <m:t>+</m:t>
                              </m:r>
                              <m:sSub>
                                <m:sSubPr>
                                  <m:ctrlPr>
                                    <a:rPr lang="ar-AE" sz="1800" i="1" kern="100">
                                      <a:effectLst/>
                                      <a:latin typeface="Cambria Math" panose="02040503050406030204" pitchFamily="18" charset="0"/>
                                      <a:ea typeface="宋体" panose="02010600030101010101" pitchFamily="2" charset="-122"/>
                                      <a:cs typeface="Times New Roman" panose="02020603050405020304" charset="0"/>
                                    </a:rPr>
                                  </m:ctrlPr>
                                </m:sSubPr>
                                <m:e>
                                  <m:r>
                                    <a:rPr lang="ar-AE" sz="1800" i="1" kern="100">
                                      <a:effectLst/>
                                      <a:latin typeface="Cambria Math" panose="02040503050406030204" pitchFamily="18" charset="0"/>
                                      <a:ea typeface="宋体" panose="02010600030101010101" pitchFamily="2" charset="-122"/>
                                      <a:cs typeface="Times New Roman" panose="02020603050405020304" charset="0"/>
                                    </a:rPr>
                                    <m:t>𝑙</m:t>
                                  </m:r>
                                </m:e>
                                <m:sub>
                                  <m:r>
                                    <a:rPr lang="ar-AE" sz="1800" i="1" kern="100">
                                      <a:effectLst/>
                                      <a:latin typeface="Cambria Math" panose="02040503050406030204" pitchFamily="18" charset="0"/>
                                      <a:ea typeface="宋体" panose="02010600030101010101" pitchFamily="2" charset="-122"/>
                                      <a:cs typeface="Times New Roman" panose="02020603050405020304" charset="0"/>
                                    </a:rPr>
                                    <m:t>2</m:t>
                                  </m:r>
                                </m:sub>
                              </m:sSub>
                              <m:r>
                                <a:rPr lang="en-US" altLang="ar-AE" sz="1800" i="1" kern="100">
                                  <a:effectLst/>
                                  <a:latin typeface="Cambria Math" panose="02040503050406030204" pitchFamily="18" charset="0"/>
                                  <a:ea typeface="宋体" panose="02010600030101010101" pitchFamily="2" charset="-122"/>
                                  <a:cs typeface="Times New Roman" panose="02020603050405020304" charset="0"/>
                                </a:rPr>
                                <m:t>(</m:t>
                              </m:r>
                              <m:sSub>
                                <m:sSubPr>
                                  <m:ctrlPr>
                                    <a:rPr lang="ar-AE" sz="1800" i="1" kern="100">
                                      <a:effectLst/>
                                      <a:latin typeface="Cambria Math" panose="02040503050406030204" pitchFamily="18" charset="0"/>
                                      <a:ea typeface="宋体" panose="02010600030101010101" pitchFamily="2" charset="-122"/>
                                      <a:cs typeface="Times New Roman" panose="02020603050405020304" charset="0"/>
                                    </a:rPr>
                                  </m:ctrlPr>
                                </m:sSubPr>
                                <m:e>
                                  <m:acc>
                                    <m:accPr>
                                      <m:chr m:val="̇"/>
                                      <m:ctrlPr>
                                        <a:rPr lang="ar-AE" sz="1800" i="1" kern="100">
                                          <a:effectLst/>
                                          <a:latin typeface="Cambria Math" panose="02040503050406030204" pitchFamily="18" charset="0"/>
                                          <a:ea typeface="宋体" panose="02010600030101010101" pitchFamily="2" charset="-122"/>
                                          <a:cs typeface="Times New Roman" panose="02020603050405020304" charset="0"/>
                                        </a:rPr>
                                      </m:ctrlPr>
                                    </m:accPr>
                                    <m:e>
                                      <m:r>
                                        <a:rPr lang="ar-AE" sz="1800" i="1" kern="100">
                                          <a:effectLst/>
                                          <a:latin typeface="Cambria Math" panose="02040503050406030204" pitchFamily="18" charset="0"/>
                                          <a:ea typeface="宋体" panose="02010600030101010101" pitchFamily="2" charset="-122"/>
                                          <a:cs typeface="Times New Roman" panose="02020603050405020304" charset="0"/>
                                        </a:rPr>
                                        <m:t>𝜃</m:t>
                                      </m:r>
                                    </m:e>
                                  </m:acc>
                                </m:e>
                                <m:sub>
                                  <m:r>
                                    <a:rPr lang="ar-AE" sz="1800" i="1" kern="100">
                                      <a:effectLst/>
                                      <a:latin typeface="Cambria Math" panose="02040503050406030204" pitchFamily="18" charset="0"/>
                                      <a:ea typeface="宋体" panose="02010600030101010101" pitchFamily="2" charset="-122"/>
                                      <a:cs typeface="Times New Roman" panose="02020603050405020304" charset="0"/>
                                    </a:rPr>
                                    <m:t>1</m:t>
                                  </m:r>
                                </m:sub>
                              </m:sSub>
                              <m:r>
                                <a:rPr lang="ar-AE" sz="1800" i="1" kern="100">
                                  <a:effectLst/>
                                  <a:latin typeface="Cambria Math" panose="02040503050406030204" pitchFamily="18" charset="0"/>
                                  <a:ea typeface="宋体" panose="02010600030101010101" pitchFamily="2" charset="-122"/>
                                  <a:cs typeface="Times New Roman" panose="02020603050405020304" charset="0"/>
                                </a:rPr>
                                <m:t>+</m:t>
                              </m:r>
                              <m:sSub>
                                <m:sSubPr>
                                  <m:ctrlPr>
                                    <a:rPr lang="ar-AE" sz="1800" i="1" kern="100">
                                      <a:effectLst/>
                                      <a:latin typeface="Cambria Math" panose="02040503050406030204" pitchFamily="18" charset="0"/>
                                      <a:ea typeface="宋体" panose="02010600030101010101" pitchFamily="2" charset="-122"/>
                                      <a:cs typeface="Times New Roman" panose="02020603050405020304" charset="0"/>
                                    </a:rPr>
                                  </m:ctrlPr>
                                </m:sSubPr>
                                <m:e>
                                  <m:acc>
                                    <m:accPr>
                                      <m:chr m:val="̇"/>
                                      <m:ctrlPr>
                                        <a:rPr lang="ar-AE" sz="1800" i="1" kern="100">
                                          <a:effectLst/>
                                          <a:latin typeface="Cambria Math" panose="02040503050406030204" pitchFamily="18" charset="0"/>
                                          <a:ea typeface="宋体" panose="02010600030101010101" pitchFamily="2" charset="-122"/>
                                          <a:cs typeface="Times New Roman" panose="02020603050405020304" charset="0"/>
                                        </a:rPr>
                                      </m:ctrlPr>
                                    </m:accPr>
                                    <m:e>
                                      <m:r>
                                        <a:rPr lang="ar-AE" sz="1800" i="1" kern="100">
                                          <a:effectLst/>
                                          <a:latin typeface="Cambria Math" panose="02040503050406030204" pitchFamily="18" charset="0"/>
                                          <a:ea typeface="宋体" panose="02010600030101010101" pitchFamily="2" charset="-122"/>
                                          <a:cs typeface="Times New Roman" panose="02020603050405020304" charset="0"/>
                                        </a:rPr>
                                        <m:t>𝜃</m:t>
                                      </m:r>
                                    </m:e>
                                  </m:acc>
                                </m:e>
                                <m:sub>
                                  <m:r>
                                    <a:rPr lang="ar-AE" sz="1800" i="1" kern="100">
                                      <a:effectLst/>
                                      <a:latin typeface="Cambria Math" panose="02040503050406030204" pitchFamily="18" charset="0"/>
                                      <a:ea typeface="宋体" panose="02010600030101010101" pitchFamily="2" charset="-122"/>
                                      <a:cs typeface="Times New Roman" panose="02020603050405020304" charset="0"/>
                                    </a:rPr>
                                    <m:t>2</m:t>
                                  </m:r>
                                </m:sub>
                              </m:sSub>
                              <m:r>
                                <a:rPr lang="en-US" altLang="ar-AE" sz="1800" i="1" kern="100">
                                  <a:effectLst/>
                                  <a:latin typeface="Cambria Math" panose="02040503050406030204" pitchFamily="18" charset="0"/>
                                  <a:ea typeface="宋体" panose="02010600030101010101" pitchFamily="2" charset="-122"/>
                                  <a:cs typeface="Times New Roman" panose="02020603050405020304" charset="0"/>
                                </a:rPr>
                                <m:t>)</m:t>
                              </m:r>
                              <m:sSub>
                                <m:sSubPr>
                                  <m:ctrlPr>
                                    <a:rPr lang="ar-AE" sz="1800" i="1" kern="100">
                                      <a:effectLst/>
                                      <a:latin typeface="Cambria Math" panose="02040503050406030204" pitchFamily="18" charset="0"/>
                                      <a:ea typeface="宋体" panose="02010600030101010101" pitchFamily="2" charset="-122"/>
                                      <a:cs typeface="Times New Roman" panose="02020603050405020304" charset="0"/>
                                    </a:rPr>
                                  </m:ctrlPr>
                                </m:sSubPr>
                                <m:e>
                                  <m:r>
                                    <a:rPr lang="ar-AE" sz="1800" i="1" kern="100">
                                      <a:effectLst/>
                                      <a:latin typeface="Cambria Math" panose="02040503050406030204" pitchFamily="18" charset="0"/>
                                      <a:ea typeface="宋体" panose="02010600030101010101" pitchFamily="2" charset="-122"/>
                                      <a:cs typeface="Times New Roman" panose="02020603050405020304" charset="0"/>
                                    </a:rPr>
                                    <m:t>𝑐</m:t>
                                  </m:r>
                                </m:e>
                                <m:sub>
                                  <m:r>
                                    <a:rPr lang="ar-AE" sz="1800" i="1" kern="100">
                                      <a:effectLst/>
                                      <a:latin typeface="Cambria Math" panose="02040503050406030204" pitchFamily="18" charset="0"/>
                                      <a:ea typeface="宋体" panose="02010600030101010101" pitchFamily="2" charset="-122"/>
                                      <a:cs typeface="Times New Roman" panose="02020603050405020304" charset="0"/>
                                    </a:rPr>
                                    <m:t>12</m:t>
                                  </m:r>
                                </m:sub>
                              </m:sSub>
                            </m:e>
                          </m:d>
                        </m:e>
                        <m:sup>
                          <m:r>
                            <a:rPr lang="ar-AE" sz="1800" i="1" kern="100">
                              <a:effectLst/>
                              <a:latin typeface="Cambria Math" panose="02040503050406030204" pitchFamily="18" charset="0"/>
                              <a:ea typeface="宋体" panose="02010600030101010101" pitchFamily="2" charset="-122"/>
                              <a:cs typeface="Times New Roman" panose="02020603050405020304" charset="0"/>
                            </a:rPr>
                            <m:t>2</m:t>
                          </m:r>
                        </m:sup>
                      </m:sSup>
                    </m:oMath>
                  </m:oMathPara>
                </a14:m>
                <a:endParaRPr lang="en-US" sz="1800" kern="100" dirty="0">
                  <a:effectLst/>
                  <a:latin typeface="Times New Roman" panose="02020603050405020304" charset="0"/>
                  <a:ea typeface="宋体" panose="02010600030101010101" pitchFamily="2" charset="-122"/>
                  <a:cs typeface="Times New Roman" panose="02020603050405020304" charset="0"/>
                </a:endParaRPr>
              </a:p>
              <a:p>
                <a:pPr indent="127000" algn="just">
                  <a:lnSpc>
                    <a:spcPct val="150000"/>
                  </a:lnSpc>
                </a:pPr>
                <a:endParaRPr lang="ar-AE" sz="1800" kern="100" dirty="0">
                  <a:effectLst/>
                  <a:latin typeface="Times New Roman" panose="02020603050405020304" charset="0"/>
                  <a:ea typeface="宋体" panose="02010600030101010101" pitchFamily="2" charset="-122"/>
                  <a:cs typeface="Times New Roman" panose="02020603050405020304" charset="0"/>
                </a:endParaRPr>
              </a:p>
              <a:p>
                <a:pPr/>
                <a14:m>
                  <m:oMathPara xmlns:m="http://schemas.openxmlformats.org/officeDocument/2006/math">
                    <m:oMathParaPr>
                      <m:jc m:val="centerGroup"/>
                    </m:oMathParaPr>
                    <m:oMath xmlns:m="http://schemas.openxmlformats.org/officeDocument/2006/math">
                      <m:r>
                        <a:rPr lang="ar-AE" sz="1800">
                          <a:effectLst/>
                          <a:latin typeface="Cambria Math" panose="02040503050406030204" pitchFamily="18" charset="0"/>
                          <a:ea typeface="宋体" panose="02010600030101010101" pitchFamily="2" charset="-122"/>
                          <a:cs typeface="Times New Roman" panose="02020603050405020304" charset="0"/>
                        </a:rPr>
                        <m:t>                   =</m:t>
                      </m:r>
                      <m:sSubSup>
                        <m:sSubSupPr>
                          <m:ctrlPr>
                            <a:rPr lang="ar-AE" sz="1800" i="1">
                              <a:effectLst/>
                              <a:latin typeface="Cambria Math" panose="02040503050406030204" pitchFamily="18" charset="0"/>
                              <a:cs typeface="Times New Roman" panose="02020603050405020304" charset="0"/>
                            </a:rPr>
                          </m:ctrlPr>
                        </m:sSubSupPr>
                        <m:e>
                          <m:r>
                            <a:rPr lang="ar-AE" sz="1800" i="1">
                              <a:effectLst/>
                              <a:latin typeface="Cambria Math" panose="02040503050406030204" pitchFamily="18" charset="0"/>
                              <a:ea typeface="宋体" panose="02010600030101010101" pitchFamily="2" charset="-122"/>
                              <a:cs typeface="Times New Roman" panose="02020603050405020304" charset="0"/>
                            </a:rPr>
                            <m:t>𝑙</m:t>
                          </m:r>
                        </m:e>
                        <m:sub>
                          <m:r>
                            <a:rPr lang="ar-AE" sz="1800" i="1">
                              <a:effectLst/>
                              <a:latin typeface="Cambria Math" panose="02040503050406030204" pitchFamily="18" charset="0"/>
                              <a:ea typeface="宋体" panose="02010600030101010101" pitchFamily="2" charset="-122"/>
                              <a:cs typeface="Times New Roman" panose="02020603050405020304" charset="0"/>
                            </a:rPr>
                            <m:t>1</m:t>
                          </m:r>
                        </m:sub>
                        <m:sup>
                          <m:r>
                            <a:rPr lang="ar-AE" sz="1800" i="1">
                              <a:effectLst/>
                              <a:latin typeface="Cambria Math" panose="02040503050406030204" pitchFamily="18" charset="0"/>
                              <a:ea typeface="宋体" panose="02010600030101010101" pitchFamily="2" charset="-122"/>
                              <a:cs typeface="Times New Roman" panose="02020603050405020304" charset="0"/>
                            </a:rPr>
                            <m:t>2</m:t>
                          </m:r>
                        </m:sup>
                      </m:sSubSup>
                      <m:sSubSup>
                        <m:sSubSupPr>
                          <m:ctrlPr>
                            <a:rPr lang="ar-AE" sz="1800" i="1">
                              <a:effectLst/>
                              <a:latin typeface="Cambria Math" panose="02040503050406030204" pitchFamily="18" charset="0"/>
                              <a:cs typeface="Times New Roman" panose="02020603050405020304" charset="0"/>
                            </a:rPr>
                          </m:ctrlPr>
                        </m:sSubSupPr>
                        <m:e>
                          <m:acc>
                            <m:accPr>
                              <m:chr m:val="̇"/>
                              <m:ctrlPr>
                                <a:rPr lang="ar-AE" sz="1800" i="1">
                                  <a:effectLst/>
                                  <a:latin typeface="Cambria Math" panose="02040503050406030204" pitchFamily="18" charset="0"/>
                                  <a:cs typeface="Times New Roman" panose="02020603050405020304" charset="0"/>
                                </a:rPr>
                              </m:ctrlPr>
                            </m:accPr>
                            <m:e>
                              <m:r>
                                <a:rPr lang="ar-AE" sz="1800" i="1">
                                  <a:effectLst/>
                                  <a:latin typeface="Cambria Math" panose="02040503050406030204" pitchFamily="18" charset="0"/>
                                  <a:ea typeface="宋体" panose="02010600030101010101" pitchFamily="2" charset="-122"/>
                                  <a:cs typeface="Times New Roman" panose="02020603050405020304" charset="0"/>
                                </a:rPr>
                                <m:t>𝜃</m:t>
                              </m:r>
                            </m:e>
                          </m:acc>
                        </m:e>
                        <m:sub>
                          <m:r>
                            <a:rPr lang="ar-AE" sz="1800" i="1">
                              <a:effectLst/>
                              <a:latin typeface="Cambria Math" panose="02040503050406030204" pitchFamily="18" charset="0"/>
                              <a:ea typeface="宋体" panose="02010600030101010101" pitchFamily="2" charset="-122"/>
                              <a:cs typeface="Times New Roman" panose="02020603050405020304" charset="0"/>
                            </a:rPr>
                            <m:t>1</m:t>
                          </m:r>
                        </m:sub>
                        <m:sup>
                          <m:r>
                            <a:rPr lang="ar-AE" sz="1800" i="1">
                              <a:effectLst/>
                              <a:latin typeface="Cambria Math" panose="02040503050406030204" pitchFamily="18" charset="0"/>
                              <a:ea typeface="宋体" panose="02010600030101010101" pitchFamily="2" charset="-122"/>
                              <a:cs typeface="Times New Roman" panose="02020603050405020304" charset="0"/>
                            </a:rPr>
                            <m:t>2</m:t>
                          </m:r>
                        </m:sup>
                      </m:sSubSup>
                      <m:r>
                        <a:rPr lang="ar-AE" sz="1800" i="1">
                          <a:effectLst/>
                          <a:latin typeface="Cambria Math" panose="02040503050406030204" pitchFamily="18" charset="0"/>
                          <a:ea typeface="宋体" panose="02010600030101010101" pitchFamily="2" charset="-122"/>
                          <a:cs typeface="Times New Roman" panose="02020603050405020304" charset="0"/>
                        </a:rPr>
                        <m:t>+</m:t>
                      </m:r>
                      <m:sSubSup>
                        <m:sSubSupPr>
                          <m:ctrlPr>
                            <a:rPr lang="ar-AE" sz="1800" i="1">
                              <a:effectLst/>
                              <a:latin typeface="Cambria Math" panose="02040503050406030204" pitchFamily="18" charset="0"/>
                              <a:cs typeface="Times New Roman" panose="02020603050405020304" charset="0"/>
                            </a:rPr>
                          </m:ctrlPr>
                        </m:sSubSupPr>
                        <m:e>
                          <m:r>
                            <a:rPr lang="ar-AE" sz="1800" i="1">
                              <a:effectLst/>
                              <a:latin typeface="Cambria Math" panose="02040503050406030204" pitchFamily="18" charset="0"/>
                              <a:ea typeface="宋体" panose="02010600030101010101" pitchFamily="2" charset="-122"/>
                              <a:cs typeface="Times New Roman" panose="02020603050405020304" charset="0"/>
                            </a:rPr>
                            <m:t>𝑙</m:t>
                          </m:r>
                        </m:e>
                        <m:sub>
                          <m:r>
                            <a:rPr lang="ar-AE" sz="1800" i="1">
                              <a:effectLst/>
                              <a:latin typeface="Cambria Math" panose="02040503050406030204" pitchFamily="18" charset="0"/>
                              <a:ea typeface="宋体" panose="02010600030101010101" pitchFamily="2" charset="-122"/>
                              <a:cs typeface="Times New Roman" panose="02020603050405020304" charset="0"/>
                            </a:rPr>
                            <m:t>2</m:t>
                          </m:r>
                        </m:sub>
                        <m:sup>
                          <m:r>
                            <a:rPr lang="ar-AE" sz="1800" i="1">
                              <a:effectLst/>
                              <a:latin typeface="Cambria Math" panose="02040503050406030204" pitchFamily="18" charset="0"/>
                              <a:ea typeface="宋体" panose="02010600030101010101" pitchFamily="2" charset="-122"/>
                              <a:cs typeface="Times New Roman" panose="02020603050405020304" charset="0"/>
                            </a:rPr>
                            <m:t>2</m:t>
                          </m:r>
                        </m:sup>
                      </m:sSubSup>
                      <m:sSup>
                        <m:sSupPr>
                          <m:ctrlPr>
                            <a:rPr lang="ar-AE" sz="1800" i="1">
                              <a:effectLst/>
                              <a:latin typeface="Cambria Math" panose="02040503050406030204" pitchFamily="18" charset="0"/>
                              <a:cs typeface="Times New Roman" panose="02020603050405020304" charset="0"/>
                            </a:rPr>
                          </m:ctrlPr>
                        </m:sSupPr>
                        <m:e>
                          <m:d>
                            <m:dPr>
                              <m:ctrlPr>
                                <a:rPr lang="ar-AE" sz="1800" i="1">
                                  <a:effectLst/>
                                  <a:latin typeface="Cambria Math" panose="02040503050406030204" pitchFamily="18" charset="0"/>
                                  <a:cs typeface="Times New Roman" panose="02020603050405020304" charset="0"/>
                                </a:rPr>
                              </m:ctrlPr>
                            </m:dPr>
                            <m:e>
                              <m:sSub>
                                <m:sSubPr>
                                  <m:ctrlPr>
                                    <a:rPr lang="ar-AE" sz="1800" i="1">
                                      <a:effectLst/>
                                      <a:latin typeface="Cambria Math" panose="02040503050406030204" pitchFamily="18" charset="0"/>
                                      <a:cs typeface="Times New Roman" panose="02020603050405020304" charset="0"/>
                                    </a:rPr>
                                  </m:ctrlPr>
                                </m:sSubPr>
                                <m:e>
                                  <m:acc>
                                    <m:accPr>
                                      <m:chr m:val="̇"/>
                                      <m:ctrlPr>
                                        <a:rPr lang="ar-AE" sz="1800" i="1">
                                          <a:effectLst/>
                                          <a:latin typeface="Cambria Math" panose="02040503050406030204" pitchFamily="18" charset="0"/>
                                          <a:cs typeface="Times New Roman" panose="02020603050405020304" charset="0"/>
                                        </a:rPr>
                                      </m:ctrlPr>
                                    </m:accPr>
                                    <m:e>
                                      <m:r>
                                        <a:rPr lang="ar-AE" sz="1800" i="1">
                                          <a:effectLst/>
                                          <a:latin typeface="Cambria Math" panose="02040503050406030204" pitchFamily="18" charset="0"/>
                                          <a:ea typeface="宋体" panose="02010600030101010101" pitchFamily="2" charset="-122"/>
                                          <a:cs typeface="Times New Roman" panose="02020603050405020304" charset="0"/>
                                        </a:rPr>
                                        <m:t>𝜃</m:t>
                                      </m:r>
                                    </m:e>
                                  </m:acc>
                                </m:e>
                                <m:sub>
                                  <m:r>
                                    <a:rPr lang="ar-AE" sz="1800" i="1">
                                      <a:effectLst/>
                                      <a:latin typeface="Cambria Math" panose="02040503050406030204" pitchFamily="18" charset="0"/>
                                      <a:ea typeface="宋体" panose="02010600030101010101" pitchFamily="2" charset="-122"/>
                                      <a:cs typeface="Times New Roman" panose="02020603050405020304" charset="0"/>
                                    </a:rPr>
                                    <m:t>1</m:t>
                                  </m:r>
                                </m:sub>
                              </m:sSub>
                              <m:r>
                                <a:rPr lang="ar-AE" sz="1800" i="1">
                                  <a:effectLst/>
                                  <a:latin typeface="Cambria Math" panose="02040503050406030204" pitchFamily="18" charset="0"/>
                                  <a:ea typeface="宋体" panose="02010600030101010101" pitchFamily="2" charset="-122"/>
                                  <a:cs typeface="Times New Roman" panose="02020603050405020304" charset="0"/>
                                </a:rPr>
                                <m:t>+</m:t>
                              </m:r>
                              <m:sSub>
                                <m:sSubPr>
                                  <m:ctrlPr>
                                    <a:rPr lang="ar-AE" sz="1800" i="1">
                                      <a:effectLst/>
                                      <a:latin typeface="Cambria Math" panose="02040503050406030204" pitchFamily="18" charset="0"/>
                                      <a:cs typeface="Times New Roman" panose="02020603050405020304" charset="0"/>
                                    </a:rPr>
                                  </m:ctrlPr>
                                </m:sSubPr>
                                <m:e>
                                  <m:acc>
                                    <m:accPr>
                                      <m:chr m:val="̇"/>
                                      <m:ctrlPr>
                                        <a:rPr lang="ar-AE" sz="1800" i="1">
                                          <a:effectLst/>
                                          <a:latin typeface="Cambria Math" panose="02040503050406030204" pitchFamily="18" charset="0"/>
                                          <a:cs typeface="Times New Roman" panose="02020603050405020304" charset="0"/>
                                        </a:rPr>
                                      </m:ctrlPr>
                                    </m:accPr>
                                    <m:e>
                                      <m:r>
                                        <a:rPr lang="ar-AE" sz="1800" i="1">
                                          <a:effectLst/>
                                          <a:latin typeface="Cambria Math" panose="02040503050406030204" pitchFamily="18" charset="0"/>
                                          <a:ea typeface="宋体" panose="02010600030101010101" pitchFamily="2" charset="-122"/>
                                          <a:cs typeface="Times New Roman" panose="02020603050405020304" charset="0"/>
                                        </a:rPr>
                                        <m:t>𝜃</m:t>
                                      </m:r>
                                    </m:e>
                                  </m:acc>
                                </m:e>
                                <m:sub>
                                  <m:r>
                                    <a:rPr lang="ar-AE" sz="1800" i="1">
                                      <a:effectLst/>
                                      <a:latin typeface="Cambria Math" panose="02040503050406030204" pitchFamily="18" charset="0"/>
                                      <a:ea typeface="宋体" panose="02010600030101010101" pitchFamily="2" charset="-122"/>
                                      <a:cs typeface="Times New Roman" panose="02020603050405020304" charset="0"/>
                                    </a:rPr>
                                    <m:t>2</m:t>
                                  </m:r>
                                </m:sub>
                              </m:sSub>
                            </m:e>
                          </m:d>
                        </m:e>
                        <m:sup>
                          <m:r>
                            <a:rPr lang="ar-AE" sz="1800" i="1">
                              <a:effectLst/>
                              <a:latin typeface="Cambria Math" panose="02040503050406030204" pitchFamily="18" charset="0"/>
                              <a:ea typeface="宋体" panose="02010600030101010101" pitchFamily="2" charset="-122"/>
                              <a:cs typeface="Times New Roman" panose="02020603050405020304" charset="0"/>
                            </a:rPr>
                            <m:t>2</m:t>
                          </m:r>
                        </m:sup>
                      </m:sSup>
                      <m:r>
                        <a:rPr lang="ar-AE" sz="1800" i="1">
                          <a:effectLst/>
                          <a:latin typeface="Cambria Math" panose="02040503050406030204" pitchFamily="18" charset="0"/>
                          <a:ea typeface="宋体" panose="02010600030101010101" pitchFamily="2" charset="-122"/>
                          <a:cs typeface="Times New Roman" panose="02020603050405020304" charset="0"/>
                        </a:rPr>
                        <m:t>+</m:t>
                      </m:r>
                      <m:r>
                        <a:rPr lang="ar-AE" sz="1800" i="1">
                          <a:effectLst/>
                          <a:latin typeface="Cambria Math" panose="02040503050406030204" pitchFamily="18" charset="0"/>
                          <a:ea typeface="宋体" panose="02010600030101010101" pitchFamily="2" charset="-122"/>
                          <a:cs typeface="Times New Roman" panose="02020603050405020304" charset="0"/>
                        </a:rPr>
                        <m:t>2</m:t>
                      </m:r>
                      <m:sSub>
                        <m:sSubPr>
                          <m:ctrlPr>
                            <a:rPr lang="ar-AE" sz="1800" i="1">
                              <a:effectLst/>
                              <a:latin typeface="Cambria Math" panose="02040503050406030204" pitchFamily="18" charset="0"/>
                              <a:cs typeface="Times New Roman" panose="02020603050405020304" charset="0"/>
                            </a:rPr>
                          </m:ctrlPr>
                        </m:sSubPr>
                        <m:e>
                          <m:r>
                            <a:rPr lang="ar-AE" sz="1800" i="1">
                              <a:effectLst/>
                              <a:latin typeface="Cambria Math" panose="02040503050406030204" pitchFamily="18" charset="0"/>
                              <a:ea typeface="宋体" panose="02010600030101010101" pitchFamily="2" charset="-122"/>
                              <a:cs typeface="Times New Roman" panose="02020603050405020304" charset="0"/>
                            </a:rPr>
                            <m:t>𝑙</m:t>
                          </m:r>
                        </m:e>
                        <m:sub>
                          <m:r>
                            <a:rPr lang="ar-AE" sz="1800" i="1">
                              <a:effectLst/>
                              <a:latin typeface="Cambria Math" panose="02040503050406030204" pitchFamily="18" charset="0"/>
                              <a:ea typeface="宋体" panose="02010600030101010101" pitchFamily="2" charset="-122"/>
                              <a:cs typeface="Times New Roman" panose="02020603050405020304" charset="0"/>
                            </a:rPr>
                            <m:t>1</m:t>
                          </m:r>
                        </m:sub>
                      </m:sSub>
                      <m:sSub>
                        <m:sSubPr>
                          <m:ctrlPr>
                            <a:rPr lang="ar-AE" sz="1800" i="1">
                              <a:effectLst/>
                              <a:latin typeface="Cambria Math" panose="02040503050406030204" pitchFamily="18" charset="0"/>
                              <a:cs typeface="Times New Roman" panose="02020603050405020304" charset="0"/>
                            </a:rPr>
                          </m:ctrlPr>
                        </m:sSubPr>
                        <m:e>
                          <m:r>
                            <a:rPr lang="ar-AE" sz="1800" i="1">
                              <a:effectLst/>
                              <a:latin typeface="Cambria Math" panose="02040503050406030204" pitchFamily="18" charset="0"/>
                              <a:ea typeface="宋体" panose="02010600030101010101" pitchFamily="2" charset="-122"/>
                              <a:cs typeface="Times New Roman" panose="02020603050405020304" charset="0"/>
                            </a:rPr>
                            <m:t>𝑙</m:t>
                          </m:r>
                        </m:e>
                        <m:sub>
                          <m:r>
                            <a:rPr lang="ar-AE" sz="1800" i="1">
                              <a:effectLst/>
                              <a:latin typeface="Cambria Math" panose="02040503050406030204" pitchFamily="18" charset="0"/>
                              <a:ea typeface="宋体" panose="02010600030101010101" pitchFamily="2" charset="-122"/>
                              <a:cs typeface="Times New Roman" panose="02020603050405020304" charset="0"/>
                            </a:rPr>
                            <m:t>2</m:t>
                          </m:r>
                        </m:sub>
                      </m:sSub>
                      <m:r>
                        <a:rPr lang="en-US" altLang="ar-AE" sz="1800" i="1">
                          <a:effectLst/>
                          <a:latin typeface="Cambria Math" panose="02040503050406030204" pitchFamily="18" charset="0"/>
                          <a:ea typeface="宋体" panose="02010600030101010101" pitchFamily="2" charset="-122"/>
                          <a:cs typeface="Times New Roman" panose="02020603050405020304" charset="0"/>
                        </a:rPr>
                        <m:t>(</m:t>
                      </m:r>
                      <m:sSubSup>
                        <m:sSubSupPr>
                          <m:ctrlPr>
                            <a:rPr lang="ar-AE" sz="1800" i="1">
                              <a:effectLst/>
                              <a:latin typeface="Cambria Math" panose="02040503050406030204" pitchFamily="18" charset="0"/>
                              <a:cs typeface="Times New Roman" panose="02020603050405020304" charset="0"/>
                            </a:rPr>
                          </m:ctrlPr>
                        </m:sSubSupPr>
                        <m:e>
                          <m:acc>
                            <m:accPr>
                              <m:chr m:val="̇"/>
                              <m:ctrlPr>
                                <a:rPr lang="ar-AE" sz="1800" i="1">
                                  <a:effectLst/>
                                  <a:latin typeface="Cambria Math" panose="02040503050406030204" pitchFamily="18" charset="0"/>
                                  <a:cs typeface="Times New Roman" panose="02020603050405020304" charset="0"/>
                                </a:rPr>
                              </m:ctrlPr>
                            </m:accPr>
                            <m:e>
                              <m:r>
                                <a:rPr lang="ar-AE" sz="1800" i="1">
                                  <a:effectLst/>
                                  <a:latin typeface="Cambria Math" panose="02040503050406030204" pitchFamily="18" charset="0"/>
                                  <a:ea typeface="宋体" panose="02010600030101010101" pitchFamily="2" charset="-122"/>
                                  <a:cs typeface="Times New Roman" panose="02020603050405020304" charset="0"/>
                                </a:rPr>
                                <m:t>𝜃</m:t>
                              </m:r>
                            </m:e>
                          </m:acc>
                        </m:e>
                        <m:sub>
                          <m:r>
                            <a:rPr lang="ar-AE" sz="1800" i="1">
                              <a:effectLst/>
                              <a:latin typeface="Cambria Math" panose="02040503050406030204" pitchFamily="18" charset="0"/>
                              <a:ea typeface="宋体" panose="02010600030101010101" pitchFamily="2" charset="-122"/>
                              <a:cs typeface="Times New Roman" panose="02020603050405020304" charset="0"/>
                            </a:rPr>
                            <m:t>1</m:t>
                          </m:r>
                        </m:sub>
                        <m:sup>
                          <m:r>
                            <a:rPr lang="ar-AE" sz="1800" i="1">
                              <a:effectLst/>
                              <a:latin typeface="Cambria Math" panose="02040503050406030204" pitchFamily="18" charset="0"/>
                              <a:ea typeface="宋体" panose="02010600030101010101" pitchFamily="2" charset="-122"/>
                              <a:cs typeface="Times New Roman" panose="02020603050405020304" charset="0"/>
                            </a:rPr>
                            <m:t>2</m:t>
                          </m:r>
                        </m:sup>
                      </m:sSubSup>
                      <m:r>
                        <a:rPr lang="ar-AE" sz="1800" i="1">
                          <a:effectLst/>
                          <a:latin typeface="Cambria Math" panose="02040503050406030204" pitchFamily="18" charset="0"/>
                          <a:ea typeface="宋体" panose="02010600030101010101" pitchFamily="2" charset="-122"/>
                          <a:cs typeface="Times New Roman" panose="02020603050405020304" charset="0"/>
                        </a:rPr>
                        <m:t>+</m:t>
                      </m:r>
                      <m:sSub>
                        <m:sSubPr>
                          <m:ctrlPr>
                            <a:rPr lang="ar-AE" sz="1800" i="1">
                              <a:effectLst/>
                              <a:latin typeface="Cambria Math" panose="02040503050406030204" pitchFamily="18" charset="0"/>
                              <a:cs typeface="Times New Roman" panose="02020603050405020304" charset="0"/>
                            </a:rPr>
                          </m:ctrlPr>
                        </m:sSubPr>
                        <m:e>
                          <m:acc>
                            <m:accPr>
                              <m:chr m:val="̇"/>
                              <m:ctrlPr>
                                <a:rPr lang="ar-AE" sz="1800" i="1">
                                  <a:effectLst/>
                                  <a:latin typeface="Cambria Math" panose="02040503050406030204" pitchFamily="18" charset="0"/>
                                  <a:cs typeface="Times New Roman" panose="02020603050405020304" charset="0"/>
                                </a:rPr>
                              </m:ctrlPr>
                            </m:accPr>
                            <m:e>
                              <m:r>
                                <a:rPr lang="ar-AE" sz="1800" i="1">
                                  <a:effectLst/>
                                  <a:latin typeface="Cambria Math" panose="02040503050406030204" pitchFamily="18" charset="0"/>
                                  <a:ea typeface="宋体" panose="02010600030101010101" pitchFamily="2" charset="-122"/>
                                  <a:cs typeface="Times New Roman" panose="02020603050405020304" charset="0"/>
                                </a:rPr>
                                <m:t>𝜃</m:t>
                              </m:r>
                            </m:e>
                          </m:acc>
                        </m:e>
                        <m:sub>
                          <m:r>
                            <a:rPr lang="ar-AE" sz="1800" i="1">
                              <a:effectLst/>
                              <a:latin typeface="Cambria Math" panose="02040503050406030204" pitchFamily="18" charset="0"/>
                              <a:ea typeface="宋体" panose="02010600030101010101" pitchFamily="2" charset="-122"/>
                              <a:cs typeface="Times New Roman" panose="02020603050405020304" charset="0"/>
                            </a:rPr>
                            <m:t>1</m:t>
                          </m:r>
                        </m:sub>
                      </m:sSub>
                      <m:sSub>
                        <m:sSubPr>
                          <m:ctrlPr>
                            <a:rPr lang="ar-AE" sz="1800" i="1">
                              <a:effectLst/>
                              <a:latin typeface="Cambria Math" panose="02040503050406030204" pitchFamily="18" charset="0"/>
                              <a:cs typeface="Times New Roman" panose="02020603050405020304" charset="0"/>
                            </a:rPr>
                          </m:ctrlPr>
                        </m:sSubPr>
                        <m:e>
                          <m:acc>
                            <m:accPr>
                              <m:chr m:val="̇"/>
                              <m:ctrlPr>
                                <a:rPr lang="ar-AE" sz="1800" i="1">
                                  <a:effectLst/>
                                  <a:latin typeface="Cambria Math" panose="02040503050406030204" pitchFamily="18" charset="0"/>
                                  <a:cs typeface="Times New Roman" panose="02020603050405020304" charset="0"/>
                                </a:rPr>
                              </m:ctrlPr>
                            </m:accPr>
                            <m:e>
                              <m:r>
                                <a:rPr lang="ar-AE" sz="1800" i="1">
                                  <a:effectLst/>
                                  <a:latin typeface="Cambria Math" panose="02040503050406030204" pitchFamily="18" charset="0"/>
                                  <a:ea typeface="宋体" panose="02010600030101010101" pitchFamily="2" charset="-122"/>
                                  <a:cs typeface="Times New Roman" panose="02020603050405020304" charset="0"/>
                                </a:rPr>
                                <m:t>𝜃</m:t>
                              </m:r>
                            </m:e>
                          </m:acc>
                        </m:e>
                        <m:sub>
                          <m:r>
                            <a:rPr lang="ar-AE" sz="1800" i="1">
                              <a:effectLst/>
                              <a:latin typeface="Cambria Math" panose="02040503050406030204" pitchFamily="18" charset="0"/>
                              <a:ea typeface="宋体" panose="02010600030101010101" pitchFamily="2" charset="-122"/>
                              <a:cs typeface="Times New Roman" panose="02020603050405020304" charset="0"/>
                            </a:rPr>
                            <m:t>2</m:t>
                          </m:r>
                        </m:sub>
                      </m:sSub>
                      <m:r>
                        <a:rPr lang="en-US" altLang="ar-AE" sz="1800" i="1">
                          <a:effectLst/>
                          <a:latin typeface="Cambria Math" panose="02040503050406030204" pitchFamily="18" charset="0"/>
                          <a:ea typeface="宋体" panose="02010600030101010101" pitchFamily="2" charset="-122"/>
                          <a:cs typeface="Times New Roman" panose="02020603050405020304" charset="0"/>
                        </a:rPr>
                        <m:t>)</m:t>
                      </m:r>
                      <m:sSub>
                        <m:sSubPr>
                          <m:ctrlPr>
                            <a:rPr lang="ar-AE" sz="1800" i="1">
                              <a:effectLst/>
                              <a:latin typeface="Cambria Math" panose="02040503050406030204" pitchFamily="18" charset="0"/>
                              <a:cs typeface="Times New Roman" panose="02020603050405020304" charset="0"/>
                            </a:rPr>
                          </m:ctrlPr>
                        </m:sSubPr>
                        <m:e>
                          <m:r>
                            <a:rPr lang="ar-AE" sz="1800" i="1">
                              <a:effectLst/>
                              <a:latin typeface="Cambria Math" panose="02040503050406030204" pitchFamily="18" charset="0"/>
                              <a:ea typeface="宋体" panose="02010600030101010101" pitchFamily="2" charset="-122"/>
                              <a:cs typeface="Times New Roman" panose="02020603050405020304" charset="0"/>
                            </a:rPr>
                            <m:t>𝑐</m:t>
                          </m:r>
                        </m:e>
                        <m:sub>
                          <m:r>
                            <a:rPr lang="ar-AE" sz="1800" i="1">
                              <a:effectLst/>
                              <a:latin typeface="Cambria Math" panose="02040503050406030204" pitchFamily="18" charset="0"/>
                              <a:ea typeface="宋体" panose="02010600030101010101" pitchFamily="2" charset="-122"/>
                              <a:cs typeface="Times New Roman" panose="02020603050405020304" charset="0"/>
                            </a:rPr>
                            <m:t>2</m:t>
                          </m:r>
                        </m:sub>
                      </m:sSub>
                    </m:oMath>
                  </m:oMathPara>
                </a14:m>
                <a:endParaRPr lang="en-US" altLang="zh-CN" kern="100" dirty="0">
                  <a:latin typeface="Times New Roman" panose="02020603050405020304" charset="0"/>
                  <a:ea typeface="宋体" panose="02010600030101010101" pitchFamily="2" charset="-122"/>
                  <a:cs typeface="Times New Roman" panose="02020603050405020304" charset="0"/>
                </a:endParaRPr>
              </a:p>
              <a:p>
                <a:endParaRPr lang="en-US" altLang="zh-CN" sz="1800" kern="100" dirty="0">
                  <a:effectLst/>
                  <a:latin typeface="Times New Roman" panose="02020603050405020304" charset="0"/>
                  <a:ea typeface="宋体" panose="02010600030101010101" pitchFamily="2" charset="-122"/>
                  <a:cs typeface="Times New Roman" panose="02020603050405020304" charset="0"/>
                </a:endParaRPr>
              </a:p>
              <a:p>
                <a:r>
                  <a:rPr lang="zh-CN" altLang="en-US" sz="1800" kern="100" dirty="0">
                    <a:effectLst/>
                    <a:latin typeface="Times New Roman" panose="02020603050405020304" charset="0"/>
                    <a:ea typeface="宋体" panose="02010600030101010101" pitchFamily="2" charset="-122"/>
                    <a:cs typeface="Times New Roman" panose="02020603050405020304" charset="0"/>
                  </a:rPr>
                  <a:t>所以连杆</a:t>
                </a:r>
                <a:r>
                  <a:rPr lang="en-US" altLang="zh-CN" sz="1800" kern="100" dirty="0">
                    <a:effectLst/>
                    <a:latin typeface="Times New Roman" panose="02020603050405020304" charset="0"/>
                    <a:ea typeface="宋体" panose="02010600030101010101" pitchFamily="2" charset="-122"/>
                    <a:cs typeface="Times New Roman" panose="02020603050405020304" charset="0"/>
                  </a:rPr>
                  <a:t>2</a:t>
                </a:r>
                <a:r>
                  <a:rPr lang="zh-CN" altLang="en-US" sz="1800" kern="100" dirty="0">
                    <a:effectLst/>
                    <a:latin typeface="Times New Roman" panose="02020603050405020304" charset="0"/>
                    <a:ea typeface="宋体" panose="02010600030101010101" pitchFamily="2" charset="-122"/>
                    <a:cs typeface="Times New Roman" panose="02020603050405020304" charset="0"/>
                  </a:rPr>
                  <a:t>质心的动能为：</a:t>
                </a:r>
              </a:p>
              <a:p>
                <a:endParaRPr lang="en-US" sz="1800" i="1" dirty="0">
                  <a:effectLst/>
                  <a:latin typeface="Cambria Math" panose="02040503050406030204" pitchFamily="18" charset="0"/>
                  <a:cs typeface="Times New Roman" panose="02020603050405020304" charset="0"/>
                </a:endParaRPr>
              </a:p>
              <a:p>
                <a:pPr/>
                <a14:m>
                  <m:oMathPara xmlns:m="http://schemas.openxmlformats.org/officeDocument/2006/math">
                    <m:oMathParaPr>
                      <m:jc m:val="centerGroup"/>
                    </m:oMathParaPr>
                    <m:oMath xmlns:m="http://schemas.openxmlformats.org/officeDocument/2006/math">
                      <m:sSub>
                        <m:sSubPr>
                          <m:ctrlPr>
                            <a:rPr lang="ar-AE" sz="1800" i="1" smtClean="0">
                              <a:effectLst/>
                              <a:latin typeface="Cambria Math" panose="02040503050406030204" pitchFamily="18" charset="0"/>
                              <a:cs typeface="Times New Roman" panose="02020603050405020304" charset="0"/>
                            </a:rPr>
                          </m:ctrlPr>
                        </m:sSubPr>
                        <m:e>
                          <m:r>
                            <a:rPr lang="ar-AE" sz="1800" i="1">
                              <a:effectLst/>
                              <a:latin typeface="Cambria Math" panose="02040503050406030204" pitchFamily="18" charset="0"/>
                              <a:ea typeface="宋体" panose="02010600030101010101" pitchFamily="2" charset="-122"/>
                              <a:cs typeface="Times New Roman" panose="02020603050405020304" charset="0"/>
                            </a:rPr>
                            <m:t>𝐾</m:t>
                          </m:r>
                        </m:e>
                        <m:sub>
                          <m:r>
                            <a:rPr lang="ar-AE" sz="1800" i="1">
                              <a:effectLst/>
                              <a:latin typeface="Cambria Math" panose="02040503050406030204" pitchFamily="18" charset="0"/>
                              <a:ea typeface="宋体" panose="02010600030101010101" pitchFamily="2" charset="-122"/>
                              <a:cs typeface="Times New Roman" panose="02020603050405020304" charset="0"/>
                            </a:rPr>
                            <m:t>2</m:t>
                          </m:r>
                        </m:sub>
                      </m:sSub>
                      <m:r>
                        <a:rPr lang="ar-AE" sz="1800" i="1">
                          <a:effectLst/>
                          <a:latin typeface="Cambria Math" panose="02040503050406030204" pitchFamily="18" charset="0"/>
                          <a:ea typeface="宋体" panose="02010600030101010101" pitchFamily="2" charset="-122"/>
                          <a:cs typeface="Times New Roman" panose="02020603050405020304" charset="0"/>
                        </a:rPr>
                        <m:t>=</m:t>
                      </m:r>
                      <m:f>
                        <m:fPr>
                          <m:ctrlPr>
                            <a:rPr lang="ar-AE" sz="1800" i="1">
                              <a:effectLst/>
                              <a:latin typeface="Cambria Math" panose="02040503050406030204" pitchFamily="18" charset="0"/>
                              <a:cs typeface="Times New Roman" panose="02020603050405020304" charset="0"/>
                            </a:rPr>
                          </m:ctrlPr>
                        </m:fPr>
                        <m:num>
                          <m:r>
                            <a:rPr lang="ar-AE" sz="1800" i="1">
                              <a:effectLst/>
                              <a:latin typeface="Cambria Math" panose="02040503050406030204" pitchFamily="18" charset="0"/>
                              <a:ea typeface="宋体" panose="02010600030101010101" pitchFamily="2" charset="-122"/>
                              <a:cs typeface="Times New Roman" panose="02020603050405020304" charset="0"/>
                            </a:rPr>
                            <m:t>1</m:t>
                          </m:r>
                        </m:num>
                        <m:den>
                          <m:r>
                            <a:rPr lang="ar-AE" sz="1800" i="1">
                              <a:effectLst/>
                              <a:latin typeface="Cambria Math" panose="02040503050406030204" pitchFamily="18" charset="0"/>
                              <a:ea typeface="宋体" panose="02010600030101010101" pitchFamily="2" charset="-122"/>
                              <a:cs typeface="Times New Roman" panose="02020603050405020304" charset="0"/>
                            </a:rPr>
                            <m:t>2</m:t>
                          </m:r>
                        </m:den>
                      </m:f>
                      <m:sSub>
                        <m:sSubPr>
                          <m:ctrlPr>
                            <a:rPr lang="ar-AE" sz="1800" i="1">
                              <a:effectLst/>
                              <a:latin typeface="Cambria Math" panose="02040503050406030204" pitchFamily="18" charset="0"/>
                              <a:cs typeface="Times New Roman" panose="02020603050405020304" charset="0"/>
                            </a:rPr>
                          </m:ctrlPr>
                        </m:sSubPr>
                        <m:e>
                          <m:r>
                            <a:rPr lang="ar-AE" sz="1800" i="1">
                              <a:effectLst/>
                              <a:latin typeface="Cambria Math" panose="02040503050406030204" pitchFamily="18" charset="0"/>
                              <a:ea typeface="宋体" panose="02010600030101010101" pitchFamily="2" charset="-122"/>
                              <a:cs typeface="Times New Roman" panose="02020603050405020304" charset="0"/>
                            </a:rPr>
                            <m:t>𝑚</m:t>
                          </m:r>
                        </m:e>
                        <m:sub>
                          <m:r>
                            <a:rPr lang="ar-AE" sz="1800" i="1">
                              <a:effectLst/>
                              <a:latin typeface="Cambria Math" panose="02040503050406030204" pitchFamily="18" charset="0"/>
                              <a:ea typeface="宋体" panose="02010600030101010101" pitchFamily="2" charset="-122"/>
                              <a:cs typeface="Times New Roman" panose="02020603050405020304" charset="0"/>
                            </a:rPr>
                            <m:t>2</m:t>
                          </m:r>
                        </m:sub>
                      </m:sSub>
                      <m:r>
                        <a:rPr lang="en-US" altLang="ar-AE" sz="1800" i="1">
                          <a:effectLst/>
                          <a:latin typeface="Cambria Math" panose="02040503050406030204" pitchFamily="18" charset="0"/>
                          <a:ea typeface="宋体" panose="02010600030101010101" pitchFamily="2" charset="-122"/>
                          <a:cs typeface="Times New Roman" panose="02020603050405020304" charset="0"/>
                        </a:rPr>
                        <m:t>[</m:t>
                      </m:r>
                      <m:sSubSup>
                        <m:sSubSupPr>
                          <m:ctrlPr>
                            <a:rPr lang="ar-AE" sz="1800" i="1">
                              <a:effectLst/>
                              <a:latin typeface="Cambria Math" panose="02040503050406030204" pitchFamily="18" charset="0"/>
                              <a:cs typeface="Times New Roman" panose="02020603050405020304" charset="0"/>
                            </a:rPr>
                          </m:ctrlPr>
                        </m:sSubSupPr>
                        <m:e>
                          <m:r>
                            <a:rPr lang="ar-AE" sz="1800" i="1">
                              <a:effectLst/>
                              <a:latin typeface="Cambria Math" panose="02040503050406030204" pitchFamily="18" charset="0"/>
                              <a:ea typeface="宋体" panose="02010600030101010101" pitchFamily="2" charset="-122"/>
                              <a:cs typeface="Times New Roman" panose="02020603050405020304" charset="0"/>
                            </a:rPr>
                            <m:t>𝑙</m:t>
                          </m:r>
                        </m:e>
                        <m:sub>
                          <m:r>
                            <a:rPr lang="ar-AE" sz="1800" i="1">
                              <a:effectLst/>
                              <a:latin typeface="Cambria Math" panose="02040503050406030204" pitchFamily="18" charset="0"/>
                              <a:ea typeface="宋体" panose="02010600030101010101" pitchFamily="2" charset="-122"/>
                              <a:cs typeface="Times New Roman" panose="02020603050405020304" charset="0"/>
                            </a:rPr>
                            <m:t>1</m:t>
                          </m:r>
                        </m:sub>
                        <m:sup>
                          <m:r>
                            <a:rPr lang="ar-AE" sz="1800" i="1">
                              <a:effectLst/>
                              <a:latin typeface="Cambria Math" panose="02040503050406030204" pitchFamily="18" charset="0"/>
                              <a:ea typeface="宋体" panose="02010600030101010101" pitchFamily="2" charset="-122"/>
                              <a:cs typeface="Times New Roman" panose="02020603050405020304" charset="0"/>
                            </a:rPr>
                            <m:t>2</m:t>
                          </m:r>
                        </m:sup>
                      </m:sSubSup>
                      <m:sSubSup>
                        <m:sSubSupPr>
                          <m:ctrlPr>
                            <a:rPr lang="ar-AE" sz="1800" i="1">
                              <a:effectLst/>
                              <a:latin typeface="Cambria Math" panose="02040503050406030204" pitchFamily="18" charset="0"/>
                              <a:cs typeface="Times New Roman" panose="02020603050405020304" charset="0"/>
                            </a:rPr>
                          </m:ctrlPr>
                        </m:sSubSupPr>
                        <m:e>
                          <m:acc>
                            <m:accPr>
                              <m:chr m:val="̇"/>
                              <m:ctrlPr>
                                <a:rPr lang="ar-AE" sz="1800" i="1">
                                  <a:effectLst/>
                                  <a:latin typeface="Cambria Math" panose="02040503050406030204" pitchFamily="18" charset="0"/>
                                  <a:cs typeface="Times New Roman" panose="02020603050405020304" charset="0"/>
                                </a:rPr>
                              </m:ctrlPr>
                            </m:accPr>
                            <m:e>
                              <m:r>
                                <a:rPr lang="ar-AE" sz="1800" i="1">
                                  <a:effectLst/>
                                  <a:latin typeface="Cambria Math" panose="02040503050406030204" pitchFamily="18" charset="0"/>
                                  <a:ea typeface="宋体" panose="02010600030101010101" pitchFamily="2" charset="-122"/>
                                  <a:cs typeface="Times New Roman" panose="02020603050405020304" charset="0"/>
                                </a:rPr>
                                <m:t>𝜃</m:t>
                              </m:r>
                            </m:e>
                          </m:acc>
                        </m:e>
                        <m:sub>
                          <m:r>
                            <a:rPr lang="ar-AE" sz="1800" i="1">
                              <a:effectLst/>
                              <a:latin typeface="Cambria Math" panose="02040503050406030204" pitchFamily="18" charset="0"/>
                              <a:ea typeface="宋体" panose="02010600030101010101" pitchFamily="2" charset="-122"/>
                              <a:cs typeface="Times New Roman" panose="02020603050405020304" charset="0"/>
                            </a:rPr>
                            <m:t>1</m:t>
                          </m:r>
                        </m:sub>
                        <m:sup>
                          <m:r>
                            <a:rPr lang="ar-AE" sz="1800" i="1">
                              <a:effectLst/>
                              <a:latin typeface="Cambria Math" panose="02040503050406030204" pitchFamily="18" charset="0"/>
                              <a:ea typeface="宋体" panose="02010600030101010101" pitchFamily="2" charset="-122"/>
                              <a:cs typeface="Times New Roman" panose="02020603050405020304" charset="0"/>
                            </a:rPr>
                            <m:t>2</m:t>
                          </m:r>
                        </m:sup>
                      </m:sSubSup>
                      <m:r>
                        <a:rPr lang="ar-AE" sz="1800" i="1">
                          <a:effectLst/>
                          <a:latin typeface="Cambria Math" panose="02040503050406030204" pitchFamily="18" charset="0"/>
                          <a:ea typeface="宋体" panose="02010600030101010101" pitchFamily="2" charset="-122"/>
                          <a:cs typeface="Times New Roman" panose="02020603050405020304" charset="0"/>
                        </a:rPr>
                        <m:t>+</m:t>
                      </m:r>
                      <m:sSubSup>
                        <m:sSubSupPr>
                          <m:ctrlPr>
                            <a:rPr lang="ar-AE" sz="1800" i="1">
                              <a:effectLst/>
                              <a:latin typeface="Cambria Math" panose="02040503050406030204" pitchFamily="18" charset="0"/>
                              <a:cs typeface="Times New Roman" panose="02020603050405020304" charset="0"/>
                            </a:rPr>
                          </m:ctrlPr>
                        </m:sSubSupPr>
                        <m:e>
                          <m:r>
                            <a:rPr lang="ar-AE" sz="1800" i="1">
                              <a:effectLst/>
                              <a:latin typeface="Cambria Math" panose="02040503050406030204" pitchFamily="18" charset="0"/>
                              <a:ea typeface="宋体" panose="02010600030101010101" pitchFamily="2" charset="-122"/>
                              <a:cs typeface="Times New Roman" panose="02020603050405020304" charset="0"/>
                            </a:rPr>
                            <m:t>𝑙</m:t>
                          </m:r>
                        </m:e>
                        <m:sub>
                          <m:r>
                            <a:rPr lang="ar-AE" sz="1800" i="1">
                              <a:effectLst/>
                              <a:latin typeface="Cambria Math" panose="02040503050406030204" pitchFamily="18" charset="0"/>
                              <a:ea typeface="宋体" panose="02010600030101010101" pitchFamily="2" charset="-122"/>
                              <a:cs typeface="Times New Roman" panose="02020603050405020304" charset="0"/>
                            </a:rPr>
                            <m:t>2</m:t>
                          </m:r>
                        </m:sub>
                        <m:sup>
                          <m:r>
                            <a:rPr lang="ar-AE" sz="1800" i="1">
                              <a:effectLst/>
                              <a:latin typeface="Cambria Math" panose="02040503050406030204" pitchFamily="18" charset="0"/>
                              <a:ea typeface="宋体" panose="02010600030101010101" pitchFamily="2" charset="-122"/>
                              <a:cs typeface="Times New Roman" panose="02020603050405020304" charset="0"/>
                            </a:rPr>
                            <m:t>2</m:t>
                          </m:r>
                        </m:sup>
                      </m:sSubSup>
                      <m:sSup>
                        <m:sSupPr>
                          <m:ctrlPr>
                            <a:rPr lang="ar-AE" sz="1800" i="1">
                              <a:effectLst/>
                              <a:latin typeface="Cambria Math" panose="02040503050406030204" pitchFamily="18" charset="0"/>
                              <a:cs typeface="Times New Roman" panose="02020603050405020304" charset="0"/>
                            </a:rPr>
                          </m:ctrlPr>
                        </m:sSupPr>
                        <m:e>
                          <m:d>
                            <m:dPr>
                              <m:ctrlPr>
                                <a:rPr lang="ar-AE" sz="1800" i="1">
                                  <a:effectLst/>
                                  <a:latin typeface="Cambria Math" panose="02040503050406030204" pitchFamily="18" charset="0"/>
                                  <a:cs typeface="Times New Roman" panose="02020603050405020304" charset="0"/>
                                </a:rPr>
                              </m:ctrlPr>
                            </m:dPr>
                            <m:e>
                              <m:sSub>
                                <m:sSubPr>
                                  <m:ctrlPr>
                                    <a:rPr lang="ar-AE" sz="1800" i="1">
                                      <a:effectLst/>
                                      <a:latin typeface="Cambria Math" panose="02040503050406030204" pitchFamily="18" charset="0"/>
                                      <a:cs typeface="Times New Roman" panose="02020603050405020304" charset="0"/>
                                    </a:rPr>
                                  </m:ctrlPr>
                                </m:sSubPr>
                                <m:e>
                                  <m:acc>
                                    <m:accPr>
                                      <m:chr m:val="̇"/>
                                      <m:ctrlPr>
                                        <a:rPr lang="ar-AE" sz="1800" i="1">
                                          <a:effectLst/>
                                          <a:latin typeface="Cambria Math" panose="02040503050406030204" pitchFamily="18" charset="0"/>
                                          <a:cs typeface="Times New Roman" panose="02020603050405020304" charset="0"/>
                                        </a:rPr>
                                      </m:ctrlPr>
                                    </m:accPr>
                                    <m:e>
                                      <m:r>
                                        <a:rPr lang="ar-AE" sz="1800" i="1">
                                          <a:effectLst/>
                                          <a:latin typeface="Cambria Math" panose="02040503050406030204" pitchFamily="18" charset="0"/>
                                          <a:ea typeface="宋体" panose="02010600030101010101" pitchFamily="2" charset="-122"/>
                                          <a:cs typeface="Times New Roman" panose="02020603050405020304" charset="0"/>
                                        </a:rPr>
                                        <m:t>𝜃</m:t>
                                      </m:r>
                                    </m:e>
                                  </m:acc>
                                </m:e>
                                <m:sub>
                                  <m:r>
                                    <a:rPr lang="ar-AE" sz="1800" i="1">
                                      <a:effectLst/>
                                      <a:latin typeface="Cambria Math" panose="02040503050406030204" pitchFamily="18" charset="0"/>
                                      <a:ea typeface="宋体" panose="02010600030101010101" pitchFamily="2" charset="-122"/>
                                      <a:cs typeface="Times New Roman" panose="02020603050405020304" charset="0"/>
                                    </a:rPr>
                                    <m:t>1</m:t>
                                  </m:r>
                                </m:sub>
                              </m:sSub>
                              <m:r>
                                <a:rPr lang="ar-AE" sz="1800" i="1">
                                  <a:effectLst/>
                                  <a:latin typeface="Cambria Math" panose="02040503050406030204" pitchFamily="18" charset="0"/>
                                  <a:ea typeface="宋体" panose="02010600030101010101" pitchFamily="2" charset="-122"/>
                                  <a:cs typeface="Times New Roman" panose="02020603050405020304" charset="0"/>
                                </a:rPr>
                                <m:t>+</m:t>
                              </m:r>
                              <m:sSub>
                                <m:sSubPr>
                                  <m:ctrlPr>
                                    <a:rPr lang="ar-AE" sz="1800" i="1">
                                      <a:effectLst/>
                                      <a:latin typeface="Cambria Math" panose="02040503050406030204" pitchFamily="18" charset="0"/>
                                      <a:cs typeface="Times New Roman" panose="02020603050405020304" charset="0"/>
                                    </a:rPr>
                                  </m:ctrlPr>
                                </m:sSubPr>
                                <m:e>
                                  <m:acc>
                                    <m:accPr>
                                      <m:chr m:val="̇"/>
                                      <m:ctrlPr>
                                        <a:rPr lang="ar-AE" sz="1800" i="1">
                                          <a:effectLst/>
                                          <a:latin typeface="Cambria Math" panose="02040503050406030204" pitchFamily="18" charset="0"/>
                                          <a:cs typeface="Times New Roman" panose="02020603050405020304" charset="0"/>
                                        </a:rPr>
                                      </m:ctrlPr>
                                    </m:accPr>
                                    <m:e>
                                      <m:r>
                                        <a:rPr lang="ar-AE" sz="1800" i="1">
                                          <a:effectLst/>
                                          <a:latin typeface="Cambria Math" panose="02040503050406030204" pitchFamily="18" charset="0"/>
                                          <a:ea typeface="宋体" panose="02010600030101010101" pitchFamily="2" charset="-122"/>
                                          <a:cs typeface="Times New Roman" panose="02020603050405020304" charset="0"/>
                                        </a:rPr>
                                        <m:t>𝜃</m:t>
                                      </m:r>
                                    </m:e>
                                  </m:acc>
                                </m:e>
                                <m:sub>
                                  <m:r>
                                    <a:rPr lang="ar-AE" sz="1800" i="1">
                                      <a:effectLst/>
                                      <a:latin typeface="Cambria Math" panose="02040503050406030204" pitchFamily="18" charset="0"/>
                                      <a:ea typeface="宋体" panose="02010600030101010101" pitchFamily="2" charset="-122"/>
                                      <a:cs typeface="Times New Roman" panose="02020603050405020304" charset="0"/>
                                    </a:rPr>
                                    <m:t>2</m:t>
                                  </m:r>
                                </m:sub>
                              </m:sSub>
                            </m:e>
                          </m:d>
                        </m:e>
                        <m:sup>
                          <m:r>
                            <a:rPr lang="ar-AE" sz="1800" i="1">
                              <a:effectLst/>
                              <a:latin typeface="Cambria Math" panose="02040503050406030204" pitchFamily="18" charset="0"/>
                              <a:ea typeface="宋体" panose="02010600030101010101" pitchFamily="2" charset="-122"/>
                              <a:cs typeface="Times New Roman" panose="02020603050405020304" charset="0"/>
                            </a:rPr>
                            <m:t>2</m:t>
                          </m:r>
                        </m:sup>
                      </m:sSup>
                      <m:r>
                        <a:rPr lang="ar-AE" sz="1800" i="1">
                          <a:effectLst/>
                          <a:latin typeface="Cambria Math" panose="02040503050406030204" pitchFamily="18" charset="0"/>
                          <a:ea typeface="宋体" panose="02010600030101010101" pitchFamily="2" charset="-122"/>
                          <a:cs typeface="Times New Roman" panose="02020603050405020304" charset="0"/>
                        </a:rPr>
                        <m:t>+</m:t>
                      </m:r>
                      <m:r>
                        <a:rPr lang="ar-AE" sz="1800" i="1">
                          <a:effectLst/>
                          <a:latin typeface="Cambria Math" panose="02040503050406030204" pitchFamily="18" charset="0"/>
                          <a:ea typeface="宋体" panose="02010600030101010101" pitchFamily="2" charset="-122"/>
                          <a:cs typeface="Times New Roman" panose="02020603050405020304" charset="0"/>
                        </a:rPr>
                        <m:t>2</m:t>
                      </m:r>
                      <m:sSub>
                        <m:sSubPr>
                          <m:ctrlPr>
                            <a:rPr lang="ar-AE" sz="1800" i="1">
                              <a:effectLst/>
                              <a:latin typeface="Cambria Math" panose="02040503050406030204" pitchFamily="18" charset="0"/>
                              <a:cs typeface="Times New Roman" panose="02020603050405020304" charset="0"/>
                            </a:rPr>
                          </m:ctrlPr>
                        </m:sSubPr>
                        <m:e>
                          <m:r>
                            <a:rPr lang="ar-AE" sz="1800" i="1">
                              <a:effectLst/>
                              <a:latin typeface="Cambria Math" panose="02040503050406030204" pitchFamily="18" charset="0"/>
                              <a:ea typeface="宋体" panose="02010600030101010101" pitchFamily="2" charset="-122"/>
                              <a:cs typeface="Times New Roman" panose="02020603050405020304" charset="0"/>
                            </a:rPr>
                            <m:t>𝑙</m:t>
                          </m:r>
                        </m:e>
                        <m:sub>
                          <m:r>
                            <a:rPr lang="ar-AE" sz="1800" i="1">
                              <a:effectLst/>
                              <a:latin typeface="Cambria Math" panose="02040503050406030204" pitchFamily="18" charset="0"/>
                              <a:ea typeface="宋体" panose="02010600030101010101" pitchFamily="2" charset="-122"/>
                              <a:cs typeface="Times New Roman" panose="02020603050405020304" charset="0"/>
                            </a:rPr>
                            <m:t>1</m:t>
                          </m:r>
                        </m:sub>
                      </m:sSub>
                      <m:sSub>
                        <m:sSubPr>
                          <m:ctrlPr>
                            <a:rPr lang="ar-AE" sz="1800" i="1">
                              <a:effectLst/>
                              <a:latin typeface="Cambria Math" panose="02040503050406030204" pitchFamily="18" charset="0"/>
                              <a:cs typeface="Times New Roman" panose="02020603050405020304" charset="0"/>
                            </a:rPr>
                          </m:ctrlPr>
                        </m:sSubPr>
                        <m:e>
                          <m:r>
                            <a:rPr lang="ar-AE" sz="1800" i="1">
                              <a:effectLst/>
                              <a:latin typeface="Cambria Math" panose="02040503050406030204" pitchFamily="18" charset="0"/>
                              <a:ea typeface="宋体" panose="02010600030101010101" pitchFamily="2" charset="-122"/>
                              <a:cs typeface="Times New Roman" panose="02020603050405020304" charset="0"/>
                            </a:rPr>
                            <m:t>𝑙</m:t>
                          </m:r>
                        </m:e>
                        <m:sub>
                          <m:r>
                            <a:rPr lang="ar-AE" sz="1800" i="1">
                              <a:effectLst/>
                              <a:latin typeface="Cambria Math" panose="02040503050406030204" pitchFamily="18" charset="0"/>
                              <a:ea typeface="宋体" panose="02010600030101010101" pitchFamily="2" charset="-122"/>
                              <a:cs typeface="Times New Roman" panose="02020603050405020304" charset="0"/>
                            </a:rPr>
                            <m:t>2</m:t>
                          </m:r>
                        </m:sub>
                      </m:sSub>
                      <m:r>
                        <a:rPr lang="en-US" altLang="ar-AE" sz="1800" i="1">
                          <a:effectLst/>
                          <a:latin typeface="Cambria Math" panose="02040503050406030204" pitchFamily="18" charset="0"/>
                          <a:ea typeface="宋体" panose="02010600030101010101" pitchFamily="2" charset="-122"/>
                          <a:cs typeface="Times New Roman" panose="02020603050405020304" charset="0"/>
                        </a:rPr>
                        <m:t>(</m:t>
                      </m:r>
                      <m:sSubSup>
                        <m:sSubSupPr>
                          <m:ctrlPr>
                            <a:rPr lang="ar-AE" sz="1800" i="1">
                              <a:effectLst/>
                              <a:latin typeface="Cambria Math" panose="02040503050406030204" pitchFamily="18" charset="0"/>
                              <a:cs typeface="Times New Roman" panose="02020603050405020304" charset="0"/>
                            </a:rPr>
                          </m:ctrlPr>
                        </m:sSubSupPr>
                        <m:e>
                          <m:acc>
                            <m:accPr>
                              <m:chr m:val="̇"/>
                              <m:ctrlPr>
                                <a:rPr lang="ar-AE" sz="1800" i="1">
                                  <a:effectLst/>
                                  <a:latin typeface="Cambria Math" panose="02040503050406030204" pitchFamily="18" charset="0"/>
                                  <a:cs typeface="Times New Roman" panose="02020603050405020304" charset="0"/>
                                </a:rPr>
                              </m:ctrlPr>
                            </m:accPr>
                            <m:e>
                              <m:r>
                                <a:rPr lang="ar-AE" sz="1800" i="1">
                                  <a:effectLst/>
                                  <a:latin typeface="Cambria Math" panose="02040503050406030204" pitchFamily="18" charset="0"/>
                                  <a:ea typeface="宋体" panose="02010600030101010101" pitchFamily="2" charset="-122"/>
                                  <a:cs typeface="Times New Roman" panose="02020603050405020304" charset="0"/>
                                </a:rPr>
                                <m:t>𝜃</m:t>
                              </m:r>
                            </m:e>
                          </m:acc>
                        </m:e>
                        <m:sub>
                          <m:r>
                            <a:rPr lang="ar-AE" sz="1800" i="1">
                              <a:effectLst/>
                              <a:latin typeface="Cambria Math" panose="02040503050406030204" pitchFamily="18" charset="0"/>
                              <a:ea typeface="宋体" panose="02010600030101010101" pitchFamily="2" charset="-122"/>
                              <a:cs typeface="Times New Roman" panose="02020603050405020304" charset="0"/>
                            </a:rPr>
                            <m:t>1</m:t>
                          </m:r>
                        </m:sub>
                        <m:sup>
                          <m:r>
                            <a:rPr lang="ar-AE" sz="1800" i="1">
                              <a:effectLst/>
                              <a:latin typeface="Cambria Math" panose="02040503050406030204" pitchFamily="18" charset="0"/>
                              <a:ea typeface="宋体" panose="02010600030101010101" pitchFamily="2" charset="-122"/>
                              <a:cs typeface="Times New Roman" panose="02020603050405020304" charset="0"/>
                            </a:rPr>
                            <m:t>2</m:t>
                          </m:r>
                        </m:sup>
                      </m:sSubSup>
                      <m:r>
                        <a:rPr lang="ar-AE" sz="1800" i="1">
                          <a:effectLst/>
                          <a:latin typeface="Cambria Math" panose="02040503050406030204" pitchFamily="18" charset="0"/>
                          <a:ea typeface="宋体" panose="02010600030101010101" pitchFamily="2" charset="-122"/>
                          <a:cs typeface="Times New Roman" panose="02020603050405020304" charset="0"/>
                        </a:rPr>
                        <m:t>+</m:t>
                      </m:r>
                      <m:sSub>
                        <m:sSubPr>
                          <m:ctrlPr>
                            <a:rPr lang="ar-AE" sz="1800" i="1">
                              <a:effectLst/>
                              <a:latin typeface="Cambria Math" panose="02040503050406030204" pitchFamily="18" charset="0"/>
                              <a:cs typeface="Times New Roman" panose="02020603050405020304" charset="0"/>
                            </a:rPr>
                          </m:ctrlPr>
                        </m:sSubPr>
                        <m:e>
                          <m:acc>
                            <m:accPr>
                              <m:chr m:val="̇"/>
                              <m:ctrlPr>
                                <a:rPr lang="ar-AE" sz="1800" i="1">
                                  <a:effectLst/>
                                  <a:latin typeface="Cambria Math" panose="02040503050406030204" pitchFamily="18" charset="0"/>
                                  <a:cs typeface="Times New Roman" panose="02020603050405020304" charset="0"/>
                                </a:rPr>
                              </m:ctrlPr>
                            </m:accPr>
                            <m:e>
                              <m:r>
                                <a:rPr lang="ar-AE" sz="1800" i="1">
                                  <a:effectLst/>
                                  <a:latin typeface="Cambria Math" panose="02040503050406030204" pitchFamily="18" charset="0"/>
                                  <a:ea typeface="宋体" panose="02010600030101010101" pitchFamily="2" charset="-122"/>
                                  <a:cs typeface="Times New Roman" panose="02020603050405020304" charset="0"/>
                                </a:rPr>
                                <m:t>𝜃</m:t>
                              </m:r>
                            </m:e>
                          </m:acc>
                        </m:e>
                        <m:sub>
                          <m:r>
                            <a:rPr lang="ar-AE" sz="1800" i="1">
                              <a:effectLst/>
                              <a:latin typeface="Cambria Math" panose="02040503050406030204" pitchFamily="18" charset="0"/>
                              <a:ea typeface="宋体" panose="02010600030101010101" pitchFamily="2" charset="-122"/>
                              <a:cs typeface="Times New Roman" panose="02020603050405020304" charset="0"/>
                            </a:rPr>
                            <m:t>1</m:t>
                          </m:r>
                        </m:sub>
                      </m:sSub>
                      <m:sSub>
                        <m:sSubPr>
                          <m:ctrlPr>
                            <a:rPr lang="ar-AE" sz="1800" i="1">
                              <a:effectLst/>
                              <a:latin typeface="Cambria Math" panose="02040503050406030204" pitchFamily="18" charset="0"/>
                              <a:cs typeface="Times New Roman" panose="02020603050405020304" charset="0"/>
                            </a:rPr>
                          </m:ctrlPr>
                        </m:sSubPr>
                        <m:e>
                          <m:acc>
                            <m:accPr>
                              <m:chr m:val="̇"/>
                              <m:ctrlPr>
                                <a:rPr lang="ar-AE" sz="1800" i="1">
                                  <a:effectLst/>
                                  <a:latin typeface="Cambria Math" panose="02040503050406030204" pitchFamily="18" charset="0"/>
                                  <a:cs typeface="Times New Roman" panose="02020603050405020304" charset="0"/>
                                </a:rPr>
                              </m:ctrlPr>
                            </m:accPr>
                            <m:e>
                              <m:r>
                                <a:rPr lang="ar-AE" sz="1800" i="1">
                                  <a:effectLst/>
                                  <a:latin typeface="Cambria Math" panose="02040503050406030204" pitchFamily="18" charset="0"/>
                                  <a:ea typeface="宋体" panose="02010600030101010101" pitchFamily="2" charset="-122"/>
                                  <a:cs typeface="Times New Roman" panose="02020603050405020304" charset="0"/>
                                </a:rPr>
                                <m:t>𝜃</m:t>
                              </m:r>
                            </m:e>
                          </m:acc>
                        </m:e>
                        <m:sub>
                          <m:r>
                            <a:rPr lang="ar-AE" sz="1800" i="1">
                              <a:effectLst/>
                              <a:latin typeface="Cambria Math" panose="02040503050406030204" pitchFamily="18" charset="0"/>
                              <a:ea typeface="宋体" panose="02010600030101010101" pitchFamily="2" charset="-122"/>
                              <a:cs typeface="Times New Roman" panose="02020603050405020304" charset="0"/>
                            </a:rPr>
                            <m:t>2</m:t>
                          </m:r>
                        </m:sub>
                      </m:sSub>
                      <m:r>
                        <a:rPr lang="en-US" altLang="ar-AE" sz="1800" i="1">
                          <a:effectLst/>
                          <a:latin typeface="Cambria Math" panose="02040503050406030204" pitchFamily="18" charset="0"/>
                          <a:ea typeface="宋体" panose="02010600030101010101" pitchFamily="2" charset="-122"/>
                          <a:cs typeface="Times New Roman" panose="02020603050405020304" charset="0"/>
                        </a:rPr>
                        <m:t>)</m:t>
                      </m:r>
                      <m:sSub>
                        <m:sSubPr>
                          <m:ctrlPr>
                            <a:rPr lang="ar-AE" sz="1800" i="1">
                              <a:effectLst/>
                              <a:latin typeface="Cambria Math" panose="02040503050406030204" pitchFamily="18" charset="0"/>
                              <a:cs typeface="Times New Roman" panose="02020603050405020304" charset="0"/>
                            </a:rPr>
                          </m:ctrlPr>
                        </m:sSubPr>
                        <m:e>
                          <m:r>
                            <a:rPr lang="ar-AE" sz="1800" i="1">
                              <a:effectLst/>
                              <a:latin typeface="Cambria Math" panose="02040503050406030204" pitchFamily="18" charset="0"/>
                              <a:ea typeface="宋体" panose="02010600030101010101" pitchFamily="2" charset="-122"/>
                              <a:cs typeface="Times New Roman" panose="02020603050405020304" charset="0"/>
                            </a:rPr>
                            <m:t>𝑐</m:t>
                          </m:r>
                        </m:e>
                        <m:sub>
                          <m:r>
                            <a:rPr lang="ar-AE" sz="1800" i="1">
                              <a:effectLst/>
                              <a:latin typeface="Cambria Math" panose="02040503050406030204" pitchFamily="18" charset="0"/>
                              <a:ea typeface="宋体" panose="02010600030101010101" pitchFamily="2" charset="-122"/>
                              <a:cs typeface="Times New Roman" panose="02020603050405020304" charset="0"/>
                            </a:rPr>
                            <m:t>2</m:t>
                          </m:r>
                        </m:sub>
                      </m:sSub>
                      <m:r>
                        <a:rPr lang="en-US" altLang="ar-AE" sz="1800" i="1">
                          <a:effectLst/>
                          <a:latin typeface="Cambria Math" panose="02040503050406030204" pitchFamily="18" charset="0"/>
                          <a:ea typeface="宋体" panose="02010600030101010101" pitchFamily="2" charset="-122"/>
                          <a:cs typeface="Times New Roman" panose="02020603050405020304" charset="0"/>
                        </a:rPr>
                        <m:t>]</m:t>
                      </m:r>
                    </m:oMath>
                  </m:oMathPara>
                </a14:m>
                <a:endParaRPr lang="en-US" altLang="zh-CN" sz="1800" kern="100" dirty="0">
                  <a:effectLst/>
                  <a:latin typeface="Times New Roman" panose="02020603050405020304" charset="0"/>
                  <a:ea typeface="宋体" panose="02010600030101010101" pitchFamily="2" charset="-122"/>
                  <a:cs typeface="Times New Roman" panose="02020603050405020304" charset="0"/>
                </a:endParaRPr>
              </a:p>
              <a:p>
                <a:endParaRPr lang="en-US" altLang="zh-CN" sz="1800" kern="100" dirty="0">
                  <a:effectLst/>
                  <a:latin typeface="Times New Roman" panose="02020603050405020304" charset="0"/>
                  <a:ea typeface="宋体" panose="02010600030101010101" pitchFamily="2" charset="-122"/>
                  <a:cs typeface="Times New Roman" panose="02020603050405020304" charset="0"/>
                </a:endParaRPr>
              </a:p>
              <a:p>
                <a:r>
                  <a:rPr lang="zh-CN" altLang="en-US" sz="1800" kern="100" dirty="0">
                    <a:effectLst/>
                    <a:latin typeface="Times New Roman" panose="02020603050405020304" charset="0"/>
                    <a:ea typeface="宋体" panose="02010600030101010101" pitchFamily="2" charset="-122"/>
                    <a:cs typeface="Times New Roman" panose="02020603050405020304" charset="0"/>
                  </a:rPr>
                  <a:t>连杆</a:t>
                </a:r>
                <a:r>
                  <a:rPr lang="en-US" altLang="zh-CN" sz="1800" kern="100" dirty="0">
                    <a:effectLst/>
                    <a:latin typeface="Times New Roman" panose="02020603050405020304" charset="0"/>
                    <a:ea typeface="宋体" panose="02010600030101010101" pitchFamily="2" charset="-122"/>
                    <a:cs typeface="Times New Roman" panose="02020603050405020304" charset="0"/>
                  </a:rPr>
                  <a:t>2</a:t>
                </a:r>
                <a:r>
                  <a:rPr lang="zh-CN" altLang="en-US" sz="1800" kern="100" dirty="0">
                    <a:effectLst/>
                    <a:latin typeface="Times New Roman" panose="02020603050405020304" charset="0"/>
                    <a:ea typeface="宋体" panose="02010600030101010101" pitchFamily="2" charset="-122"/>
                    <a:cs typeface="Times New Roman" panose="02020603050405020304" charset="0"/>
                  </a:rPr>
                  <a:t>的势能为：</a:t>
                </a:r>
              </a:p>
              <a:p>
                <a:pPr/>
                <a14:m>
                  <m:oMathPara xmlns:m="http://schemas.openxmlformats.org/officeDocument/2006/math">
                    <m:oMathParaPr>
                      <m:jc m:val="centerGroup"/>
                    </m:oMathParaPr>
                    <m:oMath xmlns:m="http://schemas.openxmlformats.org/officeDocument/2006/math">
                      <m:sSub>
                        <m:sSubPr>
                          <m:ctrlPr>
                            <a:rPr lang="ar-AE" sz="1800" i="1" smtClean="0">
                              <a:effectLst/>
                              <a:latin typeface="Cambria Math" panose="02040503050406030204" pitchFamily="18" charset="0"/>
                              <a:cs typeface="Times New Roman" panose="02020603050405020304" charset="0"/>
                            </a:rPr>
                          </m:ctrlPr>
                        </m:sSubPr>
                        <m:e>
                          <m:r>
                            <a:rPr lang="ar-AE" sz="1800" i="1">
                              <a:effectLst/>
                              <a:latin typeface="Cambria Math" panose="02040503050406030204" pitchFamily="18" charset="0"/>
                              <a:ea typeface="宋体" panose="02010600030101010101" pitchFamily="2" charset="-122"/>
                              <a:cs typeface="Times New Roman" panose="02020603050405020304" charset="0"/>
                            </a:rPr>
                            <m:t>𝑈</m:t>
                          </m:r>
                        </m:e>
                        <m:sub>
                          <m:r>
                            <a:rPr lang="ar-AE" sz="1800" i="1">
                              <a:effectLst/>
                              <a:latin typeface="Cambria Math" panose="02040503050406030204" pitchFamily="18" charset="0"/>
                              <a:ea typeface="宋体" panose="02010600030101010101" pitchFamily="2" charset="-122"/>
                              <a:cs typeface="Times New Roman" panose="02020603050405020304" charset="0"/>
                            </a:rPr>
                            <m:t>2</m:t>
                          </m:r>
                        </m:sub>
                      </m:sSub>
                      <m:r>
                        <a:rPr lang="ar-AE" sz="1800" i="1">
                          <a:effectLst/>
                          <a:latin typeface="Cambria Math" panose="02040503050406030204" pitchFamily="18" charset="0"/>
                          <a:ea typeface="宋体" panose="02010600030101010101" pitchFamily="2" charset="-122"/>
                          <a:cs typeface="Times New Roman" panose="02020603050405020304" charset="0"/>
                        </a:rPr>
                        <m:t>=</m:t>
                      </m:r>
                      <m:sSub>
                        <m:sSubPr>
                          <m:ctrlPr>
                            <a:rPr lang="ar-AE" sz="1800" i="1">
                              <a:effectLst/>
                              <a:latin typeface="Cambria Math" panose="02040503050406030204" pitchFamily="18" charset="0"/>
                              <a:cs typeface="Times New Roman" panose="02020603050405020304" charset="0"/>
                            </a:rPr>
                          </m:ctrlPr>
                        </m:sSubPr>
                        <m:e>
                          <m:r>
                            <a:rPr lang="ar-AE" sz="1800" i="1">
                              <a:effectLst/>
                              <a:latin typeface="Cambria Math" panose="02040503050406030204" pitchFamily="18" charset="0"/>
                              <a:ea typeface="宋体" panose="02010600030101010101" pitchFamily="2" charset="-122"/>
                              <a:cs typeface="Times New Roman" panose="02020603050405020304" charset="0"/>
                            </a:rPr>
                            <m:t>𝑚</m:t>
                          </m:r>
                        </m:e>
                        <m:sub>
                          <m:r>
                            <a:rPr lang="ar-AE" sz="1800" i="1">
                              <a:effectLst/>
                              <a:latin typeface="Cambria Math" panose="02040503050406030204" pitchFamily="18" charset="0"/>
                              <a:ea typeface="宋体" panose="02010600030101010101" pitchFamily="2" charset="-122"/>
                              <a:cs typeface="Times New Roman" panose="02020603050405020304" charset="0"/>
                            </a:rPr>
                            <m:t>2</m:t>
                          </m:r>
                        </m:sub>
                      </m:sSub>
                      <m:r>
                        <a:rPr lang="ar-AE" sz="1800" i="1">
                          <a:effectLst/>
                          <a:latin typeface="Cambria Math" panose="02040503050406030204" pitchFamily="18" charset="0"/>
                          <a:ea typeface="宋体" panose="02010600030101010101" pitchFamily="2" charset="-122"/>
                          <a:cs typeface="Times New Roman" panose="02020603050405020304" charset="0"/>
                        </a:rPr>
                        <m:t>𝑔</m:t>
                      </m:r>
                      <m:sSub>
                        <m:sSubPr>
                          <m:ctrlPr>
                            <a:rPr lang="ar-AE" sz="1800" i="1">
                              <a:effectLst/>
                              <a:latin typeface="Cambria Math" panose="02040503050406030204" pitchFamily="18" charset="0"/>
                              <a:cs typeface="Times New Roman" panose="02020603050405020304" charset="0"/>
                            </a:rPr>
                          </m:ctrlPr>
                        </m:sSubPr>
                        <m:e>
                          <m:r>
                            <a:rPr lang="ar-AE" sz="1800" i="1">
                              <a:effectLst/>
                              <a:latin typeface="Cambria Math" panose="02040503050406030204" pitchFamily="18" charset="0"/>
                              <a:ea typeface="宋体" panose="02010600030101010101" pitchFamily="2" charset="-122"/>
                              <a:cs typeface="Times New Roman" panose="02020603050405020304" charset="0"/>
                            </a:rPr>
                            <m:t>𝑙</m:t>
                          </m:r>
                        </m:e>
                        <m:sub>
                          <m:r>
                            <a:rPr lang="ar-AE" sz="1800" i="1">
                              <a:effectLst/>
                              <a:latin typeface="Cambria Math" panose="02040503050406030204" pitchFamily="18" charset="0"/>
                              <a:ea typeface="宋体" panose="02010600030101010101" pitchFamily="2" charset="-122"/>
                              <a:cs typeface="Times New Roman" panose="02020603050405020304" charset="0"/>
                            </a:rPr>
                            <m:t>1</m:t>
                          </m:r>
                        </m:sub>
                      </m:sSub>
                      <m:sSub>
                        <m:sSubPr>
                          <m:ctrlPr>
                            <a:rPr lang="ar-AE" sz="1800" i="1">
                              <a:effectLst/>
                              <a:latin typeface="Cambria Math" panose="02040503050406030204" pitchFamily="18" charset="0"/>
                              <a:cs typeface="Times New Roman" panose="02020603050405020304" charset="0"/>
                            </a:rPr>
                          </m:ctrlPr>
                        </m:sSubPr>
                        <m:e>
                          <m:r>
                            <a:rPr lang="ar-AE" sz="1800" i="1">
                              <a:effectLst/>
                              <a:latin typeface="Cambria Math" panose="02040503050406030204" pitchFamily="18" charset="0"/>
                              <a:ea typeface="宋体" panose="02010600030101010101" pitchFamily="2" charset="-122"/>
                              <a:cs typeface="Times New Roman" panose="02020603050405020304" charset="0"/>
                            </a:rPr>
                            <m:t>𝑠</m:t>
                          </m:r>
                        </m:e>
                        <m:sub>
                          <m:r>
                            <a:rPr lang="ar-AE" sz="1800" i="1">
                              <a:effectLst/>
                              <a:latin typeface="Cambria Math" panose="02040503050406030204" pitchFamily="18" charset="0"/>
                              <a:ea typeface="宋体" panose="02010600030101010101" pitchFamily="2" charset="-122"/>
                              <a:cs typeface="Times New Roman" panose="02020603050405020304" charset="0"/>
                            </a:rPr>
                            <m:t>1</m:t>
                          </m:r>
                        </m:sub>
                      </m:sSub>
                      <m:r>
                        <a:rPr lang="ar-AE" sz="1800" i="1">
                          <a:effectLst/>
                          <a:latin typeface="Cambria Math" panose="02040503050406030204" pitchFamily="18" charset="0"/>
                          <a:ea typeface="宋体" panose="02010600030101010101" pitchFamily="2" charset="-122"/>
                          <a:cs typeface="Times New Roman" panose="02020603050405020304" charset="0"/>
                        </a:rPr>
                        <m:t>+</m:t>
                      </m:r>
                      <m:sSub>
                        <m:sSubPr>
                          <m:ctrlPr>
                            <a:rPr lang="ar-AE" sz="1800" i="1">
                              <a:effectLst/>
                              <a:latin typeface="Cambria Math" panose="02040503050406030204" pitchFamily="18" charset="0"/>
                              <a:cs typeface="Times New Roman" panose="02020603050405020304" charset="0"/>
                            </a:rPr>
                          </m:ctrlPr>
                        </m:sSubPr>
                        <m:e>
                          <m:r>
                            <a:rPr lang="ar-AE" sz="1800" i="1">
                              <a:effectLst/>
                              <a:latin typeface="Cambria Math" panose="02040503050406030204" pitchFamily="18" charset="0"/>
                              <a:ea typeface="宋体" panose="02010600030101010101" pitchFamily="2" charset="-122"/>
                              <a:cs typeface="Times New Roman" panose="02020603050405020304" charset="0"/>
                            </a:rPr>
                            <m:t>𝑚</m:t>
                          </m:r>
                        </m:e>
                        <m:sub>
                          <m:r>
                            <a:rPr lang="ar-AE" sz="1800" i="1">
                              <a:effectLst/>
                              <a:latin typeface="Cambria Math" panose="02040503050406030204" pitchFamily="18" charset="0"/>
                              <a:ea typeface="宋体" panose="02010600030101010101" pitchFamily="2" charset="-122"/>
                              <a:cs typeface="Times New Roman" panose="02020603050405020304" charset="0"/>
                            </a:rPr>
                            <m:t>2</m:t>
                          </m:r>
                        </m:sub>
                      </m:sSub>
                      <m:r>
                        <a:rPr lang="ar-AE" sz="1800" i="1">
                          <a:effectLst/>
                          <a:latin typeface="Cambria Math" panose="02040503050406030204" pitchFamily="18" charset="0"/>
                          <a:ea typeface="宋体" panose="02010600030101010101" pitchFamily="2" charset="-122"/>
                          <a:cs typeface="Times New Roman" panose="02020603050405020304" charset="0"/>
                        </a:rPr>
                        <m:t>𝑔</m:t>
                      </m:r>
                      <m:sSub>
                        <m:sSubPr>
                          <m:ctrlPr>
                            <a:rPr lang="ar-AE" sz="1800" i="1">
                              <a:effectLst/>
                              <a:latin typeface="Cambria Math" panose="02040503050406030204" pitchFamily="18" charset="0"/>
                              <a:cs typeface="Times New Roman" panose="02020603050405020304" charset="0"/>
                            </a:rPr>
                          </m:ctrlPr>
                        </m:sSubPr>
                        <m:e>
                          <m:r>
                            <a:rPr lang="ar-AE" sz="1800" i="1">
                              <a:effectLst/>
                              <a:latin typeface="Cambria Math" panose="02040503050406030204" pitchFamily="18" charset="0"/>
                              <a:ea typeface="宋体" panose="02010600030101010101" pitchFamily="2" charset="-122"/>
                              <a:cs typeface="Times New Roman" panose="02020603050405020304" charset="0"/>
                            </a:rPr>
                            <m:t>𝑙</m:t>
                          </m:r>
                        </m:e>
                        <m:sub>
                          <m:r>
                            <a:rPr lang="ar-AE" sz="1800" i="1">
                              <a:effectLst/>
                              <a:latin typeface="Cambria Math" panose="02040503050406030204" pitchFamily="18" charset="0"/>
                              <a:ea typeface="宋体" panose="02010600030101010101" pitchFamily="2" charset="-122"/>
                              <a:cs typeface="Times New Roman" panose="02020603050405020304" charset="0"/>
                            </a:rPr>
                            <m:t>2</m:t>
                          </m:r>
                        </m:sub>
                      </m:sSub>
                      <m:sSub>
                        <m:sSubPr>
                          <m:ctrlPr>
                            <a:rPr lang="ar-AE" sz="1800" i="1">
                              <a:effectLst/>
                              <a:latin typeface="Cambria Math" panose="02040503050406030204" pitchFamily="18" charset="0"/>
                              <a:cs typeface="Times New Roman" panose="02020603050405020304" charset="0"/>
                            </a:rPr>
                          </m:ctrlPr>
                        </m:sSubPr>
                        <m:e>
                          <m:r>
                            <a:rPr lang="ar-AE" sz="1800" i="1">
                              <a:effectLst/>
                              <a:latin typeface="Cambria Math" panose="02040503050406030204" pitchFamily="18" charset="0"/>
                              <a:ea typeface="宋体" panose="02010600030101010101" pitchFamily="2" charset="-122"/>
                              <a:cs typeface="Times New Roman" panose="02020603050405020304" charset="0"/>
                            </a:rPr>
                            <m:t>𝑠</m:t>
                          </m:r>
                        </m:e>
                        <m:sub>
                          <m:r>
                            <a:rPr lang="ar-AE" sz="1800" i="1">
                              <a:effectLst/>
                              <a:latin typeface="Cambria Math" panose="02040503050406030204" pitchFamily="18" charset="0"/>
                              <a:ea typeface="宋体" panose="02010600030101010101" pitchFamily="2" charset="-122"/>
                              <a:cs typeface="Times New Roman" panose="02020603050405020304" charset="0"/>
                            </a:rPr>
                            <m:t>12</m:t>
                          </m:r>
                        </m:sub>
                      </m:sSub>
                    </m:oMath>
                  </m:oMathPara>
                </a14:m>
                <a:endParaRPr lang="zh-CN" altLang="en-US" sz="1800" kern="100" dirty="0">
                  <a:effectLst/>
                  <a:latin typeface="Times New Roman" panose="02020603050405020304" charset="0"/>
                  <a:ea typeface="宋体" panose="02010600030101010101" pitchFamily="2" charset="-122"/>
                  <a:cs typeface="Times New Roman" panose="020206030504050203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1044146" y="1496142"/>
                <a:ext cx="9700053" cy="4601210"/>
              </a:xfrm>
              <a:prstGeom prst="rect">
                <a:avLst/>
              </a:prstGeom>
              <a:blipFill rotWithShape="1">
                <a:blip r:embed="rId2"/>
                <a:stretch>
                  <a:fillRect l="-2" t="-2" r="7" b="2"/>
                </a:stretch>
              </a:blipFill>
            </p:spPr>
            <p:txBody>
              <a:bodyPr/>
              <a:lstStyle/>
              <a:p>
                <a:r>
                  <a:rPr lang="zh-CN" altLang="en-US">
                    <a:noFill/>
                  </a:rPr>
                  <a:t> </a:t>
                </a:r>
              </a:p>
            </p:txBody>
          </p:sp>
        </mc:Fallback>
      </mc:AlternateContent>
      <p:sp>
        <p:nvSpPr>
          <p:cNvPr id="5" name="文本框 4"/>
          <p:cNvSpPr txBox="1"/>
          <p:nvPr/>
        </p:nvSpPr>
        <p:spPr>
          <a:xfrm>
            <a:off x="10148046" y="2785445"/>
            <a:ext cx="1192306" cy="369332"/>
          </a:xfrm>
          <a:prstGeom prst="rect">
            <a:avLst/>
          </a:prstGeom>
          <a:noFill/>
        </p:spPr>
        <p:txBody>
          <a:bodyPr wrap="square" rtlCol="0">
            <a:spAutoFit/>
          </a:bodyPr>
          <a:lstStyle/>
          <a:p>
            <a:r>
              <a:rPr lang="zh-CN" altLang="en-US" dirty="0"/>
              <a:t>（</a:t>
            </a:r>
            <a:r>
              <a:rPr lang="en-US" altLang="zh-CN" dirty="0"/>
              <a:t>5.110</a:t>
            </a:r>
            <a:r>
              <a:rPr lang="zh-CN" altLang="en-US" dirty="0"/>
              <a:t>）</a:t>
            </a:r>
            <a:endParaRPr lang="en-US" dirty="0"/>
          </a:p>
        </p:txBody>
      </p:sp>
      <p:sp>
        <p:nvSpPr>
          <p:cNvPr id="6" name="文本框 5"/>
          <p:cNvSpPr txBox="1"/>
          <p:nvPr/>
        </p:nvSpPr>
        <p:spPr>
          <a:xfrm>
            <a:off x="10148046" y="4811953"/>
            <a:ext cx="1192306" cy="369332"/>
          </a:xfrm>
          <a:prstGeom prst="rect">
            <a:avLst/>
          </a:prstGeom>
          <a:noFill/>
        </p:spPr>
        <p:txBody>
          <a:bodyPr wrap="square" rtlCol="0">
            <a:spAutoFit/>
          </a:bodyPr>
          <a:lstStyle/>
          <a:p>
            <a:r>
              <a:rPr lang="zh-CN" altLang="en-US" dirty="0"/>
              <a:t>（</a:t>
            </a:r>
            <a:r>
              <a:rPr lang="en-US" altLang="zh-CN" dirty="0"/>
              <a:t>5.111</a:t>
            </a:r>
            <a:r>
              <a:rPr lang="zh-CN" altLang="en-US" dirty="0"/>
              <a:t>）</a:t>
            </a:r>
            <a:endParaRPr lang="en-US" dirty="0"/>
          </a:p>
        </p:txBody>
      </p:sp>
      <p:sp>
        <p:nvSpPr>
          <p:cNvPr id="7" name="文本框 6"/>
          <p:cNvSpPr txBox="1"/>
          <p:nvPr/>
        </p:nvSpPr>
        <p:spPr>
          <a:xfrm>
            <a:off x="10148046" y="5652213"/>
            <a:ext cx="1192306" cy="369332"/>
          </a:xfrm>
          <a:prstGeom prst="rect">
            <a:avLst/>
          </a:prstGeom>
          <a:noFill/>
        </p:spPr>
        <p:txBody>
          <a:bodyPr wrap="square" rtlCol="0">
            <a:spAutoFit/>
          </a:bodyPr>
          <a:lstStyle/>
          <a:p>
            <a:r>
              <a:rPr lang="zh-CN" altLang="en-US" dirty="0"/>
              <a:t>（</a:t>
            </a:r>
            <a:r>
              <a:rPr lang="en-US" altLang="zh-CN" dirty="0"/>
              <a:t>5.112</a:t>
            </a:r>
            <a:r>
              <a:rPr lang="zh-CN" altLang="en-US" dirty="0"/>
              <a:t>）</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文本框 2"/>
              <p:cNvSpPr txBox="1"/>
              <p:nvPr/>
            </p:nvSpPr>
            <p:spPr>
              <a:xfrm>
                <a:off x="531340" y="1561306"/>
                <a:ext cx="10632988" cy="4343400"/>
              </a:xfrm>
              <a:prstGeom prst="rect">
                <a:avLst/>
              </a:prstGeom>
              <a:noFill/>
            </p:spPr>
            <p:txBody>
              <a:bodyPr wrap="square">
                <a:spAutoFit/>
              </a:bodyPr>
              <a:lstStyle/>
              <a:p>
                <a:pPr indent="127000" algn="just">
                  <a:lnSpc>
                    <a:spcPct val="150000"/>
                  </a:lnSpc>
                </a:pPr>
                <a:r>
                  <a:rPr lang="zh-CN" altLang="en-US" sz="1600" kern="100" dirty="0">
                    <a:effectLst/>
                    <a:latin typeface="Times New Roman" panose="02020603050405020304" charset="0"/>
                    <a:ea typeface="宋体" panose="02010600030101010101" pitchFamily="2" charset="-122"/>
                    <a:cs typeface="Times New Roman" panose="02020603050405020304" charset="0"/>
                  </a:rPr>
                  <a:t>（</a:t>
                </a:r>
                <a:r>
                  <a:rPr lang="en-US" altLang="zh-CN" sz="1600" kern="100" dirty="0">
                    <a:effectLst/>
                    <a:latin typeface="Times New Roman" panose="02020603050405020304" charset="0"/>
                    <a:ea typeface="宋体" panose="02010600030101010101" pitchFamily="2" charset="-122"/>
                    <a:cs typeface="Times New Roman" panose="02020603050405020304" charset="0"/>
                  </a:rPr>
                  <a:t>2</a:t>
                </a:r>
                <a:r>
                  <a:rPr lang="zh-CN" altLang="en-US" sz="1600" kern="100" dirty="0">
                    <a:effectLst/>
                    <a:latin typeface="Times New Roman" panose="02020603050405020304" charset="0"/>
                    <a:ea typeface="宋体" panose="02010600030101010101" pitchFamily="2" charset="-122"/>
                    <a:cs typeface="Times New Roman" panose="02020603050405020304" charset="0"/>
                  </a:rPr>
                  <a:t>）拉格朗日函数</a:t>
                </a:r>
                <a:endParaRPr lang="en-US" altLang="zh-CN" sz="1600" kern="100" dirty="0">
                  <a:effectLst/>
                  <a:latin typeface="Times New Roman" panose="02020603050405020304" charset="0"/>
                  <a:ea typeface="宋体" panose="02010600030101010101" pitchFamily="2" charset="-122"/>
                  <a:cs typeface="Times New Roman" panose="02020603050405020304" charset="0"/>
                </a:endParaRPr>
              </a:p>
              <a:p>
                <a:pPr indent="1333500" algn="just">
                  <a:lnSpc>
                    <a:spcPct val="150000"/>
                  </a:lnSpc>
                  <a:tabLst>
                    <a:tab pos="2107565" algn="l"/>
                  </a:tabLst>
                </a:pPr>
                <a14:m>
                  <m:oMathPara xmlns:m="http://schemas.openxmlformats.org/officeDocument/2006/math">
                    <m:oMathParaPr>
                      <m:jc m:val="centerGroup"/>
                    </m:oMathParaPr>
                    <m:oMath xmlns:m="http://schemas.openxmlformats.org/officeDocument/2006/math">
                      <m:r>
                        <a:rPr lang="ar-AE" sz="1600" i="1" kern="100" smtClean="0">
                          <a:effectLst/>
                          <a:latin typeface="Cambria Math" panose="02040503050406030204" pitchFamily="18" charset="0"/>
                          <a:ea typeface="宋体" panose="02010600030101010101" pitchFamily="2" charset="-122"/>
                          <a:cs typeface="Times New Roman" panose="02020603050405020304" charset="0"/>
                        </a:rPr>
                        <m:t>𝐿</m:t>
                      </m:r>
                      <m:r>
                        <a:rPr lang="ar-AE" sz="1600" kern="100">
                          <a:effectLst/>
                          <a:latin typeface="Cambria Math" panose="02040503050406030204" pitchFamily="18" charset="0"/>
                          <a:ea typeface="宋体" panose="02010600030101010101" pitchFamily="2" charset="-122"/>
                          <a:cs typeface="Times New Roman" panose="02020603050405020304" charset="0"/>
                        </a:rPr>
                        <m:t>=</m:t>
                      </m:r>
                      <m:sSub>
                        <m:sSubPr>
                          <m:ctrlPr>
                            <a:rPr lang="ar-AE" sz="1600" i="1" kern="100">
                              <a:effectLst/>
                              <a:latin typeface="Cambria Math" panose="02040503050406030204" pitchFamily="18" charset="0"/>
                              <a:ea typeface="宋体" panose="02010600030101010101" pitchFamily="2" charset="-122"/>
                              <a:cs typeface="Times New Roman" panose="02020603050405020304" charset="0"/>
                            </a:rPr>
                          </m:ctrlPr>
                        </m:sSubPr>
                        <m:e>
                          <m:r>
                            <a:rPr lang="ar-AE" sz="1600" i="1" kern="100">
                              <a:effectLst/>
                              <a:latin typeface="Cambria Math" panose="02040503050406030204" pitchFamily="18" charset="0"/>
                              <a:ea typeface="宋体" panose="02010600030101010101" pitchFamily="2" charset="-122"/>
                              <a:cs typeface="Times New Roman" panose="02020603050405020304" charset="0"/>
                            </a:rPr>
                            <m:t>𝐾</m:t>
                          </m:r>
                        </m:e>
                        <m:sub>
                          <m:r>
                            <a:rPr lang="ar-AE" sz="1600" i="1" kern="100">
                              <a:effectLst/>
                              <a:latin typeface="Cambria Math" panose="02040503050406030204" pitchFamily="18" charset="0"/>
                              <a:ea typeface="宋体" panose="02010600030101010101" pitchFamily="2" charset="-122"/>
                              <a:cs typeface="Times New Roman" panose="02020603050405020304" charset="0"/>
                            </a:rPr>
                            <m:t>1</m:t>
                          </m:r>
                        </m:sub>
                      </m:sSub>
                      <m:r>
                        <a:rPr lang="ar-AE" sz="1600" i="1" kern="100">
                          <a:effectLst/>
                          <a:latin typeface="Cambria Math" panose="02040503050406030204" pitchFamily="18" charset="0"/>
                          <a:ea typeface="宋体" panose="02010600030101010101" pitchFamily="2" charset="-122"/>
                          <a:cs typeface="Times New Roman" panose="02020603050405020304" charset="0"/>
                        </a:rPr>
                        <m:t>+</m:t>
                      </m:r>
                      <m:sSub>
                        <m:sSubPr>
                          <m:ctrlPr>
                            <a:rPr lang="ar-AE" sz="1600" i="1" kern="100">
                              <a:effectLst/>
                              <a:latin typeface="Cambria Math" panose="02040503050406030204" pitchFamily="18" charset="0"/>
                              <a:ea typeface="宋体" panose="02010600030101010101" pitchFamily="2" charset="-122"/>
                              <a:cs typeface="Times New Roman" panose="02020603050405020304" charset="0"/>
                            </a:rPr>
                          </m:ctrlPr>
                        </m:sSubPr>
                        <m:e>
                          <m:sSub>
                            <m:sSubPr>
                              <m:ctrlPr>
                                <a:rPr lang="ar-AE" sz="1600" i="1" kern="100">
                                  <a:effectLst/>
                                  <a:latin typeface="Cambria Math" panose="02040503050406030204" pitchFamily="18" charset="0"/>
                                  <a:ea typeface="宋体" panose="02010600030101010101" pitchFamily="2" charset="-122"/>
                                  <a:cs typeface="Times New Roman" panose="02020603050405020304" charset="0"/>
                                </a:rPr>
                              </m:ctrlPr>
                            </m:sSubPr>
                            <m:e>
                              <m:r>
                                <a:rPr lang="ar-AE" sz="1600" i="1" kern="100">
                                  <a:effectLst/>
                                  <a:latin typeface="Cambria Math" panose="02040503050406030204" pitchFamily="18" charset="0"/>
                                  <a:ea typeface="宋体" panose="02010600030101010101" pitchFamily="2" charset="-122"/>
                                  <a:cs typeface="Times New Roman" panose="02020603050405020304" charset="0"/>
                                </a:rPr>
                                <m:t>𝐾</m:t>
                              </m:r>
                            </m:e>
                            <m:sub>
                              <m:r>
                                <a:rPr lang="ar-AE" sz="1600" i="1" kern="100">
                                  <a:effectLst/>
                                  <a:latin typeface="Cambria Math" panose="02040503050406030204" pitchFamily="18" charset="0"/>
                                  <a:ea typeface="宋体" panose="02010600030101010101" pitchFamily="2" charset="-122"/>
                                  <a:cs typeface="Times New Roman" panose="02020603050405020304" charset="0"/>
                                </a:rPr>
                                <m:t>2</m:t>
                              </m:r>
                            </m:sub>
                          </m:sSub>
                          <m:r>
                            <a:rPr lang="ar-AE" sz="1600" i="1" kern="100">
                              <a:effectLst/>
                              <a:latin typeface="Cambria Math" panose="02040503050406030204" pitchFamily="18" charset="0"/>
                              <a:ea typeface="宋体" panose="02010600030101010101" pitchFamily="2" charset="-122"/>
                              <a:cs typeface="Times New Roman" panose="02020603050405020304" charset="0"/>
                            </a:rPr>
                            <m:t>−</m:t>
                          </m:r>
                          <m:sSub>
                            <m:sSubPr>
                              <m:ctrlPr>
                                <a:rPr lang="ar-AE" sz="1600" i="1" kern="100">
                                  <a:effectLst/>
                                  <a:latin typeface="Cambria Math" panose="02040503050406030204" pitchFamily="18" charset="0"/>
                                  <a:ea typeface="宋体" panose="02010600030101010101" pitchFamily="2" charset="-122"/>
                                  <a:cs typeface="Times New Roman" panose="02020603050405020304" charset="0"/>
                                </a:rPr>
                              </m:ctrlPr>
                            </m:sSubPr>
                            <m:e>
                              <m:r>
                                <a:rPr lang="ar-AE" sz="1600" i="1" kern="100">
                                  <a:effectLst/>
                                  <a:latin typeface="Cambria Math" panose="02040503050406030204" pitchFamily="18" charset="0"/>
                                  <a:ea typeface="宋体" panose="02010600030101010101" pitchFamily="2" charset="-122"/>
                                  <a:cs typeface="Times New Roman" panose="02020603050405020304" charset="0"/>
                                </a:rPr>
                                <m:t>𝑈</m:t>
                              </m:r>
                            </m:e>
                            <m:sub>
                              <m:r>
                                <a:rPr lang="ar-AE" sz="1600" i="1" kern="100">
                                  <a:effectLst/>
                                  <a:latin typeface="Cambria Math" panose="02040503050406030204" pitchFamily="18" charset="0"/>
                                  <a:ea typeface="宋体" panose="02010600030101010101" pitchFamily="2" charset="-122"/>
                                  <a:cs typeface="Times New Roman" panose="02020603050405020304" charset="0"/>
                                </a:rPr>
                                <m:t>1</m:t>
                              </m:r>
                            </m:sub>
                          </m:sSub>
                          <m:r>
                            <a:rPr lang="ar-AE" sz="1600" i="1" kern="100">
                              <a:effectLst/>
                              <a:latin typeface="Cambria Math" panose="02040503050406030204" pitchFamily="18" charset="0"/>
                              <a:ea typeface="宋体" panose="02010600030101010101" pitchFamily="2" charset="-122"/>
                              <a:cs typeface="Times New Roman" panose="02020603050405020304" charset="0"/>
                            </a:rPr>
                            <m:t>−</m:t>
                          </m:r>
                          <m:r>
                            <a:rPr lang="ar-AE" sz="1600" i="1" kern="100">
                              <a:effectLst/>
                              <a:latin typeface="Cambria Math" panose="02040503050406030204" pitchFamily="18" charset="0"/>
                              <a:ea typeface="宋体" panose="02010600030101010101" pitchFamily="2" charset="-122"/>
                              <a:cs typeface="Times New Roman" panose="02020603050405020304" charset="0"/>
                            </a:rPr>
                            <m:t>𝑈</m:t>
                          </m:r>
                        </m:e>
                        <m:sub>
                          <m:r>
                            <a:rPr lang="ar-AE" sz="1600" i="1" kern="100">
                              <a:effectLst/>
                              <a:latin typeface="Cambria Math" panose="02040503050406030204" pitchFamily="18" charset="0"/>
                              <a:ea typeface="宋体" panose="02010600030101010101" pitchFamily="2" charset="-122"/>
                              <a:cs typeface="Times New Roman" panose="02020603050405020304" charset="0"/>
                            </a:rPr>
                            <m:t>2</m:t>
                          </m:r>
                        </m:sub>
                      </m:sSub>
                    </m:oMath>
                  </m:oMathPara>
                </a14:m>
                <a:endParaRPr lang="ar-AE" sz="1600" kern="100" dirty="0">
                  <a:effectLst/>
                  <a:latin typeface="Times New Roman" panose="02020603050405020304" charset="0"/>
                  <a:ea typeface="宋体" panose="02010600030101010101" pitchFamily="2" charset="-122"/>
                  <a:cs typeface="Times New Roman" panose="02020603050405020304" charset="0"/>
                </a:endParaRPr>
              </a:p>
              <a:p>
                <a:pPr indent="127000" algn="just">
                  <a:lnSpc>
                    <a:spcPct val="150000"/>
                  </a:lnSpc>
                  <a:tabLst>
                    <a:tab pos="2107565" algn="l"/>
                  </a:tabLst>
                </a:pPr>
                <a14:m>
                  <m:oMathPara xmlns:m="http://schemas.openxmlformats.org/officeDocument/2006/math">
                    <m:oMathParaPr>
                      <m:jc m:val="centerGroup"/>
                    </m:oMathParaPr>
                    <m:oMath xmlns:m="http://schemas.openxmlformats.org/officeDocument/2006/math">
                      <m:r>
                        <a:rPr lang="ar-AE" sz="1600" i="1" kern="100">
                          <a:effectLst/>
                          <a:latin typeface="Cambria Math" panose="02040503050406030204" pitchFamily="18" charset="0"/>
                          <a:ea typeface="宋体" panose="02010600030101010101" pitchFamily="2" charset="-122"/>
                          <a:cs typeface="Times New Roman" panose="02020603050405020304" charset="0"/>
                        </a:rPr>
                        <m:t>             =</m:t>
                      </m:r>
                      <m:f>
                        <m:fPr>
                          <m:ctrlPr>
                            <a:rPr lang="ar-AE" sz="1600" i="1" kern="100">
                              <a:effectLst/>
                              <a:latin typeface="Cambria Math" panose="02040503050406030204" pitchFamily="18" charset="0"/>
                              <a:ea typeface="宋体" panose="02010600030101010101" pitchFamily="2" charset="-122"/>
                              <a:cs typeface="Times New Roman" panose="02020603050405020304" charset="0"/>
                            </a:rPr>
                          </m:ctrlPr>
                        </m:fPr>
                        <m:num>
                          <m:r>
                            <a:rPr lang="ar-AE" sz="1600" i="1" kern="100">
                              <a:effectLst/>
                              <a:latin typeface="Cambria Math" panose="02040503050406030204" pitchFamily="18" charset="0"/>
                              <a:ea typeface="宋体" panose="02010600030101010101" pitchFamily="2" charset="-122"/>
                              <a:cs typeface="Times New Roman" panose="02020603050405020304" charset="0"/>
                            </a:rPr>
                            <m:t>1</m:t>
                          </m:r>
                        </m:num>
                        <m:den>
                          <m:r>
                            <a:rPr lang="ar-AE" sz="1600" i="1" kern="100">
                              <a:effectLst/>
                              <a:latin typeface="Cambria Math" panose="02040503050406030204" pitchFamily="18" charset="0"/>
                              <a:ea typeface="宋体" panose="02010600030101010101" pitchFamily="2" charset="-122"/>
                              <a:cs typeface="Times New Roman" panose="02020603050405020304" charset="0"/>
                            </a:rPr>
                            <m:t>2</m:t>
                          </m:r>
                        </m:den>
                      </m:f>
                      <m:sSub>
                        <m:sSubPr>
                          <m:ctrlPr>
                            <a:rPr lang="ar-AE" sz="1600" i="1" kern="100">
                              <a:effectLst/>
                              <a:latin typeface="Cambria Math" panose="02040503050406030204" pitchFamily="18" charset="0"/>
                              <a:ea typeface="宋体" panose="02010600030101010101" pitchFamily="2" charset="-122"/>
                              <a:cs typeface="Times New Roman" panose="02020603050405020304" charset="0"/>
                            </a:rPr>
                          </m:ctrlPr>
                        </m:sSubPr>
                        <m:e>
                          <m:r>
                            <a:rPr lang="en-US" altLang="ar-AE" sz="1600" i="1" kern="100">
                              <a:effectLst/>
                              <a:latin typeface="Cambria Math" panose="02040503050406030204" pitchFamily="18" charset="0"/>
                              <a:ea typeface="宋体" panose="02010600030101010101" pitchFamily="2" charset="-122"/>
                              <a:cs typeface="Times New Roman" panose="02020603050405020304" charset="0"/>
                            </a:rPr>
                            <m:t>(</m:t>
                          </m:r>
                          <m:r>
                            <a:rPr lang="ar-AE" sz="1600" i="1" kern="100">
                              <a:effectLst/>
                              <a:latin typeface="Cambria Math" panose="02040503050406030204" pitchFamily="18" charset="0"/>
                              <a:ea typeface="宋体" panose="02010600030101010101" pitchFamily="2" charset="-122"/>
                              <a:cs typeface="Times New Roman" panose="02020603050405020304" charset="0"/>
                            </a:rPr>
                            <m:t>𝑚</m:t>
                          </m:r>
                        </m:e>
                        <m:sub>
                          <m:r>
                            <a:rPr lang="ar-AE" sz="1600" i="1" kern="100">
                              <a:effectLst/>
                              <a:latin typeface="Cambria Math" panose="02040503050406030204" pitchFamily="18" charset="0"/>
                              <a:ea typeface="宋体" panose="02010600030101010101" pitchFamily="2" charset="-122"/>
                              <a:cs typeface="Times New Roman" panose="02020603050405020304" charset="0"/>
                            </a:rPr>
                            <m:t>1</m:t>
                          </m:r>
                        </m:sub>
                      </m:sSub>
                      <m:r>
                        <a:rPr lang="ar-AE" sz="1600" i="1" kern="100">
                          <a:effectLst/>
                          <a:latin typeface="Cambria Math" panose="02040503050406030204" pitchFamily="18" charset="0"/>
                          <a:ea typeface="宋体" panose="02010600030101010101" pitchFamily="2" charset="-122"/>
                          <a:cs typeface="Times New Roman" panose="02020603050405020304" charset="0"/>
                        </a:rPr>
                        <m:t>+</m:t>
                      </m:r>
                      <m:sSub>
                        <m:sSubPr>
                          <m:ctrlPr>
                            <a:rPr lang="ar-AE" sz="1600" i="1" kern="100">
                              <a:effectLst/>
                              <a:latin typeface="Cambria Math" panose="02040503050406030204" pitchFamily="18" charset="0"/>
                              <a:ea typeface="宋体" panose="02010600030101010101" pitchFamily="2" charset="-122"/>
                              <a:cs typeface="Times New Roman" panose="02020603050405020304" charset="0"/>
                            </a:rPr>
                          </m:ctrlPr>
                        </m:sSubPr>
                        <m:e>
                          <m:r>
                            <a:rPr lang="ar-AE" sz="1600" i="1" kern="100">
                              <a:effectLst/>
                              <a:latin typeface="Cambria Math" panose="02040503050406030204" pitchFamily="18" charset="0"/>
                              <a:ea typeface="宋体" panose="02010600030101010101" pitchFamily="2" charset="-122"/>
                              <a:cs typeface="Times New Roman" panose="02020603050405020304" charset="0"/>
                            </a:rPr>
                            <m:t>𝑚</m:t>
                          </m:r>
                        </m:e>
                        <m:sub>
                          <m:r>
                            <a:rPr lang="ar-AE" sz="1600" i="1" kern="100">
                              <a:effectLst/>
                              <a:latin typeface="Cambria Math" panose="02040503050406030204" pitchFamily="18" charset="0"/>
                              <a:ea typeface="宋体" panose="02010600030101010101" pitchFamily="2" charset="-122"/>
                              <a:cs typeface="Times New Roman" panose="02020603050405020304" charset="0"/>
                            </a:rPr>
                            <m:t>2</m:t>
                          </m:r>
                        </m:sub>
                      </m:sSub>
                      <m:r>
                        <a:rPr lang="en-US" altLang="ar-AE" sz="1600" i="1" kern="100">
                          <a:effectLst/>
                          <a:latin typeface="Cambria Math" panose="02040503050406030204" pitchFamily="18" charset="0"/>
                          <a:ea typeface="宋体" panose="02010600030101010101" pitchFamily="2" charset="-122"/>
                          <a:cs typeface="Times New Roman" panose="02020603050405020304" charset="0"/>
                        </a:rPr>
                        <m:t>)</m:t>
                      </m:r>
                      <m:sSup>
                        <m:sSupPr>
                          <m:ctrlPr>
                            <a:rPr lang="ar-AE" sz="1600" i="1" kern="100">
                              <a:effectLst/>
                              <a:latin typeface="Cambria Math" panose="02040503050406030204" pitchFamily="18" charset="0"/>
                              <a:ea typeface="宋体" panose="02010600030101010101" pitchFamily="2" charset="-122"/>
                              <a:cs typeface="Times New Roman" panose="02020603050405020304" charset="0"/>
                            </a:rPr>
                          </m:ctrlPr>
                        </m:sSupPr>
                        <m:e>
                          <m:r>
                            <a:rPr lang="en-US" altLang="ar-AE" sz="1600" i="1" kern="100">
                              <a:effectLst/>
                              <a:latin typeface="Cambria Math" panose="02040503050406030204" pitchFamily="18" charset="0"/>
                              <a:ea typeface="宋体" panose="02010600030101010101" pitchFamily="2" charset="-122"/>
                              <a:cs typeface="Times New Roman" panose="02020603050405020304" charset="0"/>
                            </a:rPr>
                            <m:t>(</m:t>
                          </m:r>
                          <m:sSub>
                            <m:sSubPr>
                              <m:ctrlPr>
                                <a:rPr lang="ar-AE" sz="1600" i="1" kern="100">
                                  <a:effectLst/>
                                  <a:latin typeface="Cambria Math" panose="02040503050406030204" pitchFamily="18" charset="0"/>
                                  <a:ea typeface="宋体" panose="02010600030101010101" pitchFamily="2" charset="-122"/>
                                  <a:cs typeface="Times New Roman" panose="02020603050405020304" charset="0"/>
                                </a:rPr>
                              </m:ctrlPr>
                            </m:sSubPr>
                            <m:e>
                              <m:r>
                                <a:rPr lang="ar-AE" sz="1600" i="1" kern="100">
                                  <a:effectLst/>
                                  <a:latin typeface="Cambria Math" panose="02040503050406030204" pitchFamily="18" charset="0"/>
                                  <a:ea typeface="宋体" panose="02010600030101010101" pitchFamily="2" charset="-122"/>
                                  <a:cs typeface="Times New Roman" panose="02020603050405020304" charset="0"/>
                                </a:rPr>
                                <m:t>𝑙</m:t>
                              </m:r>
                            </m:e>
                            <m:sub>
                              <m:r>
                                <a:rPr lang="ar-AE" sz="1600" i="1" kern="100">
                                  <a:effectLst/>
                                  <a:latin typeface="Cambria Math" panose="02040503050406030204" pitchFamily="18" charset="0"/>
                                  <a:ea typeface="宋体" panose="02010600030101010101" pitchFamily="2" charset="-122"/>
                                  <a:cs typeface="Times New Roman" panose="02020603050405020304" charset="0"/>
                                </a:rPr>
                                <m:t>1</m:t>
                              </m:r>
                            </m:sub>
                          </m:sSub>
                          <m:sSub>
                            <m:sSubPr>
                              <m:ctrlPr>
                                <a:rPr lang="ar-AE" sz="1600" i="1" kern="100">
                                  <a:effectLst/>
                                  <a:latin typeface="Cambria Math" panose="02040503050406030204" pitchFamily="18" charset="0"/>
                                  <a:ea typeface="宋体" panose="02010600030101010101" pitchFamily="2" charset="-122"/>
                                  <a:cs typeface="Times New Roman" panose="02020603050405020304" charset="0"/>
                                </a:rPr>
                              </m:ctrlPr>
                            </m:sSubPr>
                            <m:e>
                              <m:acc>
                                <m:accPr>
                                  <m:chr m:val="̇"/>
                                  <m:ctrlPr>
                                    <a:rPr lang="ar-AE" sz="1600" i="1" kern="100">
                                      <a:effectLst/>
                                      <a:latin typeface="Cambria Math" panose="02040503050406030204" pitchFamily="18" charset="0"/>
                                      <a:ea typeface="宋体" panose="02010600030101010101" pitchFamily="2" charset="-122"/>
                                      <a:cs typeface="Times New Roman" panose="02020603050405020304" charset="0"/>
                                    </a:rPr>
                                  </m:ctrlPr>
                                </m:accPr>
                                <m:e>
                                  <m:r>
                                    <a:rPr lang="ar-AE" sz="1600" i="1" kern="100">
                                      <a:effectLst/>
                                      <a:latin typeface="Cambria Math" panose="02040503050406030204" pitchFamily="18" charset="0"/>
                                      <a:ea typeface="宋体" panose="02010600030101010101" pitchFamily="2" charset="-122"/>
                                      <a:cs typeface="Times New Roman" panose="02020603050405020304" charset="0"/>
                                    </a:rPr>
                                    <m:t>𝜃</m:t>
                                  </m:r>
                                </m:e>
                              </m:acc>
                            </m:e>
                            <m:sub>
                              <m:r>
                                <a:rPr lang="ar-AE" sz="1600" i="1" kern="100">
                                  <a:effectLst/>
                                  <a:latin typeface="Cambria Math" panose="02040503050406030204" pitchFamily="18" charset="0"/>
                                  <a:ea typeface="宋体" panose="02010600030101010101" pitchFamily="2" charset="-122"/>
                                  <a:cs typeface="Times New Roman" panose="02020603050405020304" charset="0"/>
                                </a:rPr>
                                <m:t>1</m:t>
                              </m:r>
                            </m:sub>
                          </m:sSub>
                          <m:r>
                            <a:rPr lang="en-US" altLang="ar-AE" sz="1600" i="1" kern="100">
                              <a:effectLst/>
                              <a:latin typeface="Cambria Math" panose="02040503050406030204" pitchFamily="18" charset="0"/>
                              <a:ea typeface="宋体" panose="02010600030101010101" pitchFamily="2" charset="-122"/>
                              <a:cs typeface="Times New Roman" panose="02020603050405020304" charset="0"/>
                            </a:rPr>
                            <m:t>)</m:t>
                          </m:r>
                        </m:e>
                        <m:sup>
                          <m:r>
                            <a:rPr lang="ar-AE" sz="1600" i="1" kern="100">
                              <a:effectLst/>
                              <a:latin typeface="Cambria Math" panose="02040503050406030204" pitchFamily="18" charset="0"/>
                              <a:ea typeface="宋体" panose="02010600030101010101" pitchFamily="2" charset="-122"/>
                              <a:cs typeface="Times New Roman" panose="02020603050405020304" charset="0"/>
                            </a:rPr>
                            <m:t>2</m:t>
                          </m:r>
                        </m:sup>
                      </m:sSup>
                      <m:r>
                        <a:rPr lang="ar-AE" sz="1600" kern="100">
                          <a:effectLst/>
                          <a:latin typeface="Cambria Math" panose="02040503050406030204" pitchFamily="18" charset="0"/>
                          <a:ea typeface="宋体" panose="02010600030101010101" pitchFamily="2" charset="-122"/>
                          <a:cs typeface="Times New Roman" panose="02020603050405020304" charset="0"/>
                        </a:rPr>
                        <m:t>+</m:t>
                      </m:r>
                      <m:f>
                        <m:fPr>
                          <m:ctrlPr>
                            <a:rPr lang="ar-AE" sz="1600" i="1" kern="100">
                              <a:effectLst/>
                              <a:latin typeface="Cambria Math" panose="02040503050406030204" pitchFamily="18" charset="0"/>
                              <a:ea typeface="宋体" panose="02010600030101010101" pitchFamily="2" charset="-122"/>
                              <a:cs typeface="Times New Roman" panose="02020603050405020304" charset="0"/>
                            </a:rPr>
                          </m:ctrlPr>
                        </m:fPr>
                        <m:num>
                          <m:r>
                            <a:rPr lang="ar-AE" sz="1600" i="1" kern="100">
                              <a:effectLst/>
                              <a:latin typeface="Cambria Math" panose="02040503050406030204" pitchFamily="18" charset="0"/>
                              <a:ea typeface="宋体" panose="02010600030101010101" pitchFamily="2" charset="-122"/>
                              <a:cs typeface="Times New Roman" panose="02020603050405020304" charset="0"/>
                            </a:rPr>
                            <m:t>1</m:t>
                          </m:r>
                        </m:num>
                        <m:den>
                          <m:r>
                            <a:rPr lang="ar-AE" sz="1600" i="1" kern="100">
                              <a:effectLst/>
                              <a:latin typeface="Cambria Math" panose="02040503050406030204" pitchFamily="18" charset="0"/>
                              <a:ea typeface="宋体" panose="02010600030101010101" pitchFamily="2" charset="-122"/>
                              <a:cs typeface="Times New Roman" panose="02020603050405020304" charset="0"/>
                            </a:rPr>
                            <m:t>2</m:t>
                          </m:r>
                        </m:den>
                      </m:f>
                      <m:sSub>
                        <m:sSubPr>
                          <m:ctrlPr>
                            <a:rPr lang="ar-AE" sz="1600" i="1" kern="100">
                              <a:effectLst/>
                              <a:latin typeface="Cambria Math" panose="02040503050406030204" pitchFamily="18" charset="0"/>
                              <a:ea typeface="宋体" panose="02010600030101010101" pitchFamily="2" charset="-122"/>
                              <a:cs typeface="Times New Roman" panose="02020603050405020304" charset="0"/>
                            </a:rPr>
                          </m:ctrlPr>
                        </m:sSubPr>
                        <m:e>
                          <m:r>
                            <a:rPr lang="ar-AE" sz="1600" i="1" kern="100">
                              <a:effectLst/>
                              <a:latin typeface="Cambria Math" panose="02040503050406030204" pitchFamily="18" charset="0"/>
                              <a:ea typeface="宋体" panose="02010600030101010101" pitchFamily="2" charset="-122"/>
                              <a:cs typeface="Times New Roman" panose="02020603050405020304" charset="0"/>
                            </a:rPr>
                            <m:t>𝑚</m:t>
                          </m:r>
                        </m:e>
                        <m:sub>
                          <m:r>
                            <a:rPr lang="ar-AE" sz="1600" i="1" kern="100">
                              <a:effectLst/>
                              <a:latin typeface="Cambria Math" panose="02040503050406030204" pitchFamily="18" charset="0"/>
                              <a:ea typeface="宋体" panose="02010600030101010101" pitchFamily="2" charset="-122"/>
                              <a:cs typeface="Times New Roman" panose="02020603050405020304" charset="0"/>
                            </a:rPr>
                            <m:t>2</m:t>
                          </m:r>
                        </m:sub>
                      </m:sSub>
                      <m:sSup>
                        <m:sSupPr>
                          <m:ctrlPr>
                            <a:rPr lang="ar-AE" sz="1600" i="1" kern="100">
                              <a:effectLst/>
                              <a:latin typeface="Cambria Math" panose="02040503050406030204" pitchFamily="18" charset="0"/>
                              <a:ea typeface="宋体" panose="02010600030101010101" pitchFamily="2" charset="-122"/>
                              <a:cs typeface="Times New Roman" panose="02020603050405020304" charset="0"/>
                            </a:rPr>
                          </m:ctrlPr>
                        </m:sSupPr>
                        <m:e>
                          <m:sSubSup>
                            <m:sSubSupPr>
                              <m:ctrlPr>
                                <a:rPr lang="ar-AE" sz="1600" i="1" kern="100">
                                  <a:effectLst/>
                                  <a:latin typeface="Cambria Math" panose="02040503050406030204" pitchFamily="18" charset="0"/>
                                  <a:ea typeface="宋体" panose="02010600030101010101" pitchFamily="2" charset="-122"/>
                                  <a:cs typeface="Times New Roman" panose="02020603050405020304" charset="0"/>
                                </a:rPr>
                              </m:ctrlPr>
                            </m:sSubSupPr>
                            <m:e>
                              <m:r>
                                <a:rPr lang="ar-AE" sz="1600" i="1" kern="100">
                                  <a:effectLst/>
                                  <a:latin typeface="Cambria Math" panose="02040503050406030204" pitchFamily="18" charset="0"/>
                                  <a:ea typeface="宋体" panose="02010600030101010101" pitchFamily="2" charset="-122"/>
                                  <a:cs typeface="Times New Roman" panose="02020603050405020304" charset="0"/>
                                </a:rPr>
                                <m:t>𝑙</m:t>
                              </m:r>
                            </m:e>
                            <m:sub>
                              <m:r>
                                <a:rPr lang="ar-AE" sz="1600" i="1" kern="100">
                                  <a:effectLst/>
                                  <a:latin typeface="Cambria Math" panose="02040503050406030204" pitchFamily="18" charset="0"/>
                                  <a:ea typeface="宋体" panose="02010600030101010101" pitchFamily="2" charset="-122"/>
                                  <a:cs typeface="Times New Roman" panose="02020603050405020304" charset="0"/>
                                </a:rPr>
                                <m:t>2</m:t>
                              </m:r>
                            </m:sub>
                            <m:sup>
                              <m:r>
                                <a:rPr lang="ar-AE" sz="1600" i="1" kern="100">
                                  <a:effectLst/>
                                  <a:latin typeface="Cambria Math" panose="02040503050406030204" pitchFamily="18" charset="0"/>
                                  <a:ea typeface="宋体" panose="02010600030101010101" pitchFamily="2" charset="-122"/>
                                  <a:cs typeface="Times New Roman" panose="02020603050405020304" charset="0"/>
                                </a:rPr>
                                <m:t>2</m:t>
                              </m:r>
                            </m:sup>
                          </m:sSubSup>
                          <m:r>
                            <a:rPr lang="en-US" altLang="ar-AE" sz="1600" i="1" kern="100">
                              <a:effectLst/>
                              <a:latin typeface="Cambria Math" panose="02040503050406030204" pitchFamily="18" charset="0"/>
                              <a:ea typeface="宋体" panose="02010600030101010101" pitchFamily="2" charset="-122"/>
                              <a:cs typeface="Times New Roman" panose="02020603050405020304" charset="0"/>
                            </a:rPr>
                            <m:t>(</m:t>
                          </m:r>
                          <m:sSub>
                            <m:sSubPr>
                              <m:ctrlPr>
                                <a:rPr lang="ar-AE" sz="1600" i="1" kern="100">
                                  <a:effectLst/>
                                  <a:latin typeface="Cambria Math" panose="02040503050406030204" pitchFamily="18" charset="0"/>
                                  <a:ea typeface="宋体" panose="02010600030101010101" pitchFamily="2" charset="-122"/>
                                  <a:cs typeface="Times New Roman" panose="02020603050405020304" charset="0"/>
                                </a:rPr>
                              </m:ctrlPr>
                            </m:sSubPr>
                            <m:e>
                              <m:acc>
                                <m:accPr>
                                  <m:chr m:val="̇"/>
                                  <m:ctrlPr>
                                    <a:rPr lang="ar-AE" sz="1600" i="1" kern="100">
                                      <a:effectLst/>
                                      <a:latin typeface="Cambria Math" panose="02040503050406030204" pitchFamily="18" charset="0"/>
                                      <a:ea typeface="宋体" panose="02010600030101010101" pitchFamily="2" charset="-122"/>
                                      <a:cs typeface="Times New Roman" panose="02020603050405020304" charset="0"/>
                                    </a:rPr>
                                  </m:ctrlPr>
                                </m:accPr>
                                <m:e>
                                  <m:r>
                                    <a:rPr lang="ar-AE" sz="1600" i="1" kern="100">
                                      <a:effectLst/>
                                      <a:latin typeface="Cambria Math" panose="02040503050406030204" pitchFamily="18" charset="0"/>
                                      <a:ea typeface="宋体" panose="02010600030101010101" pitchFamily="2" charset="-122"/>
                                      <a:cs typeface="Times New Roman" panose="02020603050405020304" charset="0"/>
                                    </a:rPr>
                                    <m:t>𝜃</m:t>
                                  </m:r>
                                </m:e>
                              </m:acc>
                            </m:e>
                            <m:sub>
                              <m:r>
                                <a:rPr lang="ar-AE" sz="1600" i="1" kern="100">
                                  <a:effectLst/>
                                  <a:latin typeface="Cambria Math" panose="02040503050406030204" pitchFamily="18" charset="0"/>
                                  <a:ea typeface="宋体" panose="02010600030101010101" pitchFamily="2" charset="-122"/>
                                  <a:cs typeface="Times New Roman" panose="02020603050405020304" charset="0"/>
                                </a:rPr>
                                <m:t>1</m:t>
                              </m:r>
                            </m:sub>
                          </m:sSub>
                          <m:r>
                            <a:rPr lang="ar-AE" sz="1600" i="1" kern="100">
                              <a:effectLst/>
                              <a:latin typeface="Cambria Math" panose="02040503050406030204" pitchFamily="18" charset="0"/>
                              <a:ea typeface="宋体" panose="02010600030101010101" pitchFamily="2" charset="-122"/>
                              <a:cs typeface="Times New Roman" panose="02020603050405020304" charset="0"/>
                            </a:rPr>
                            <m:t>+</m:t>
                          </m:r>
                          <m:sSub>
                            <m:sSubPr>
                              <m:ctrlPr>
                                <a:rPr lang="ar-AE" sz="1600" i="1" kern="100">
                                  <a:effectLst/>
                                  <a:latin typeface="Cambria Math" panose="02040503050406030204" pitchFamily="18" charset="0"/>
                                  <a:ea typeface="宋体" panose="02010600030101010101" pitchFamily="2" charset="-122"/>
                                  <a:cs typeface="Times New Roman" panose="02020603050405020304" charset="0"/>
                                </a:rPr>
                              </m:ctrlPr>
                            </m:sSubPr>
                            <m:e>
                              <m:acc>
                                <m:accPr>
                                  <m:chr m:val="̇"/>
                                  <m:ctrlPr>
                                    <a:rPr lang="ar-AE" sz="1600" i="1" kern="100">
                                      <a:effectLst/>
                                      <a:latin typeface="Cambria Math" panose="02040503050406030204" pitchFamily="18" charset="0"/>
                                      <a:ea typeface="宋体" panose="02010600030101010101" pitchFamily="2" charset="-122"/>
                                      <a:cs typeface="Times New Roman" panose="02020603050405020304" charset="0"/>
                                    </a:rPr>
                                  </m:ctrlPr>
                                </m:accPr>
                                <m:e>
                                  <m:r>
                                    <a:rPr lang="ar-AE" sz="1600" i="1" kern="100">
                                      <a:effectLst/>
                                      <a:latin typeface="Cambria Math" panose="02040503050406030204" pitchFamily="18" charset="0"/>
                                      <a:ea typeface="宋体" panose="02010600030101010101" pitchFamily="2" charset="-122"/>
                                      <a:cs typeface="Times New Roman" panose="02020603050405020304" charset="0"/>
                                    </a:rPr>
                                    <m:t>𝜃</m:t>
                                  </m:r>
                                </m:e>
                              </m:acc>
                            </m:e>
                            <m:sub>
                              <m:r>
                                <a:rPr lang="ar-AE" sz="1600" i="1" kern="100">
                                  <a:effectLst/>
                                  <a:latin typeface="Cambria Math" panose="02040503050406030204" pitchFamily="18" charset="0"/>
                                  <a:ea typeface="宋体" panose="02010600030101010101" pitchFamily="2" charset="-122"/>
                                  <a:cs typeface="Times New Roman" panose="02020603050405020304" charset="0"/>
                                </a:rPr>
                                <m:t>2</m:t>
                              </m:r>
                            </m:sub>
                          </m:sSub>
                          <m:r>
                            <a:rPr lang="en-US" altLang="ar-AE" sz="1600" i="1" kern="100">
                              <a:effectLst/>
                              <a:latin typeface="Cambria Math" panose="02040503050406030204" pitchFamily="18" charset="0"/>
                              <a:ea typeface="宋体" panose="02010600030101010101" pitchFamily="2" charset="-122"/>
                              <a:cs typeface="Times New Roman" panose="02020603050405020304" charset="0"/>
                            </a:rPr>
                            <m:t>)</m:t>
                          </m:r>
                        </m:e>
                        <m:sup>
                          <m:r>
                            <a:rPr lang="ar-AE" sz="1600" i="1" kern="100">
                              <a:effectLst/>
                              <a:latin typeface="Cambria Math" panose="02040503050406030204" pitchFamily="18" charset="0"/>
                              <a:ea typeface="宋体" panose="02010600030101010101" pitchFamily="2" charset="-122"/>
                              <a:cs typeface="Times New Roman" panose="02020603050405020304" charset="0"/>
                            </a:rPr>
                            <m:t>2</m:t>
                          </m:r>
                        </m:sup>
                      </m:sSup>
                      <m:r>
                        <a:rPr lang="ar-AE" sz="1600" kern="100">
                          <a:effectLst/>
                          <a:latin typeface="Cambria Math" panose="02040503050406030204" pitchFamily="18" charset="0"/>
                          <a:ea typeface="宋体" panose="02010600030101010101" pitchFamily="2" charset="-122"/>
                          <a:cs typeface="Times New Roman" panose="02020603050405020304" charset="0"/>
                        </a:rPr>
                        <m:t>+</m:t>
                      </m:r>
                      <m:sSub>
                        <m:sSubPr>
                          <m:ctrlPr>
                            <a:rPr lang="ar-AE" sz="1600" i="1" kern="100">
                              <a:effectLst/>
                              <a:latin typeface="Cambria Math" panose="02040503050406030204" pitchFamily="18" charset="0"/>
                              <a:ea typeface="宋体" panose="02010600030101010101" pitchFamily="2" charset="-122"/>
                              <a:cs typeface="Times New Roman" panose="02020603050405020304" charset="0"/>
                            </a:rPr>
                          </m:ctrlPr>
                        </m:sSubPr>
                        <m:e>
                          <m:r>
                            <a:rPr lang="ar-AE" sz="1600" i="1" kern="100">
                              <a:effectLst/>
                              <a:latin typeface="Cambria Math" panose="02040503050406030204" pitchFamily="18" charset="0"/>
                              <a:ea typeface="宋体" panose="02010600030101010101" pitchFamily="2" charset="-122"/>
                              <a:cs typeface="Times New Roman" panose="02020603050405020304" charset="0"/>
                            </a:rPr>
                            <m:t>𝑚</m:t>
                          </m:r>
                        </m:e>
                        <m:sub>
                          <m:r>
                            <a:rPr lang="ar-AE" sz="1600" i="1" kern="100">
                              <a:effectLst/>
                              <a:latin typeface="Cambria Math" panose="02040503050406030204" pitchFamily="18" charset="0"/>
                              <a:ea typeface="宋体" panose="02010600030101010101" pitchFamily="2" charset="-122"/>
                              <a:cs typeface="Times New Roman" panose="02020603050405020304" charset="0"/>
                            </a:rPr>
                            <m:t>2</m:t>
                          </m:r>
                        </m:sub>
                      </m:sSub>
                      <m:sSub>
                        <m:sSubPr>
                          <m:ctrlPr>
                            <a:rPr lang="ar-AE" sz="1600" i="1" kern="100">
                              <a:effectLst/>
                              <a:latin typeface="Cambria Math" panose="02040503050406030204" pitchFamily="18" charset="0"/>
                              <a:ea typeface="宋体" panose="02010600030101010101" pitchFamily="2" charset="-122"/>
                              <a:cs typeface="Times New Roman" panose="02020603050405020304" charset="0"/>
                            </a:rPr>
                          </m:ctrlPr>
                        </m:sSubPr>
                        <m:e>
                          <m:r>
                            <a:rPr lang="ar-AE" sz="1600" i="1" kern="100">
                              <a:effectLst/>
                              <a:latin typeface="Cambria Math" panose="02040503050406030204" pitchFamily="18" charset="0"/>
                              <a:ea typeface="宋体" panose="02010600030101010101" pitchFamily="2" charset="-122"/>
                              <a:cs typeface="Times New Roman" panose="02020603050405020304" charset="0"/>
                            </a:rPr>
                            <m:t>𝑙</m:t>
                          </m:r>
                        </m:e>
                        <m:sub>
                          <m:r>
                            <a:rPr lang="ar-AE" sz="1600" i="1" kern="100">
                              <a:effectLst/>
                              <a:latin typeface="Cambria Math" panose="02040503050406030204" pitchFamily="18" charset="0"/>
                              <a:ea typeface="宋体" panose="02010600030101010101" pitchFamily="2" charset="-122"/>
                              <a:cs typeface="Times New Roman" panose="02020603050405020304" charset="0"/>
                            </a:rPr>
                            <m:t>1</m:t>
                          </m:r>
                        </m:sub>
                      </m:sSub>
                      <m:sSub>
                        <m:sSubPr>
                          <m:ctrlPr>
                            <a:rPr lang="ar-AE" sz="1600" i="1" kern="100">
                              <a:effectLst/>
                              <a:latin typeface="Cambria Math" panose="02040503050406030204" pitchFamily="18" charset="0"/>
                              <a:ea typeface="宋体" panose="02010600030101010101" pitchFamily="2" charset="-122"/>
                              <a:cs typeface="Times New Roman" panose="02020603050405020304" charset="0"/>
                            </a:rPr>
                          </m:ctrlPr>
                        </m:sSubPr>
                        <m:e>
                          <m:r>
                            <a:rPr lang="ar-AE" sz="1600" i="1" kern="100">
                              <a:effectLst/>
                              <a:latin typeface="Cambria Math" panose="02040503050406030204" pitchFamily="18" charset="0"/>
                              <a:ea typeface="宋体" panose="02010600030101010101" pitchFamily="2" charset="-122"/>
                              <a:cs typeface="Times New Roman" panose="02020603050405020304" charset="0"/>
                            </a:rPr>
                            <m:t>𝑙</m:t>
                          </m:r>
                        </m:e>
                        <m:sub>
                          <m:r>
                            <a:rPr lang="ar-AE" sz="1600" i="1" kern="100">
                              <a:effectLst/>
                              <a:latin typeface="Cambria Math" panose="02040503050406030204" pitchFamily="18" charset="0"/>
                              <a:ea typeface="宋体" panose="02010600030101010101" pitchFamily="2" charset="-122"/>
                              <a:cs typeface="Times New Roman" panose="02020603050405020304" charset="0"/>
                            </a:rPr>
                            <m:t>2</m:t>
                          </m:r>
                        </m:sub>
                      </m:sSub>
                      <m:r>
                        <a:rPr lang="en-US" altLang="ar-AE" sz="1600" i="1" kern="100">
                          <a:effectLst/>
                          <a:latin typeface="Cambria Math" panose="02040503050406030204" pitchFamily="18" charset="0"/>
                          <a:ea typeface="宋体" panose="02010600030101010101" pitchFamily="2" charset="-122"/>
                          <a:cs typeface="Times New Roman" panose="02020603050405020304" charset="0"/>
                        </a:rPr>
                        <m:t>(</m:t>
                      </m:r>
                      <m:sSubSup>
                        <m:sSubSupPr>
                          <m:ctrlPr>
                            <a:rPr lang="ar-AE" sz="1600" i="1" kern="100">
                              <a:effectLst/>
                              <a:latin typeface="Cambria Math" panose="02040503050406030204" pitchFamily="18" charset="0"/>
                              <a:ea typeface="宋体" panose="02010600030101010101" pitchFamily="2" charset="-122"/>
                              <a:cs typeface="Times New Roman" panose="02020603050405020304" charset="0"/>
                            </a:rPr>
                          </m:ctrlPr>
                        </m:sSubSupPr>
                        <m:e>
                          <m:acc>
                            <m:accPr>
                              <m:chr m:val="̇"/>
                              <m:ctrlPr>
                                <a:rPr lang="ar-AE" sz="1600" i="1" kern="100">
                                  <a:effectLst/>
                                  <a:latin typeface="Cambria Math" panose="02040503050406030204" pitchFamily="18" charset="0"/>
                                  <a:ea typeface="宋体" panose="02010600030101010101" pitchFamily="2" charset="-122"/>
                                  <a:cs typeface="Times New Roman" panose="02020603050405020304" charset="0"/>
                                </a:rPr>
                              </m:ctrlPr>
                            </m:accPr>
                            <m:e>
                              <m:r>
                                <a:rPr lang="ar-AE" sz="1600" i="1" kern="100">
                                  <a:effectLst/>
                                  <a:latin typeface="Cambria Math" panose="02040503050406030204" pitchFamily="18" charset="0"/>
                                  <a:ea typeface="宋体" panose="02010600030101010101" pitchFamily="2" charset="-122"/>
                                  <a:cs typeface="Times New Roman" panose="02020603050405020304" charset="0"/>
                                </a:rPr>
                                <m:t>𝜃</m:t>
                              </m:r>
                            </m:e>
                          </m:acc>
                        </m:e>
                        <m:sub>
                          <m:r>
                            <a:rPr lang="ar-AE" sz="1600" i="1" kern="100">
                              <a:effectLst/>
                              <a:latin typeface="Cambria Math" panose="02040503050406030204" pitchFamily="18" charset="0"/>
                              <a:ea typeface="宋体" panose="02010600030101010101" pitchFamily="2" charset="-122"/>
                              <a:cs typeface="Times New Roman" panose="02020603050405020304" charset="0"/>
                            </a:rPr>
                            <m:t>1</m:t>
                          </m:r>
                        </m:sub>
                        <m:sup>
                          <m:r>
                            <a:rPr lang="ar-AE" sz="1600" i="1" kern="100">
                              <a:effectLst/>
                              <a:latin typeface="Cambria Math" panose="02040503050406030204" pitchFamily="18" charset="0"/>
                              <a:ea typeface="宋体" panose="02010600030101010101" pitchFamily="2" charset="-122"/>
                              <a:cs typeface="Times New Roman" panose="02020603050405020304" charset="0"/>
                            </a:rPr>
                            <m:t>2</m:t>
                          </m:r>
                        </m:sup>
                      </m:sSubSup>
                      <m:r>
                        <a:rPr lang="ar-AE" sz="1600" i="1" kern="100">
                          <a:effectLst/>
                          <a:latin typeface="Cambria Math" panose="02040503050406030204" pitchFamily="18" charset="0"/>
                          <a:ea typeface="宋体" panose="02010600030101010101" pitchFamily="2" charset="-122"/>
                          <a:cs typeface="Times New Roman" panose="02020603050405020304" charset="0"/>
                        </a:rPr>
                        <m:t>+</m:t>
                      </m:r>
                      <m:sSub>
                        <m:sSubPr>
                          <m:ctrlPr>
                            <a:rPr lang="ar-AE" sz="1600" i="1" kern="100">
                              <a:effectLst/>
                              <a:latin typeface="Cambria Math" panose="02040503050406030204" pitchFamily="18" charset="0"/>
                              <a:ea typeface="宋体" panose="02010600030101010101" pitchFamily="2" charset="-122"/>
                              <a:cs typeface="Times New Roman" panose="02020603050405020304" charset="0"/>
                            </a:rPr>
                          </m:ctrlPr>
                        </m:sSubPr>
                        <m:e>
                          <m:acc>
                            <m:accPr>
                              <m:chr m:val="̇"/>
                              <m:ctrlPr>
                                <a:rPr lang="ar-AE" sz="1600" i="1" kern="100">
                                  <a:effectLst/>
                                  <a:latin typeface="Cambria Math" panose="02040503050406030204" pitchFamily="18" charset="0"/>
                                  <a:ea typeface="宋体" panose="02010600030101010101" pitchFamily="2" charset="-122"/>
                                  <a:cs typeface="Times New Roman" panose="02020603050405020304" charset="0"/>
                                </a:rPr>
                              </m:ctrlPr>
                            </m:accPr>
                            <m:e>
                              <m:r>
                                <a:rPr lang="ar-AE" sz="1600" i="1" kern="100">
                                  <a:effectLst/>
                                  <a:latin typeface="Cambria Math" panose="02040503050406030204" pitchFamily="18" charset="0"/>
                                  <a:ea typeface="宋体" panose="02010600030101010101" pitchFamily="2" charset="-122"/>
                                  <a:cs typeface="Times New Roman" panose="02020603050405020304" charset="0"/>
                                </a:rPr>
                                <m:t>𝜃</m:t>
                              </m:r>
                            </m:e>
                          </m:acc>
                        </m:e>
                        <m:sub>
                          <m:r>
                            <a:rPr lang="ar-AE" sz="1600" i="1" kern="100">
                              <a:effectLst/>
                              <a:latin typeface="Cambria Math" panose="02040503050406030204" pitchFamily="18" charset="0"/>
                              <a:ea typeface="宋体" panose="02010600030101010101" pitchFamily="2" charset="-122"/>
                              <a:cs typeface="Times New Roman" panose="02020603050405020304" charset="0"/>
                            </a:rPr>
                            <m:t>1</m:t>
                          </m:r>
                        </m:sub>
                      </m:sSub>
                      <m:sSub>
                        <m:sSubPr>
                          <m:ctrlPr>
                            <a:rPr lang="ar-AE" sz="1600" i="1" kern="100">
                              <a:effectLst/>
                              <a:latin typeface="Cambria Math" panose="02040503050406030204" pitchFamily="18" charset="0"/>
                              <a:ea typeface="宋体" panose="02010600030101010101" pitchFamily="2" charset="-122"/>
                              <a:cs typeface="Times New Roman" panose="02020603050405020304" charset="0"/>
                            </a:rPr>
                          </m:ctrlPr>
                        </m:sSubPr>
                        <m:e>
                          <m:acc>
                            <m:accPr>
                              <m:chr m:val="̇"/>
                              <m:ctrlPr>
                                <a:rPr lang="ar-AE" sz="1600" i="1" kern="100">
                                  <a:effectLst/>
                                  <a:latin typeface="Cambria Math" panose="02040503050406030204" pitchFamily="18" charset="0"/>
                                  <a:ea typeface="宋体" panose="02010600030101010101" pitchFamily="2" charset="-122"/>
                                  <a:cs typeface="Times New Roman" panose="02020603050405020304" charset="0"/>
                                </a:rPr>
                              </m:ctrlPr>
                            </m:accPr>
                            <m:e>
                              <m:r>
                                <a:rPr lang="ar-AE" sz="1600" i="1" kern="100">
                                  <a:effectLst/>
                                  <a:latin typeface="Cambria Math" panose="02040503050406030204" pitchFamily="18" charset="0"/>
                                  <a:ea typeface="宋体" panose="02010600030101010101" pitchFamily="2" charset="-122"/>
                                  <a:cs typeface="Times New Roman" panose="02020603050405020304" charset="0"/>
                                </a:rPr>
                                <m:t>𝜃</m:t>
                              </m:r>
                            </m:e>
                          </m:acc>
                        </m:e>
                        <m:sub>
                          <m:r>
                            <a:rPr lang="ar-AE" sz="1600" i="1" kern="100">
                              <a:effectLst/>
                              <a:latin typeface="Cambria Math" panose="02040503050406030204" pitchFamily="18" charset="0"/>
                              <a:ea typeface="宋体" panose="02010600030101010101" pitchFamily="2" charset="-122"/>
                              <a:cs typeface="Times New Roman" panose="02020603050405020304" charset="0"/>
                            </a:rPr>
                            <m:t>2</m:t>
                          </m:r>
                        </m:sub>
                      </m:sSub>
                      <m:r>
                        <a:rPr lang="en-US" altLang="ar-AE" sz="1600" i="1" kern="100">
                          <a:effectLst/>
                          <a:latin typeface="Cambria Math" panose="02040503050406030204" pitchFamily="18" charset="0"/>
                          <a:ea typeface="宋体" panose="02010600030101010101" pitchFamily="2" charset="-122"/>
                          <a:cs typeface="Times New Roman" panose="02020603050405020304" charset="0"/>
                        </a:rPr>
                        <m:t>)</m:t>
                      </m:r>
                      <m:sSub>
                        <m:sSubPr>
                          <m:ctrlPr>
                            <a:rPr lang="ar-AE" sz="1600" i="1" kern="100">
                              <a:effectLst/>
                              <a:latin typeface="Cambria Math" panose="02040503050406030204" pitchFamily="18" charset="0"/>
                              <a:ea typeface="宋体" panose="02010600030101010101" pitchFamily="2" charset="-122"/>
                              <a:cs typeface="Times New Roman" panose="02020603050405020304" charset="0"/>
                            </a:rPr>
                          </m:ctrlPr>
                        </m:sSubPr>
                        <m:e>
                          <m:r>
                            <a:rPr lang="ar-AE" sz="1600" i="1" kern="100">
                              <a:effectLst/>
                              <a:latin typeface="Cambria Math" panose="02040503050406030204" pitchFamily="18" charset="0"/>
                              <a:ea typeface="宋体" panose="02010600030101010101" pitchFamily="2" charset="-122"/>
                              <a:cs typeface="Times New Roman" panose="02020603050405020304" charset="0"/>
                            </a:rPr>
                            <m:t>𝑐</m:t>
                          </m:r>
                        </m:e>
                        <m:sub>
                          <m:r>
                            <a:rPr lang="ar-AE" sz="1600" i="1" kern="100">
                              <a:effectLst/>
                              <a:latin typeface="Cambria Math" panose="02040503050406030204" pitchFamily="18" charset="0"/>
                              <a:ea typeface="宋体" panose="02010600030101010101" pitchFamily="2" charset="-122"/>
                              <a:cs typeface="Times New Roman" panose="02020603050405020304" charset="0"/>
                            </a:rPr>
                            <m:t>2</m:t>
                          </m:r>
                        </m:sub>
                      </m:sSub>
                    </m:oMath>
                  </m:oMathPara>
                </a14:m>
                <a:endParaRPr lang="ar-AE" sz="1600" kern="100" dirty="0">
                  <a:effectLst/>
                  <a:latin typeface="Times New Roman" panose="02020603050405020304" charset="0"/>
                  <a:ea typeface="宋体" panose="02010600030101010101" pitchFamily="2" charset="-122"/>
                  <a:cs typeface="Times New Roman" panose="02020603050405020304" charset="0"/>
                </a:endParaRPr>
              </a:p>
              <a:p>
                <a:pPr/>
                <a14:m>
                  <m:oMathPara xmlns:m="http://schemas.openxmlformats.org/officeDocument/2006/math">
                    <m:oMathParaPr>
                      <m:jc m:val="centerGroup"/>
                    </m:oMathParaPr>
                    <m:oMath xmlns:m="http://schemas.openxmlformats.org/officeDocument/2006/math">
                      <m:r>
                        <a:rPr lang="ar-AE" sz="1600" i="1">
                          <a:effectLst/>
                          <a:latin typeface="Cambria Math" panose="02040503050406030204" pitchFamily="18" charset="0"/>
                          <a:ea typeface="宋体" panose="02010600030101010101" pitchFamily="2" charset="-122"/>
                          <a:cs typeface="Times New Roman" panose="02020603050405020304" charset="0"/>
                        </a:rPr>
                        <m:t>     </m:t>
                      </m:r>
                      <m:sSub>
                        <m:sSubPr>
                          <m:ctrlPr>
                            <a:rPr lang="ar-AE" sz="1600" i="1">
                              <a:effectLst/>
                              <a:latin typeface="Cambria Math" panose="02040503050406030204" pitchFamily="18" charset="0"/>
                              <a:cs typeface="Times New Roman" panose="02020603050405020304" charset="0"/>
                            </a:rPr>
                          </m:ctrlPr>
                        </m:sSubPr>
                        <m:e>
                          <m:r>
                            <a:rPr lang="ar-AE" sz="1600" i="1">
                              <a:effectLst/>
                              <a:latin typeface="Cambria Math" panose="02040503050406030204" pitchFamily="18" charset="0"/>
                              <a:ea typeface="宋体" panose="02010600030101010101" pitchFamily="2" charset="-122"/>
                              <a:cs typeface="Times New Roman" panose="02020603050405020304" charset="0"/>
                            </a:rPr>
                            <m:t>            −</m:t>
                          </m:r>
                          <m:r>
                            <a:rPr lang="en-US" altLang="ar-AE" sz="1600" i="1">
                              <a:effectLst/>
                              <a:latin typeface="Cambria Math" panose="02040503050406030204" pitchFamily="18" charset="0"/>
                              <a:ea typeface="宋体" panose="02010600030101010101" pitchFamily="2" charset="-122"/>
                              <a:cs typeface="Times New Roman" panose="02020603050405020304" charset="0"/>
                            </a:rPr>
                            <m:t>(</m:t>
                          </m:r>
                          <m:r>
                            <a:rPr lang="ar-AE" sz="1600" i="1">
                              <a:effectLst/>
                              <a:latin typeface="Cambria Math" panose="02040503050406030204" pitchFamily="18" charset="0"/>
                              <a:ea typeface="宋体" panose="02010600030101010101" pitchFamily="2" charset="-122"/>
                              <a:cs typeface="Times New Roman" panose="02020603050405020304" charset="0"/>
                            </a:rPr>
                            <m:t>𝑚</m:t>
                          </m:r>
                        </m:e>
                        <m:sub>
                          <m:r>
                            <a:rPr lang="ar-AE" sz="1600" i="1">
                              <a:effectLst/>
                              <a:latin typeface="Cambria Math" panose="02040503050406030204" pitchFamily="18" charset="0"/>
                              <a:ea typeface="宋体" panose="02010600030101010101" pitchFamily="2" charset="-122"/>
                              <a:cs typeface="Times New Roman" panose="02020603050405020304" charset="0"/>
                            </a:rPr>
                            <m:t>1</m:t>
                          </m:r>
                        </m:sub>
                      </m:sSub>
                      <m:r>
                        <a:rPr lang="ar-AE" sz="1600" i="1">
                          <a:effectLst/>
                          <a:latin typeface="Cambria Math" panose="02040503050406030204" pitchFamily="18" charset="0"/>
                          <a:ea typeface="宋体" panose="02010600030101010101" pitchFamily="2" charset="-122"/>
                          <a:cs typeface="Times New Roman" panose="02020603050405020304" charset="0"/>
                        </a:rPr>
                        <m:t>+</m:t>
                      </m:r>
                      <m:sSub>
                        <m:sSubPr>
                          <m:ctrlPr>
                            <a:rPr lang="ar-AE" sz="1600" i="1">
                              <a:effectLst/>
                              <a:latin typeface="Cambria Math" panose="02040503050406030204" pitchFamily="18" charset="0"/>
                              <a:cs typeface="Times New Roman" panose="02020603050405020304" charset="0"/>
                            </a:rPr>
                          </m:ctrlPr>
                        </m:sSubPr>
                        <m:e>
                          <m:r>
                            <a:rPr lang="ar-AE" sz="1600" i="1">
                              <a:effectLst/>
                              <a:latin typeface="Cambria Math" panose="02040503050406030204" pitchFamily="18" charset="0"/>
                              <a:ea typeface="宋体" panose="02010600030101010101" pitchFamily="2" charset="-122"/>
                              <a:cs typeface="Times New Roman" panose="02020603050405020304" charset="0"/>
                            </a:rPr>
                            <m:t>𝑚</m:t>
                          </m:r>
                        </m:e>
                        <m:sub>
                          <m:r>
                            <a:rPr lang="ar-AE" sz="1600" i="1">
                              <a:effectLst/>
                              <a:latin typeface="Cambria Math" panose="02040503050406030204" pitchFamily="18" charset="0"/>
                              <a:ea typeface="宋体" panose="02010600030101010101" pitchFamily="2" charset="-122"/>
                              <a:cs typeface="Times New Roman" panose="02020603050405020304" charset="0"/>
                            </a:rPr>
                            <m:t>2</m:t>
                          </m:r>
                        </m:sub>
                      </m:sSub>
                      <m:r>
                        <a:rPr lang="en-US" altLang="ar-AE" sz="1600" i="1">
                          <a:effectLst/>
                          <a:latin typeface="Cambria Math" panose="02040503050406030204" pitchFamily="18" charset="0"/>
                          <a:ea typeface="宋体" panose="02010600030101010101" pitchFamily="2" charset="-122"/>
                          <a:cs typeface="Times New Roman" panose="02020603050405020304" charset="0"/>
                        </a:rPr>
                        <m:t>)</m:t>
                      </m:r>
                      <m:r>
                        <a:rPr lang="ar-AE" sz="1600" i="1">
                          <a:effectLst/>
                          <a:latin typeface="Cambria Math" panose="02040503050406030204" pitchFamily="18" charset="0"/>
                          <a:ea typeface="宋体" panose="02010600030101010101" pitchFamily="2" charset="-122"/>
                          <a:cs typeface="Times New Roman" panose="02020603050405020304" charset="0"/>
                        </a:rPr>
                        <m:t>𝑔</m:t>
                      </m:r>
                      <m:sSub>
                        <m:sSubPr>
                          <m:ctrlPr>
                            <a:rPr lang="ar-AE" sz="1600" i="1">
                              <a:effectLst/>
                              <a:latin typeface="Cambria Math" panose="02040503050406030204" pitchFamily="18" charset="0"/>
                              <a:cs typeface="Times New Roman" panose="02020603050405020304" charset="0"/>
                            </a:rPr>
                          </m:ctrlPr>
                        </m:sSubPr>
                        <m:e>
                          <m:r>
                            <a:rPr lang="ar-AE" sz="1600" i="1">
                              <a:effectLst/>
                              <a:latin typeface="Cambria Math" panose="02040503050406030204" pitchFamily="18" charset="0"/>
                              <a:ea typeface="宋体" panose="02010600030101010101" pitchFamily="2" charset="-122"/>
                              <a:cs typeface="Times New Roman" panose="02020603050405020304" charset="0"/>
                            </a:rPr>
                            <m:t>𝑙</m:t>
                          </m:r>
                        </m:e>
                        <m:sub>
                          <m:r>
                            <a:rPr lang="ar-AE" sz="1600" i="1">
                              <a:effectLst/>
                              <a:latin typeface="Cambria Math" panose="02040503050406030204" pitchFamily="18" charset="0"/>
                              <a:ea typeface="宋体" panose="02010600030101010101" pitchFamily="2" charset="-122"/>
                              <a:cs typeface="Times New Roman" panose="02020603050405020304" charset="0"/>
                            </a:rPr>
                            <m:t>1</m:t>
                          </m:r>
                        </m:sub>
                      </m:sSub>
                      <m:sSub>
                        <m:sSubPr>
                          <m:ctrlPr>
                            <a:rPr lang="ar-AE" sz="1600" i="1">
                              <a:effectLst/>
                              <a:latin typeface="Cambria Math" panose="02040503050406030204" pitchFamily="18" charset="0"/>
                              <a:cs typeface="Times New Roman" panose="02020603050405020304" charset="0"/>
                            </a:rPr>
                          </m:ctrlPr>
                        </m:sSubPr>
                        <m:e>
                          <m:r>
                            <a:rPr lang="ar-AE" sz="1600" i="1">
                              <a:effectLst/>
                              <a:latin typeface="Cambria Math" panose="02040503050406030204" pitchFamily="18" charset="0"/>
                              <a:ea typeface="宋体" panose="02010600030101010101" pitchFamily="2" charset="-122"/>
                              <a:cs typeface="Times New Roman" panose="02020603050405020304" charset="0"/>
                            </a:rPr>
                            <m:t>𝑠</m:t>
                          </m:r>
                        </m:e>
                        <m:sub>
                          <m:r>
                            <a:rPr lang="ar-AE" sz="1600" i="1">
                              <a:effectLst/>
                              <a:latin typeface="Cambria Math" panose="02040503050406030204" pitchFamily="18" charset="0"/>
                              <a:ea typeface="宋体" panose="02010600030101010101" pitchFamily="2" charset="-122"/>
                              <a:cs typeface="Times New Roman" panose="02020603050405020304" charset="0"/>
                            </a:rPr>
                            <m:t>1</m:t>
                          </m:r>
                        </m:sub>
                      </m:sSub>
                      <m:r>
                        <a:rPr lang="ar-AE" sz="1600" i="1">
                          <a:effectLst/>
                          <a:latin typeface="Cambria Math" panose="02040503050406030204" pitchFamily="18" charset="0"/>
                          <a:ea typeface="宋体" panose="02010600030101010101" pitchFamily="2" charset="-122"/>
                          <a:cs typeface="Times New Roman" panose="02020603050405020304" charset="0"/>
                        </a:rPr>
                        <m:t>−</m:t>
                      </m:r>
                      <m:sSub>
                        <m:sSubPr>
                          <m:ctrlPr>
                            <a:rPr lang="ar-AE" sz="1600" i="1">
                              <a:effectLst/>
                              <a:latin typeface="Cambria Math" panose="02040503050406030204" pitchFamily="18" charset="0"/>
                              <a:cs typeface="Times New Roman" panose="02020603050405020304" charset="0"/>
                            </a:rPr>
                          </m:ctrlPr>
                        </m:sSubPr>
                        <m:e>
                          <m:r>
                            <a:rPr lang="ar-AE" sz="1600" i="1">
                              <a:effectLst/>
                              <a:latin typeface="Cambria Math" panose="02040503050406030204" pitchFamily="18" charset="0"/>
                              <a:ea typeface="宋体" panose="02010600030101010101" pitchFamily="2" charset="-122"/>
                              <a:cs typeface="Times New Roman" panose="02020603050405020304" charset="0"/>
                            </a:rPr>
                            <m:t>𝑚</m:t>
                          </m:r>
                        </m:e>
                        <m:sub>
                          <m:r>
                            <a:rPr lang="ar-AE" sz="1600" i="1">
                              <a:effectLst/>
                              <a:latin typeface="Cambria Math" panose="02040503050406030204" pitchFamily="18" charset="0"/>
                              <a:ea typeface="宋体" panose="02010600030101010101" pitchFamily="2" charset="-122"/>
                              <a:cs typeface="Times New Roman" panose="02020603050405020304" charset="0"/>
                            </a:rPr>
                            <m:t>2</m:t>
                          </m:r>
                        </m:sub>
                      </m:sSub>
                      <m:r>
                        <a:rPr lang="ar-AE" sz="1600" i="1">
                          <a:effectLst/>
                          <a:latin typeface="Cambria Math" panose="02040503050406030204" pitchFamily="18" charset="0"/>
                          <a:ea typeface="宋体" panose="02010600030101010101" pitchFamily="2" charset="-122"/>
                          <a:cs typeface="Times New Roman" panose="02020603050405020304" charset="0"/>
                        </a:rPr>
                        <m:t> </m:t>
                      </m:r>
                      <m:r>
                        <a:rPr lang="ar-AE" sz="1600" i="1">
                          <a:effectLst/>
                          <a:latin typeface="Cambria Math" panose="02040503050406030204" pitchFamily="18" charset="0"/>
                          <a:ea typeface="宋体" panose="02010600030101010101" pitchFamily="2" charset="-122"/>
                          <a:cs typeface="Times New Roman" panose="02020603050405020304" charset="0"/>
                        </a:rPr>
                        <m:t>𝑔</m:t>
                      </m:r>
                      <m:sSub>
                        <m:sSubPr>
                          <m:ctrlPr>
                            <a:rPr lang="ar-AE" sz="1600" i="1">
                              <a:effectLst/>
                              <a:latin typeface="Cambria Math" panose="02040503050406030204" pitchFamily="18" charset="0"/>
                              <a:cs typeface="Times New Roman" panose="02020603050405020304" charset="0"/>
                            </a:rPr>
                          </m:ctrlPr>
                        </m:sSubPr>
                        <m:e>
                          <m:r>
                            <a:rPr lang="ar-AE" sz="1600" i="1">
                              <a:effectLst/>
                              <a:latin typeface="Cambria Math" panose="02040503050406030204" pitchFamily="18" charset="0"/>
                              <a:ea typeface="宋体" panose="02010600030101010101" pitchFamily="2" charset="-122"/>
                              <a:cs typeface="Times New Roman" panose="02020603050405020304" charset="0"/>
                            </a:rPr>
                            <m:t>𝑙</m:t>
                          </m:r>
                        </m:e>
                        <m:sub>
                          <m:r>
                            <a:rPr lang="ar-AE" sz="1600" i="1">
                              <a:effectLst/>
                              <a:latin typeface="Cambria Math" panose="02040503050406030204" pitchFamily="18" charset="0"/>
                              <a:ea typeface="宋体" panose="02010600030101010101" pitchFamily="2" charset="-122"/>
                              <a:cs typeface="Times New Roman" panose="02020603050405020304" charset="0"/>
                            </a:rPr>
                            <m:t>2</m:t>
                          </m:r>
                        </m:sub>
                      </m:sSub>
                      <m:sSub>
                        <m:sSubPr>
                          <m:ctrlPr>
                            <a:rPr lang="ar-AE" sz="1600" i="1">
                              <a:effectLst/>
                              <a:latin typeface="Cambria Math" panose="02040503050406030204" pitchFamily="18" charset="0"/>
                              <a:cs typeface="Times New Roman" panose="02020603050405020304" charset="0"/>
                            </a:rPr>
                          </m:ctrlPr>
                        </m:sSubPr>
                        <m:e>
                          <m:r>
                            <a:rPr lang="ar-AE" sz="1600" i="1">
                              <a:effectLst/>
                              <a:latin typeface="Cambria Math" panose="02040503050406030204" pitchFamily="18" charset="0"/>
                              <a:ea typeface="宋体" panose="02010600030101010101" pitchFamily="2" charset="-122"/>
                              <a:cs typeface="Times New Roman" panose="02020603050405020304" charset="0"/>
                            </a:rPr>
                            <m:t>𝑠</m:t>
                          </m:r>
                        </m:e>
                        <m:sub>
                          <m:r>
                            <a:rPr lang="ar-AE" sz="1600" i="1">
                              <a:effectLst/>
                              <a:latin typeface="Cambria Math" panose="02040503050406030204" pitchFamily="18" charset="0"/>
                              <a:ea typeface="宋体" panose="02010600030101010101" pitchFamily="2" charset="-122"/>
                              <a:cs typeface="Times New Roman" panose="02020603050405020304" charset="0"/>
                            </a:rPr>
                            <m:t>12</m:t>
                          </m:r>
                        </m:sub>
                      </m:sSub>
                    </m:oMath>
                  </m:oMathPara>
                </a14:m>
                <a:endParaRPr lang="en-US" sz="1600" dirty="0">
                  <a:effectLst/>
                  <a:latin typeface="Times New Roman" panose="02020603050405020304" charset="0"/>
                  <a:ea typeface="宋体" panose="02010600030101010101" pitchFamily="2" charset="-122"/>
                  <a:cs typeface="Times New Roman" panose="02020603050405020304" charset="0"/>
                </a:endParaRPr>
              </a:p>
              <a:p>
                <a:r>
                  <a:rPr lang="zh-CN" altLang="en-US" sz="1600" kern="100" dirty="0">
                    <a:effectLst/>
                    <a:latin typeface="Times New Roman" panose="02020603050405020304" charset="0"/>
                    <a:ea typeface="宋体" panose="02010600030101010101" pitchFamily="2" charset="-122"/>
                    <a:cs typeface="Times New Roman" panose="02020603050405020304" charset="0"/>
                  </a:rPr>
                  <a:t>（</a:t>
                </a:r>
                <a:r>
                  <a:rPr lang="en-US" altLang="zh-CN" sz="1600" kern="100" dirty="0">
                    <a:effectLst/>
                    <a:latin typeface="Times New Roman" panose="02020603050405020304" charset="0"/>
                    <a:ea typeface="宋体" panose="02010600030101010101" pitchFamily="2" charset="-122"/>
                    <a:cs typeface="Times New Roman" panose="02020603050405020304" charset="0"/>
                  </a:rPr>
                  <a:t>3</a:t>
                </a:r>
                <a:r>
                  <a:rPr lang="zh-CN" altLang="en-US" sz="1600" kern="100" dirty="0">
                    <a:effectLst/>
                    <a:latin typeface="Times New Roman" panose="02020603050405020304" charset="0"/>
                    <a:ea typeface="宋体" panose="02010600030101010101" pitchFamily="2" charset="-122"/>
                    <a:cs typeface="Times New Roman" panose="02020603050405020304" charset="0"/>
                  </a:rPr>
                  <a:t>）动力学方程计算</a:t>
                </a:r>
              </a:p>
              <a:p>
                <a:pPr/>
                <a14:m>
                  <m:oMathPara xmlns:m="http://schemas.openxmlformats.org/officeDocument/2006/math">
                    <m:oMathParaPr>
                      <m:jc m:val="centerGroup"/>
                    </m:oMathParaPr>
                    <m:oMath xmlns:m="http://schemas.openxmlformats.org/officeDocument/2006/math">
                      <m:f>
                        <m:fPr>
                          <m:ctrlPr>
                            <a:rPr lang="ar-AE" sz="1600" i="1" smtClean="0">
                              <a:effectLst/>
                              <a:latin typeface="Cambria Math" panose="02040503050406030204" pitchFamily="18" charset="0"/>
                              <a:cs typeface="Times New Roman" panose="02020603050405020304" charset="0"/>
                            </a:rPr>
                          </m:ctrlPr>
                        </m:fPr>
                        <m:num>
                          <m:r>
                            <a:rPr lang="ar-AE" sz="1600" i="1">
                              <a:effectLst/>
                              <a:latin typeface="Cambria Math" panose="02040503050406030204" pitchFamily="18" charset="0"/>
                              <a:ea typeface="宋体" panose="02010600030101010101" pitchFamily="2" charset="-122"/>
                              <a:cs typeface="Times New Roman" panose="02020603050405020304" charset="0"/>
                            </a:rPr>
                            <m:t>𝜕</m:t>
                          </m:r>
                          <m:r>
                            <a:rPr lang="ar-AE" sz="1600" i="1">
                              <a:effectLst/>
                              <a:latin typeface="Cambria Math" panose="02040503050406030204" pitchFamily="18" charset="0"/>
                              <a:ea typeface="宋体" panose="02010600030101010101" pitchFamily="2" charset="-122"/>
                              <a:cs typeface="Times New Roman" panose="02020603050405020304" charset="0"/>
                            </a:rPr>
                            <m:t>𝐿</m:t>
                          </m:r>
                        </m:num>
                        <m:den>
                          <m:r>
                            <a:rPr lang="ar-AE" sz="1600" i="1">
                              <a:effectLst/>
                              <a:latin typeface="Cambria Math" panose="02040503050406030204" pitchFamily="18" charset="0"/>
                              <a:ea typeface="宋体" panose="02010600030101010101" pitchFamily="2" charset="-122"/>
                              <a:cs typeface="Times New Roman" panose="02020603050405020304" charset="0"/>
                            </a:rPr>
                            <m:t>𝜕</m:t>
                          </m:r>
                          <m:sSub>
                            <m:sSubPr>
                              <m:ctrlPr>
                                <a:rPr lang="ar-AE" sz="1600" i="1">
                                  <a:effectLst/>
                                  <a:latin typeface="Cambria Math" panose="02040503050406030204" pitchFamily="18" charset="0"/>
                                  <a:cs typeface="Times New Roman" panose="02020603050405020304" charset="0"/>
                                </a:rPr>
                              </m:ctrlPr>
                            </m:sSubPr>
                            <m:e>
                              <m:r>
                                <a:rPr lang="ar-AE" sz="1600" b="1" i="1">
                                  <a:effectLst/>
                                  <a:latin typeface="Cambria Math" panose="02040503050406030204" pitchFamily="18" charset="0"/>
                                  <a:ea typeface="宋体" panose="02010600030101010101" pitchFamily="2" charset="-122"/>
                                  <a:cs typeface="Times New Roman" panose="02020603050405020304" charset="0"/>
                                </a:rPr>
                                <m:t>𝜽</m:t>
                              </m:r>
                            </m:e>
                            <m:sub>
                              <m:r>
                                <a:rPr lang="ar-AE" sz="1600" i="1">
                                  <a:effectLst/>
                                  <a:latin typeface="Cambria Math" panose="02040503050406030204" pitchFamily="18" charset="0"/>
                                  <a:ea typeface="宋体" panose="02010600030101010101" pitchFamily="2" charset="-122"/>
                                  <a:cs typeface="Times New Roman" panose="02020603050405020304" charset="0"/>
                                </a:rPr>
                                <m:t>1</m:t>
                              </m:r>
                            </m:sub>
                          </m:sSub>
                        </m:den>
                      </m:f>
                      <m:r>
                        <a:rPr lang="ar-AE" sz="1600" i="1">
                          <a:effectLst/>
                          <a:latin typeface="Cambria Math" panose="02040503050406030204" pitchFamily="18" charset="0"/>
                          <a:ea typeface="宋体" panose="02010600030101010101" pitchFamily="2" charset="-122"/>
                          <a:cs typeface="Times New Roman" panose="02020603050405020304" charset="0"/>
                        </a:rPr>
                        <m:t>=−</m:t>
                      </m:r>
                      <m:sSub>
                        <m:sSubPr>
                          <m:ctrlPr>
                            <a:rPr lang="ar-AE" sz="1600" i="1">
                              <a:effectLst/>
                              <a:latin typeface="Cambria Math" panose="02040503050406030204" pitchFamily="18" charset="0"/>
                              <a:cs typeface="Times New Roman" panose="02020603050405020304" charset="0"/>
                            </a:rPr>
                          </m:ctrlPr>
                        </m:sSubPr>
                        <m:e>
                          <m:r>
                            <a:rPr lang="en-US" altLang="ar-AE" sz="1600" i="1">
                              <a:effectLst/>
                              <a:latin typeface="Cambria Math" panose="02040503050406030204" pitchFamily="18" charset="0"/>
                              <a:ea typeface="宋体" panose="02010600030101010101" pitchFamily="2" charset="-122"/>
                              <a:cs typeface="Times New Roman" panose="02020603050405020304" charset="0"/>
                            </a:rPr>
                            <m:t>(</m:t>
                          </m:r>
                          <m:r>
                            <a:rPr lang="ar-AE" sz="1600" i="1">
                              <a:effectLst/>
                              <a:latin typeface="Cambria Math" panose="02040503050406030204" pitchFamily="18" charset="0"/>
                              <a:ea typeface="宋体" panose="02010600030101010101" pitchFamily="2" charset="-122"/>
                              <a:cs typeface="Times New Roman" panose="02020603050405020304" charset="0"/>
                            </a:rPr>
                            <m:t>𝑚</m:t>
                          </m:r>
                        </m:e>
                        <m:sub>
                          <m:r>
                            <a:rPr lang="ar-AE" sz="1600" i="1">
                              <a:effectLst/>
                              <a:latin typeface="Cambria Math" panose="02040503050406030204" pitchFamily="18" charset="0"/>
                              <a:ea typeface="宋体" panose="02010600030101010101" pitchFamily="2" charset="-122"/>
                              <a:cs typeface="Times New Roman" panose="02020603050405020304" charset="0"/>
                            </a:rPr>
                            <m:t>1</m:t>
                          </m:r>
                        </m:sub>
                      </m:sSub>
                      <m:r>
                        <a:rPr lang="ar-AE" sz="1600" i="1">
                          <a:effectLst/>
                          <a:latin typeface="Cambria Math" panose="02040503050406030204" pitchFamily="18" charset="0"/>
                          <a:ea typeface="宋体" panose="02010600030101010101" pitchFamily="2" charset="-122"/>
                          <a:cs typeface="Times New Roman" panose="02020603050405020304" charset="0"/>
                        </a:rPr>
                        <m:t>+</m:t>
                      </m:r>
                      <m:sSub>
                        <m:sSubPr>
                          <m:ctrlPr>
                            <a:rPr lang="ar-AE" sz="1600" i="1">
                              <a:effectLst/>
                              <a:latin typeface="Cambria Math" panose="02040503050406030204" pitchFamily="18" charset="0"/>
                              <a:cs typeface="Times New Roman" panose="02020603050405020304" charset="0"/>
                            </a:rPr>
                          </m:ctrlPr>
                        </m:sSubPr>
                        <m:e>
                          <m:r>
                            <a:rPr lang="ar-AE" sz="1600" i="1">
                              <a:effectLst/>
                              <a:latin typeface="Cambria Math" panose="02040503050406030204" pitchFamily="18" charset="0"/>
                              <a:ea typeface="宋体" panose="02010600030101010101" pitchFamily="2" charset="-122"/>
                              <a:cs typeface="Times New Roman" panose="02020603050405020304" charset="0"/>
                            </a:rPr>
                            <m:t>𝑚</m:t>
                          </m:r>
                        </m:e>
                        <m:sub>
                          <m:r>
                            <a:rPr lang="ar-AE" sz="1600" i="1">
                              <a:effectLst/>
                              <a:latin typeface="Cambria Math" panose="02040503050406030204" pitchFamily="18" charset="0"/>
                              <a:ea typeface="宋体" panose="02010600030101010101" pitchFamily="2" charset="-122"/>
                              <a:cs typeface="Times New Roman" panose="02020603050405020304" charset="0"/>
                            </a:rPr>
                            <m:t>2</m:t>
                          </m:r>
                        </m:sub>
                      </m:sSub>
                      <m:r>
                        <a:rPr lang="en-US" altLang="ar-AE" sz="1600" i="1">
                          <a:effectLst/>
                          <a:latin typeface="Cambria Math" panose="02040503050406030204" pitchFamily="18" charset="0"/>
                          <a:ea typeface="宋体" panose="02010600030101010101" pitchFamily="2" charset="-122"/>
                          <a:cs typeface="Times New Roman" panose="02020603050405020304" charset="0"/>
                        </a:rPr>
                        <m:t>)</m:t>
                      </m:r>
                      <m:r>
                        <a:rPr lang="ar-AE" sz="1600" i="1">
                          <a:effectLst/>
                          <a:latin typeface="Cambria Math" panose="02040503050406030204" pitchFamily="18" charset="0"/>
                          <a:ea typeface="宋体" panose="02010600030101010101" pitchFamily="2" charset="-122"/>
                          <a:cs typeface="Times New Roman" panose="02020603050405020304" charset="0"/>
                        </a:rPr>
                        <m:t>𝑔</m:t>
                      </m:r>
                      <m:sSub>
                        <m:sSubPr>
                          <m:ctrlPr>
                            <a:rPr lang="ar-AE" sz="1600" i="1">
                              <a:effectLst/>
                              <a:latin typeface="Cambria Math" panose="02040503050406030204" pitchFamily="18" charset="0"/>
                              <a:cs typeface="Times New Roman" panose="02020603050405020304" charset="0"/>
                            </a:rPr>
                          </m:ctrlPr>
                        </m:sSubPr>
                        <m:e>
                          <m:r>
                            <a:rPr lang="ar-AE" sz="1600" i="1">
                              <a:effectLst/>
                              <a:latin typeface="Cambria Math" panose="02040503050406030204" pitchFamily="18" charset="0"/>
                              <a:ea typeface="宋体" panose="02010600030101010101" pitchFamily="2" charset="-122"/>
                              <a:cs typeface="Times New Roman" panose="02020603050405020304" charset="0"/>
                            </a:rPr>
                            <m:t>𝑙</m:t>
                          </m:r>
                        </m:e>
                        <m:sub>
                          <m:r>
                            <a:rPr lang="ar-AE" sz="1600" i="1">
                              <a:effectLst/>
                              <a:latin typeface="Cambria Math" panose="02040503050406030204" pitchFamily="18" charset="0"/>
                              <a:ea typeface="宋体" panose="02010600030101010101" pitchFamily="2" charset="-122"/>
                              <a:cs typeface="Times New Roman" panose="02020603050405020304" charset="0"/>
                            </a:rPr>
                            <m:t>1</m:t>
                          </m:r>
                        </m:sub>
                      </m:sSub>
                      <m:sSub>
                        <m:sSubPr>
                          <m:ctrlPr>
                            <a:rPr lang="ar-AE" sz="1600" i="1">
                              <a:effectLst/>
                              <a:latin typeface="Cambria Math" panose="02040503050406030204" pitchFamily="18" charset="0"/>
                              <a:cs typeface="Times New Roman" panose="02020603050405020304" charset="0"/>
                            </a:rPr>
                          </m:ctrlPr>
                        </m:sSubPr>
                        <m:e>
                          <m:r>
                            <a:rPr lang="ar-AE" sz="1600" i="1">
                              <a:effectLst/>
                              <a:latin typeface="Cambria Math" panose="02040503050406030204" pitchFamily="18" charset="0"/>
                              <a:ea typeface="宋体" panose="02010600030101010101" pitchFamily="2" charset="-122"/>
                              <a:cs typeface="Times New Roman" panose="02020603050405020304" charset="0"/>
                            </a:rPr>
                            <m:t>𝑐</m:t>
                          </m:r>
                        </m:e>
                        <m:sub>
                          <m:r>
                            <a:rPr lang="ar-AE" sz="1600" i="1">
                              <a:effectLst/>
                              <a:latin typeface="Cambria Math" panose="02040503050406030204" pitchFamily="18" charset="0"/>
                              <a:ea typeface="宋体" panose="02010600030101010101" pitchFamily="2" charset="-122"/>
                              <a:cs typeface="Times New Roman" panose="02020603050405020304" charset="0"/>
                            </a:rPr>
                            <m:t>1</m:t>
                          </m:r>
                        </m:sub>
                      </m:sSub>
                      <m:r>
                        <a:rPr lang="ar-AE" sz="1600" i="1">
                          <a:effectLst/>
                          <a:latin typeface="Cambria Math" panose="02040503050406030204" pitchFamily="18" charset="0"/>
                          <a:ea typeface="宋体" panose="02010600030101010101" pitchFamily="2" charset="-122"/>
                          <a:cs typeface="Times New Roman" panose="02020603050405020304" charset="0"/>
                        </a:rPr>
                        <m:t>−</m:t>
                      </m:r>
                      <m:sSub>
                        <m:sSubPr>
                          <m:ctrlPr>
                            <a:rPr lang="ar-AE" sz="1600" i="1">
                              <a:effectLst/>
                              <a:latin typeface="Cambria Math" panose="02040503050406030204" pitchFamily="18" charset="0"/>
                              <a:cs typeface="Times New Roman" panose="02020603050405020304" charset="0"/>
                            </a:rPr>
                          </m:ctrlPr>
                        </m:sSubPr>
                        <m:e>
                          <m:r>
                            <a:rPr lang="ar-AE" sz="1600" i="1">
                              <a:effectLst/>
                              <a:latin typeface="Cambria Math" panose="02040503050406030204" pitchFamily="18" charset="0"/>
                              <a:ea typeface="宋体" panose="02010600030101010101" pitchFamily="2" charset="-122"/>
                              <a:cs typeface="Times New Roman" panose="02020603050405020304" charset="0"/>
                            </a:rPr>
                            <m:t>𝑚</m:t>
                          </m:r>
                        </m:e>
                        <m:sub>
                          <m:r>
                            <a:rPr lang="ar-AE" sz="1600" i="1">
                              <a:effectLst/>
                              <a:latin typeface="Cambria Math" panose="02040503050406030204" pitchFamily="18" charset="0"/>
                              <a:ea typeface="宋体" panose="02010600030101010101" pitchFamily="2" charset="-122"/>
                              <a:cs typeface="Times New Roman" panose="02020603050405020304" charset="0"/>
                            </a:rPr>
                            <m:t>2</m:t>
                          </m:r>
                        </m:sub>
                      </m:sSub>
                      <m:r>
                        <a:rPr lang="ar-AE" sz="1600" i="1">
                          <a:effectLst/>
                          <a:latin typeface="Cambria Math" panose="02040503050406030204" pitchFamily="18" charset="0"/>
                          <a:ea typeface="宋体" panose="02010600030101010101" pitchFamily="2" charset="-122"/>
                          <a:cs typeface="Times New Roman" panose="02020603050405020304" charset="0"/>
                        </a:rPr>
                        <m:t> </m:t>
                      </m:r>
                      <m:r>
                        <a:rPr lang="ar-AE" sz="1600" i="1">
                          <a:effectLst/>
                          <a:latin typeface="Cambria Math" panose="02040503050406030204" pitchFamily="18" charset="0"/>
                          <a:ea typeface="宋体" panose="02010600030101010101" pitchFamily="2" charset="-122"/>
                          <a:cs typeface="Times New Roman" panose="02020603050405020304" charset="0"/>
                        </a:rPr>
                        <m:t>𝑔</m:t>
                      </m:r>
                      <m:sSub>
                        <m:sSubPr>
                          <m:ctrlPr>
                            <a:rPr lang="ar-AE" sz="1600" i="1">
                              <a:effectLst/>
                              <a:latin typeface="Cambria Math" panose="02040503050406030204" pitchFamily="18" charset="0"/>
                              <a:cs typeface="Times New Roman" panose="02020603050405020304" charset="0"/>
                            </a:rPr>
                          </m:ctrlPr>
                        </m:sSubPr>
                        <m:e>
                          <m:r>
                            <a:rPr lang="ar-AE" sz="1600" i="1">
                              <a:effectLst/>
                              <a:latin typeface="Cambria Math" panose="02040503050406030204" pitchFamily="18" charset="0"/>
                              <a:ea typeface="宋体" panose="02010600030101010101" pitchFamily="2" charset="-122"/>
                              <a:cs typeface="Times New Roman" panose="02020603050405020304" charset="0"/>
                            </a:rPr>
                            <m:t>𝑙</m:t>
                          </m:r>
                        </m:e>
                        <m:sub>
                          <m:r>
                            <a:rPr lang="ar-AE" sz="1600" i="1">
                              <a:effectLst/>
                              <a:latin typeface="Cambria Math" panose="02040503050406030204" pitchFamily="18" charset="0"/>
                              <a:ea typeface="宋体" panose="02010600030101010101" pitchFamily="2" charset="-122"/>
                              <a:cs typeface="Times New Roman" panose="02020603050405020304" charset="0"/>
                            </a:rPr>
                            <m:t>2</m:t>
                          </m:r>
                        </m:sub>
                      </m:sSub>
                      <m:sSub>
                        <m:sSubPr>
                          <m:ctrlPr>
                            <a:rPr lang="ar-AE" sz="1600" i="1">
                              <a:effectLst/>
                              <a:latin typeface="Cambria Math" panose="02040503050406030204" pitchFamily="18" charset="0"/>
                              <a:cs typeface="Times New Roman" panose="02020603050405020304" charset="0"/>
                            </a:rPr>
                          </m:ctrlPr>
                        </m:sSubPr>
                        <m:e>
                          <m:r>
                            <a:rPr lang="ar-AE" sz="1600" i="1">
                              <a:effectLst/>
                              <a:latin typeface="Cambria Math" panose="02040503050406030204" pitchFamily="18" charset="0"/>
                              <a:ea typeface="宋体" panose="02010600030101010101" pitchFamily="2" charset="-122"/>
                              <a:cs typeface="Times New Roman" panose="02020603050405020304" charset="0"/>
                            </a:rPr>
                            <m:t>𝑐</m:t>
                          </m:r>
                        </m:e>
                        <m:sub>
                          <m:r>
                            <a:rPr lang="ar-AE" sz="1600" i="1">
                              <a:effectLst/>
                              <a:latin typeface="Cambria Math" panose="02040503050406030204" pitchFamily="18" charset="0"/>
                              <a:ea typeface="宋体" panose="02010600030101010101" pitchFamily="2" charset="-122"/>
                              <a:cs typeface="Times New Roman" panose="02020603050405020304" charset="0"/>
                            </a:rPr>
                            <m:t>12</m:t>
                          </m:r>
                        </m:sub>
                      </m:sSub>
                    </m:oMath>
                  </m:oMathPara>
                </a14:m>
                <a:endParaRPr lang="en-US" altLang="zh-CN" sz="1600" kern="100" dirty="0">
                  <a:effectLst/>
                  <a:latin typeface="Times New Roman" panose="02020603050405020304" charset="0"/>
                  <a:ea typeface="宋体" panose="02010600030101010101" pitchFamily="2" charset="-122"/>
                  <a:cs typeface="Times New Roman" panose="02020603050405020304" charset="0"/>
                </a:endParaRPr>
              </a:p>
              <a:p>
                <a:endParaRPr lang="en-US" altLang="zh-CN" sz="1600" kern="100" dirty="0">
                  <a:effectLst/>
                  <a:latin typeface="Times New Roman" panose="02020603050405020304" charset="0"/>
                  <a:ea typeface="宋体" panose="02010600030101010101" pitchFamily="2" charset="-122"/>
                  <a:cs typeface="Times New Roman" panose="02020603050405020304" charset="0"/>
                </a:endParaRPr>
              </a:p>
              <a:p>
                <a:pPr/>
                <a14:m>
                  <m:oMathPara xmlns:m="http://schemas.openxmlformats.org/officeDocument/2006/math">
                    <m:oMathParaPr>
                      <m:jc m:val="centerGroup"/>
                    </m:oMathParaPr>
                    <m:oMath xmlns:m="http://schemas.openxmlformats.org/officeDocument/2006/math">
                      <m:f>
                        <m:fPr>
                          <m:ctrlPr>
                            <a:rPr lang="ar-AE" sz="1600" i="1" smtClean="0">
                              <a:effectLst/>
                              <a:latin typeface="Cambria Math" panose="02040503050406030204" pitchFamily="18" charset="0"/>
                              <a:cs typeface="Times New Roman" panose="02020603050405020304" charset="0"/>
                            </a:rPr>
                          </m:ctrlPr>
                        </m:fPr>
                        <m:num>
                          <m:r>
                            <a:rPr lang="ar-AE" sz="1600" i="1">
                              <a:effectLst/>
                              <a:latin typeface="Cambria Math" panose="02040503050406030204" pitchFamily="18" charset="0"/>
                              <a:ea typeface="宋体" panose="02010600030101010101" pitchFamily="2" charset="-122"/>
                              <a:cs typeface="Times New Roman" panose="02020603050405020304" charset="0"/>
                            </a:rPr>
                            <m:t>𝜕</m:t>
                          </m:r>
                          <m:r>
                            <a:rPr lang="ar-AE" sz="1600" i="1">
                              <a:effectLst/>
                              <a:latin typeface="Cambria Math" panose="02040503050406030204" pitchFamily="18" charset="0"/>
                              <a:ea typeface="宋体" panose="02010600030101010101" pitchFamily="2" charset="-122"/>
                              <a:cs typeface="Times New Roman" panose="02020603050405020304" charset="0"/>
                            </a:rPr>
                            <m:t>𝐿</m:t>
                          </m:r>
                        </m:num>
                        <m:den>
                          <m:r>
                            <a:rPr lang="ar-AE" sz="1600" i="1">
                              <a:effectLst/>
                              <a:latin typeface="Cambria Math" panose="02040503050406030204" pitchFamily="18" charset="0"/>
                              <a:ea typeface="宋体" panose="02010600030101010101" pitchFamily="2" charset="-122"/>
                              <a:cs typeface="Times New Roman" panose="02020603050405020304" charset="0"/>
                            </a:rPr>
                            <m:t>𝜕</m:t>
                          </m:r>
                          <m:sSub>
                            <m:sSubPr>
                              <m:ctrlPr>
                                <a:rPr lang="ar-AE" sz="1600" i="1">
                                  <a:effectLst/>
                                  <a:latin typeface="Cambria Math" panose="02040503050406030204" pitchFamily="18" charset="0"/>
                                  <a:cs typeface="Times New Roman" panose="02020603050405020304" charset="0"/>
                                </a:rPr>
                              </m:ctrlPr>
                            </m:sSubPr>
                            <m:e>
                              <m:acc>
                                <m:accPr>
                                  <m:chr m:val="̇"/>
                                  <m:ctrlPr>
                                    <a:rPr lang="ar-AE" sz="1600" i="1">
                                      <a:effectLst/>
                                      <a:latin typeface="Cambria Math" panose="02040503050406030204" pitchFamily="18" charset="0"/>
                                      <a:cs typeface="Times New Roman" panose="02020603050405020304" charset="0"/>
                                    </a:rPr>
                                  </m:ctrlPr>
                                </m:accPr>
                                <m:e>
                                  <m:r>
                                    <a:rPr lang="ar-AE" sz="1600" b="1" i="1">
                                      <a:effectLst/>
                                      <a:latin typeface="Cambria Math" panose="02040503050406030204" pitchFamily="18" charset="0"/>
                                      <a:ea typeface="宋体" panose="02010600030101010101" pitchFamily="2" charset="-122"/>
                                      <a:cs typeface="Times New Roman" panose="02020603050405020304" charset="0"/>
                                    </a:rPr>
                                    <m:t>𝜽</m:t>
                                  </m:r>
                                </m:e>
                              </m:acc>
                            </m:e>
                            <m:sub>
                              <m:r>
                                <a:rPr lang="ar-AE" sz="1600" i="1">
                                  <a:effectLst/>
                                  <a:latin typeface="Cambria Math" panose="02040503050406030204" pitchFamily="18" charset="0"/>
                                  <a:ea typeface="宋体" panose="02010600030101010101" pitchFamily="2" charset="-122"/>
                                  <a:cs typeface="Times New Roman" panose="02020603050405020304" charset="0"/>
                                </a:rPr>
                                <m:t>1</m:t>
                              </m:r>
                            </m:sub>
                          </m:sSub>
                        </m:den>
                      </m:f>
                      <m:r>
                        <a:rPr lang="ar-AE" sz="1600" i="1">
                          <a:effectLst/>
                          <a:latin typeface="Cambria Math" panose="02040503050406030204" pitchFamily="18" charset="0"/>
                          <a:ea typeface="宋体" panose="02010600030101010101" pitchFamily="2" charset="-122"/>
                          <a:cs typeface="Times New Roman" panose="02020603050405020304" charset="0"/>
                        </a:rPr>
                        <m:t>=</m:t>
                      </m:r>
                      <m:sSub>
                        <m:sSubPr>
                          <m:ctrlPr>
                            <a:rPr lang="ar-AE" sz="1600" i="1">
                              <a:effectLst/>
                              <a:latin typeface="Cambria Math" panose="02040503050406030204" pitchFamily="18" charset="0"/>
                              <a:cs typeface="Times New Roman" panose="02020603050405020304" charset="0"/>
                            </a:rPr>
                          </m:ctrlPr>
                        </m:sSubPr>
                        <m:e>
                          <m:r>
                            <a:rPr lang="en-US" altLang="ar-AE" sz="1600" i="1">
                              <a:effectLst/>
                              <a:latin typeface="Cambria Math" panose="02040503050406030204" pitchFamily="18" charset="0"/>
                              <a:ea typeface="宋体" panose="02010600030101010101" pitchFamily="2" charset="-122"/>
                              <a:cs typeface="Times New Roman" panose="02020603050405020304" charset="0"/>
                            </a:rPr>
                            <m:t>(</m:t>
                          </m:r>
                          <m:r>
                            <a:rPr lang="ar-AE" sz="1600" i="1">
                              <a:effectLst/>
                              <a:latin typeface="Cambria Math" panose="02040503050406030204" pitchFamily="18" charset="0"/>
                              <a:ea typeface="宋体" panose="02010600030101010101" pitchFamily="2" charset="-122"/>
                              <a:cs typeface="Times New Roman" panose="02020603050405020304" charset="0"/>
                            </a:rPr>
                            <m:t>𝑚</m:t>
                          </m:r>
                        </m:e>
                        <m:sub>
                          <m:r>
                            <a:rPr lang="ar-AE" sz="1600" i="1">
                              <a:effectLst/>
                              <a:latin typeface="Cambria Math" panose="02040503050406030204" pitchFamily="18" charset="0"/>
                              <a:ea typeface="宋体" panose="02010600030101010101" pitchFamily="2" charset="-122"/>
                              <a:cs typeface="Times New Roman" panose="02020603050405020304" charset="0"/>
                            </a:rPr>
                            <m:t>1</m:t>
                          </m:r>
                        </m:sub>
                      </m:sSub>
                      <m:r>
                        <a:rPr lang="ar-AE" sz="1600" i="1">
                          <a:effectLst/>
                          <a:latin typeface="Cambria Math" panose="02040503050406030204" pitchFamily="18" charset="0"/>
                          <a:ea typeface="宋体" panose="02010600030101010101" pitchFamily="2" charset="-122"/>
                          <a:cs typeface="Times New Roman" panose="02020603050405020304" charset="0"/>
                        </a:rPr>
                        <m:t>+</m:t>
                      </m:r>
                      <m:sSub>
                        <m:sSubPr>
                          <m:ctrlPr>
                            <a:rPr lang="ar-AE" sz="1600" i="1">
                              <a:effectLst/>
                              <a:latin typeface="Cambria Math" panose="02040503050406030204" pitchFamily="18" charset="0"/>
                              <a:cs typeface="Times New Roman" panose="02020603050405020304" charset="0"/>
                            </a:rPr>
                          </m:ctrlPr>
                        </m:sSubPr>
                        <m:e>
                          <m:r>
                            <a:rPr lang="ar-AE" sz="1600" i="1">
                              <a:effectLst/>
                              <a:latin typeface="Cambria Math" panose="02040503050406030204" pitchFamily="18" charset="0"/>
                              <a:ea typeface="宋体" panose="02010600030101010101" pitchFamily="2" charset="-122"/>
                              <a:cs typeface="Times New Roman" panose="02020603050405020304" charset="0"/>
                            </a:rPr>
                            <m:t>𝑚</m:t>
                          </m:r>
                        </m:e>
                        <m:sub>
                          <m:r>
                            <a:rPr lang="ar-AE" sz="1600" i="1">
                              <a:effectLst/>
                              <a:latin typeface="Cambria Math" panose="02040503050406030204" pitchFamily="18" charset="0"/>
                              <a:ea typeface="宋体" panose="02010600030101010101" pitchFamily="2" charset="-122"/>
                              <a:cs typeface="Times New Roman" panose="02020603050405020304" charset="0"/>
                            </a:rPr>
                            <m:t>2</m:t>
                          </m:r>
                        </m:sub>
                      </m:sSub>
                      <m:r>
                        <a:rPr lang="en-US" altLang="ar-AE" sz="1600" i="1">
                          <a:effectLst/>
                          <a:latin typeface="Cambria Math" panose="02040503050406030204" pitchFamily="18" charset="0"/>
                          <a:ea typeface="宋体" panose="02010600030101010101" pitchFamily="2" charset="-122"/>
                          <a:cs typeface="Times New Roman" panose="02020603050405020304" charset="0"/>
                        </a:rPr>
                        <m:t>)</m:t>
                      </m:r>
                      <m:sSubSup>
                        <m:sSubSupPr>
                          <m:ctrlPr>
                            <a:rPr lang="ar-AE" sz="1600" i="1">
                              <a:effectLst/>
                              <a:latin typeface="Cambria Math" panose="02040503050406030204" pitchFamily="18" charset="0"/>
                              <a:cs typeface="Times New Roman" panose="02020603050405020304" charset="0"/>
                            </a:rPr>
                          </m:ctrlPr>
                        </m:sSubSupPr>
                        <m:e>
                          <m:r>
                            <a:rPr lang="ar-AE" sz="1600" i="1">
                              <a:effectLst/>
                              <a:latin typeface="Cambria Math" panose="02040503050406030204" pitchFamily="18" charset="0"/>
                              <a:ea typeface="宋体" panose="02010600030101010101" pitchFamily="2" charset="-122"/>
                              <a:cs typeface="Times New Roman" panose="02020603050405020304" charset="0"/>
                            </a:rPr>
                            <m:t>𝑙</m:t>
                          </m:r>
                        </m:e>
                        <m:sub>
                          <m:r>
                            <a:rPr lang="ar-AE" sz="1600" i="1">
                              <a:effectLst/>
                              <a:latin typeface="Cambria Math" panose="02040503050406030204" pitchFamily="18" charset="0"/>
                              <a:ea typeface="宋体" panose="02010600030101010101" pitchFamily="2" charset="-122"/>
                              <a:cs typeface="Times New Roman" panose="02020603050405020304" charset="0"/>
                            </a:rPr>
                            <m:t>1</m:t>
                          </m:r>
                        </m:sub>
                        <m:sup>
                          <m:r>
                            <a:rPr lang="ar-AE" sz="1600" i="1">
                              <a:effectLst/>
                              <a:latin typeface="Cambria Math" panose="02040503050406030204" pitchFamily="18" charset="0"/>
                              <a:ea typeface="宋体" panose="02010600030101010101" pitchFamily="2" charset="-122"/>
                              <a:cs typeface="Times New Roman" panose="02020603050405020304" charset="0"/>
                            </a:rPr>
                            <m:t>2</m:t>
                          </m:r>
                        </m:sup>
                      </m:sSubSup>
                      <m:sSubSup>
                        <m:sSubSupPr>
                          <m:ctrlPr>
                            <a:rPr lang="ar-AE" sz="1600" i="1">
                              <a:effectLst/>
                              <a:latin typeface="Cambria Math" panose="02040503050406030204" pitchFamily="18" charset="0"/>
                              <a:cs typeface="Times New Roman" panose="02020603050405020304" charset="0"/>
                            </a:rPr>
                          </m:ctrlPr>
                        </m:sSubSupPr>
                        <m:e>
                          <m:acc>
                            <m:accPr>
                              <m:chr m:val="̇"/>
                              <m:ctrlPr>
                                <a:rPr lang="ar-AE" sz="1600" i="1">
                                  <a:effectLst/>
                                  <a:latin typeface="Cambria Math" panose="02040503050406030204" pitchFamily="18" charset="0"/>
                                  <a:cs typeface="Times New Roman" panose="02020603050405020304" charset="0"/>
                                </a:rPr>
                              </m:ctrlPr>
                            </m:accPr>
                            <m:e>
                              <m:r>
                                <a:rPr lang="ar-AE" sz="1600" i="1">
                                  <a:effectLst/>
                                  <a:latin typeface="Cambria Math" panose="02040503050406030204" pitchFamily="18" charset="0"/>
                                  <a:ea typeface="宋体" panose="02010600030101010101" pitchFamily="2" charset="-122"/>
                                  <a:cs typeface="Times New Roman" panose="02020603050405020304" charset="0"/>
                                </a:rPr>
                                <m:t>𝜃</m:t>
                              </m:r>
                            </m:e>
                          </m:acc>
                        </m:e>
                        <m:sub>
                          <m:r>
                            <a:rPr lang="ar-AE" sz="1600" i="1">
                              <a:effectLst/>
                              <a:latin typeface="Cambria Math" panose="02040503050406030204" pitchFamily="18" charset="0"/>
                              <a:ea typeface="宋体" panose="02010600030101010101" pitchFamily="2" charset="-122"/>
                              <a:cs typeface="Times New Roman" panose="02020603050405020304" charset="0"/>
                            </a:rPr>
                            <m:t>1</m:t>
                          </m:r>
                        </m:sub>
                        <m:sup>
                          <m:r>
                            <a:rPr lang="ar-AE" sz="1600" i="1">
                              <a:effectLst/>
                              <a:latin typeface="Cambria Math" panose="02040503050406030204" pitchFamily="18" charset="0"/>
                              <a:ea typeface="宋体" panose="02010600030101010101" pitchFamily="2" charset="-122"/>
                              <a:cs typeface="Times New Roman" panose="02020603050405020304" charset="0"/>
                            </a:rPr>
                            <m:t>2</m:t>
                          </m:r>
                        </m:sup>
                      </m:sSubSup>
                      <m:r>
                        <a:rPr lang="ar-AE" sz="1600" i="1">
                          <a:effectLst/>
                          <a:latin typeface="Cambria Math" panose="02040503050406030204" pitchFamily="18" charset="0"/>
                          <a:ea typeface="宋体" panose="02010600030101010101" pitchFamily="2" charset="-122"/>
                          <a:cs typeface="Times New Roman" panose="02020603050405020304" charset="0"/>
                        </a:rPr>
                        <m:t>+</m:t>
                      </m:r>
                      <m:sSub>
                        <m:sSubPr>
                          <m:ctrlPr>
                            <a:rPr lang="ar-AE" sz="1600" i="1">
                              <a:effectLst/>
                              <a:latin typeface="Cambria Math" panose="02040503050406030204" pitchFamily="18" charset="0"/>
                              <a:cs typeface="Times New Roman" panose="02020603050405020304" charset="0"/>
                            </a:rPr>
                          </m:ctrlPr>
                        </m:sSubPr>
                        <m:e>
                          <m:r>
                            <a:rPr lang="ar-AE" sz="1600" i="1">
                              <a:effectLst/>
                              <a:latin typeface="Cambria Math" panose="02040503050406030204" pitchFamily="18" charset="0"/>
                              <a:ea typeface="宋体" panose="02010600030101010101" pitchFamily="2" charset="-122"/>
                              <a:cs typeface="Times New Roman" panose="02020603050405020304" charset="0"/>
                            </a:rPr>
                            <m:t>𝑚</m:t>
                          </m:r>
                        </m:e>
                        <m:sub>
                          <m:r>
                            <a:rPr lang="ar-AE" sz="1600" i="1">
                              <a:effectLst/>
                              <a:latin typeface="Cambria Math" panose="02040503050406030204" pitchFamily="18" charset="0"/>
                              <a:ea typeface="宋体" panose="02010600030101010101" pitchFamily="2" charset="-122"/>
                              <a:cs typeface="Times New Roman" panose="02020603050405020304" charset="0"/>
                            </a:rPr>
                            <m:t>2</m:t>
                          </m:r>
                        </m:sub>
                      </m:sSub>
                      <m:sSubSup>
                        <m:sSubSupPr>
                          <m:ctrlPr>
                            <a:rPr lang="ar-AE" sz="1600" i="1">
                              <a:effectLst/>
                              <a:latin typeface="Cambria Math" panose="02040503050406030204" pitchFamily="18" charset="0"/>
                              <a:cs typeface="Times New Roman" panose="02020603050405020304" charset="0"/>
                            </a:rPr>
                          </m:ctrlPr>
                        </m:sSubSupPr>
                        <m:e>
                          <m:r>
                            <a:rPr lang="ar-AE" sz="1600" i="1">
                              <a:effectLst/>
                              <a:latin typeface="Cambria Math" panose="02040503050406030204" pitchFamily="18" charset="0"/>
                              <a:ea typeface="宋体" panose="02010600030101010101" pitchFamily="2" charset="-122"/>
                              <a:cs typeface="Times New Roman" panose="02020603050405020304" charset="0"/>
                            </a:rPr>
                            <m:t>𝑙</m:t>
                          </m:r>
                        </m:e>
                        <m:sub>
                          <m:r>
                            <a:rPr lang="ar-AE" sz="1600" i="1">
                              <a:effectLst/>
                              <a:latin typeface="Cambria Math" panose="02040503050406030204" pitchFamily="18" charset="0"/>
                              <a:ea typeface="宋体" panose="02010600030101010101" pitchFamily="2" charset="-122"/>
                              <a:cs typeface="Times New Roman" panose="02020603050405020304" charset="0"/>
                            </a:rPr>
                            <m:t>2</m:t>
                          </m:r>
                        </m:sub>
                        <m:sup>
                          <m:r>
                            <a:rPr lang="ar-AE" sz="1600" i="1">
                              <a:effectLst/>
                              <a:latin typeface="Cambria Math" panose="02040503050406030204" pitchFamily="18" charset="0"/>
                              <a:ea typeface="宋体" panose="02010600030101010101" pitchFamily="2" charset="-122"/>
                              <a:cs typeface="Times New Roman" panose="02020603050405020304" charset="0"/>
                            </a:rPr>
                            <m:t>2</m:t>
                          </m:r>
                        </m:sup>
                      </m:sSubSup>
                      <m:d>
                        <m:dPr>
                          <m:ctrlPr>
                            <a:rPr lang="ar-AE" sz="1600" i="1">
                              <a:effectLst/>
                              <a:latin typeface="Cambria Math" panose="02040503050406030204" pitchFamily="18" charset="0"/>
                              <a:cs typeface="Times New Roman" panose="02020603050405020304" charset="0"/>
                            </a:rPr>
                          </m:ctrlPr>
                        </m:dPr>
                        <m:e>
                          <m:sSub>
                            <m:sSubPr>
                              <m:ctrlPr>
                                <a:rPr lang="ar-AE" sz="1600" i="1">
                                  <a:effectLst/>
                                  <a:latin typeface="Cambria Math" panose="02040503050406030204" pitchFamily="18" charset="0"/>
                                  <a:cs typeface="Times New Roman" panose="02020603050405020304" charset="0"/>
                                </a:rPr>
                              </m:ctrlPr>
                            </m:sSubPr>
                            <m:e>
                              <m:acc>
                                <m:accPr>
                                  <m:chr m:val="̇"/>
                                  <m:ctrlPr>
                                    <a:rPr lang="ar-AE" sz="1600" i="1">
                                      <a:effectLst/>
                                      <a:latin typeface="Cambria Math" panose="02040503050406030204" pitchFamily="18" charset="0"/>
                                      <a:cs typeface="Times New Roman" panose="02020603050405020304" charset="0"/>
                                    </a:rPr>
                                  </m:ctrlPr>
                                </m:accPr>
                                <m:e>
                                  <m:r>
                                    <a:rPr lang="ar-AE" sz="1600" i="1">
                                      <a:effectLst/>
                                      <a:latin typeface="Cambria Math" panose="02040503050406030204" pitchFamily="18" charset="0"/>
                                      <a:ea typeface="宋体" panose="02010600030101010101" pitchFamily="2" charset="-122"/>
                                      <a:cs typeface="Times New Roman" panose="02020603050405020304" charset="0"/>
                                    </a:rPr>
                                    <m:t>𝜃</m:t>
                                  </m:r>
                                </m:e>
                              </m:acc>
                            </m:e>
                            <m:sub>
                              <m:r>
                                <a:rPr lang="ar-AE" sz="1600" i="1">
                                  <a:effectLst/>
                                  <a:latin typeface="Cambria Math" panose="02040503050406030204" pitchFamily="18" charset="0"/>
                                  <a:ea typeface="宋体" panose="02010600030101010101" pitchFamily="2" charset="-122"/>
                                  <a:cs typeface="Times New Roman" panose="02020603050405020304" charset="0"/>
                                </a:rPr>
                                <m:t>1</m:t>
                              </m:r>
                            </m:sub>
                          </m:sSub>
                          <m:r>
                            <a:rPr lang="ar-AE" sz="1600" i="1">
                              <a:effectLst/>
                              <a:latin typeface="Cambria Math" panose="02040503050406030204" pitchFamily="18" charset="0"/>
                              <a:ea typeface="宋体" panose="02010600030101010101" pitchFamily="2" charset="-122"/>
                              <a:cs typeface="Times New Roman" panose="02020603050405020304" charset="0"/>
                            </a:rPr>
                            <m:t>+</m:t>
                          </m:r>
                          <m:sSub>
                            <m:sSubPr>
                              <m:ctrlPr>
                                <a:rPr lang="ar-AE" sz="1600" i="1">
                                  <a:effectLst/>
                                  <a:latin typeface="Cambria Math" panose="02040503050406030204" pitchFamily="18" charset="0"/>
                                  <a:cs typeface="Times New Roman" panose="02020603050405020304" charset="0"/>
                                </a:rPr>
                              </m:ctrlPr>
                            </m:sSubPr>
                            <m:e>
                              <m:acc>
                                <m:accPr>
                                  <m:chr m:val="̇"/>
                                  <m:ctrlPr>
                                    <a:rPr lang="ar-AE" sz="1600" i="1">
                                      <a:effectLst/>
                                      <a:latin typeface="Cambria Math" panose="02040503050406030204" pitchFamily="18" charset="0"/>
                                      <a:cs typeface="Times New Roman" panose="02020603050405020304" charset="0"/>
                                    </a:rPr>
                                  </m:ctrlPr>
                                </m:accPr>
                                <m:e>
                                  <m:r>
                                    <a:rPr lang="ar-AE" sz="1600" i="1">
                                      <a:effectLst/>
                                      <a:latin typeface="Cambria Math" panose="02040503050406030204" pitchFamily="18" charset="0"/>
                                      <a:ea typeface="宋体" panose="02010600030101010101" pitchFamily="2" charset="-122"/>
                                      <a:cs typeface="Times New Roman" panose="02020603050405020304" charset="0"/>
                                    </a:rPr>
                                    <m:t>𝜃</m:t>
                                  </m:r>
                                </m:e>
                              </m:acc>
                            </m:e>
                            <m:sub>
                              <m:r>
                                <a:rPr lang="ar-AE" sz="1600" i="1">
                                  <a:effectLst/>
                                  <a:latin typeface="Cambria Math" panose="02040503050406030204" pitchFamily="18" charset="0"/>
                                  <a:ea typeface="宋体" panose="02010600030101010101" pitchFamily="2" charset="-122"/>
                                  <a:cs typeface="Times New Roman" panose="02020603050405020304" charset="0"/>
                                </a:rPr>
                                <m:t>2</m:t>
                              </m:r>
                            </m:sub>
                          </m:sSub>
                        </m:e>
                      </m:d>
                      <m:r>
                        <a:rPr lang="ar-AE" sz="1600" i="1">
                          <a:effectLst/>
                          <a:latin typeface="Cambria Math" panose="02040503050406030204" pitchFamily="18" charset="0"/>
                          <a:ea typeface="宋体" panose="02010600030101010101" pitchFamily="2" charset="-122"/>
                          <a:cs typeface="Times New Roman" panose="02020603050405020304" charset="0"/>
                        </a:rPr>
                        <m:t>+</m:t>
                      </m:r>
                      <m:sSub>
                        <m:sSubPr>
                          <m:ctrlPr>
                            <a:rPr lang="ar-AE" sz="1600" i="1">
                              <a:effectLst/>
                              <a:latin typeface="Cambria Math" panose="02040503050406030204" pitchFamily="18" charset="0"/>
                              <a:cs typeface="Times New Roman" panose="02020603050405020304" charset="0"/>
                            </a:rPr>
                          </m:ctrlPr>
                        </m:sSubPr>
                        <m:e>
                          <m:r>
                            <a:rPr lang="ar-AE" sz="1600" i="1">
                              <a:effectLst/>
                              <a:latin typeface="Cambria Math" panose="02040503050406030204" pitchFamily="18" charset="0"/>
                              <a:ea typeface="宋体" panose="02010600030101010101" pitchFamily="2" charset="-122"/>
                              <a:cs typeface="Times New Roman" panose="02020603050405020304" charset="0"/>
                            </a:rPr>
                            <m:t>𝑚</m:t>
                          </m:r>
                        </m:e>
                        <m:sub>
                          <m:r>
                            <a:rPr lang="ar-AE" sz="1600" i="1">
                              <a:effectLst/>
                              <a:latin typeface="Cambria Math" panose="02040503050406030204" pitchFamily="18" charset="0"/>
                              <a:ea typeface="宋体" panose="02010600030101010101" pitchFamily="2" charset="-122"/>
                              <a:cs typeface="Times New Roman" panose="02020603050405020304" charset="0"/>
                            </a:rPr>
                            <m:t>2</m:t>
                          </m:r>
                        </m:sub>
                      </m:sSub>
                      <m:sSub>
                        <m:sSubPr>
                          <m:ctrlPr>
                            <a:rPr lang="ar-AE" sz="1600" i="1">
                              <a:effectLst/>
                              <a:latin typeface="Cambria Math" panose="02040503050406030204" pitchFamily="18" charset="0"/>
                              <a:cs typeface="Times New Roman" panose="02020603050405020304" charset="0"/>
                            </a:rPr>
                          </m:ctrlPr>
                        </m:sSubPr>
                        <m:e>
                          <m:r>
                            <a:rPr lang="ar-AE" sz="1600" i="1">
                              <a:effectLst/>
                              <a:latin typeface="Cambria Math" panose="02040503050406030204" pitchFamily="18" charset="0"/>
                              <a:ea typeface="宋体" panose="02010600030101010101" pitchFamily="2" charset="-122"/>
                              <a:cs typeface="Times New Roman" panose="02020603050405020304" charset="0"/>
                            </a:rPr>
                            <m:t>𝑙</m:t>
                          </m:r>
                        </m:e>
                        <m:sub>
                          <m:r>
                            <a:rPr lang="ar-AE" sz="1600" i="1">
                              <a:effectLst/>
                              <a:latin typeface="Cambria Math" panose="02040503050406030204" pitchFamily="18" charset="0"/>
                              <a:ea typeface="宋体" panose="02010600030101010101" pitchFamily="2" charset="-122"/>
                              <a:cs typeface="Times New Roman" panose="02020603050405020304" charset="0"/>
                            </a:rPr>
                            <m:t>1</m:t>
                          </m:r>
                        </m:sub>
                      </m:sSub>
                      <m:sSub>
                        <m:sSubPr>
                          <m:ctrlPr>
                            <a:rPr lang="ar-AE" sz="1600" i="1">
                              <a:effectLst/>
                              <a:latin typeface="Cambria Math" panose="02040503050406030204" pitchFamily="18" charset="0"/>
                              <a:cs typeface="Times New Roman" panose="02020603050405020304" charset="0"/>
                            </a:rPr>
                          </m:ctrlPr>
                        </m:sSubPr>
                        <m:e>
                          <m:r>
                            <a:rPr lang="ar-AE" sz="1600" i="1">
                              <a:effectLst/>
                              <a:latin typeface="Cambria Math" panose="02040503050406030204" pitchFamily="18" charset="0"/>
                              <a:ea typeface="宋体" panose="02010600030101010101" pitchFamily="2" charset="-122"/>
                              <a:cs typeface="Times New Roman" panose="02020603050405020304" charset="0"/>
                            </a:rPr>
                            <m:t>𝑙</m:t>
                          </m:r>
                        </m:e>
                        <m:sub>
                          <m:r>
                            <a:rPr lang="ar-AE" sz="1600" i="1">
                              <a:effectLst/>
                              <a:latin typeface="Cambria Math" panose="02040503050406030204" pitchFamily="18" charset="0"/>
                              <a:ea typeface="宋体" panose="02010600030101010101" pitchFamily="2" charset="-122"/>
                              <a:cs typeface="Times New Roman" panose="02020603050405020304" charset="0"/>
                            </a:rPr>
                            <m:t>2</m:t>
                          </m:r>
                        </m:sub>
                      </m:sSub>
                      <m:r>
                        <a:rPr lang="en-US" altLang="ar-AE" sz="1600" i="1">
                          <a:effectLst/>
                          <a:latin typeface="Cambria Math" panose="02040503050406030204" pitchFamily="18" charset="0"/>
                          <a:ea typeface="宋体" panose="02010600030101010101" pitchFamily="2" charset="-122"/>
                          <a:cs typeface="Times New Roman" panose="02020603050405020304" charset="0"/>
                        </a:rPr>
                        <m:t>(</m:t>
                      </m:r>
                      <m:r>
                        <a:rPr lang="ar-AE" sz="1600" i="1">
                          <a:effectLst/>
                          <a:latin typeface="Cambria Math" panose="02040503050406030204" pitchFamily="18" charset="0"/>
                          <a:ea typeface="宋体" panose="02010600030101010101" pitchFamily="2" charset="-122"/>
                          <a:cs typeface="Times New Roman" panose="02020603050405020304" charset="0"/>
                        </a:rPr>
                        <m:t>2</m:t>
                      </m:r>
                      <m:sSub>
                        <m:sSubPr>
                          <m:ctrlPr>
                            <a:rPr lang="ar-AE" sz="1600" i="1">
                              <a:effectLst/>
                              <a:latin typeface="Cambria Math" panose="02040503050406030204" pitchFamily="18" charset="0"/>
                              <a:cs typeface="Times New Roman" panose="02020603050405020304" charset="0"/>
                            </a:rPr>
                          </m:ctrlPr>
                        </m:sSubPr>
                        <m:e>
                          <m:acc>
                            <m:accPr>
                              <m:chr m:val="̇"/>
                              <m:ctrlPr>
                                <a:rPr lang="ar-AE" sz="1600" i="1">
                                  <a:effectLst/>
                                  <a:latin typeface="Cambria Math" panose="02040503050406030204" pitchFamily="18" charset="0"/>
                                  <a:cs typeface="Times New Roman" panose="02020603050405020304" charset="0"/>
                                </a:rPr>
                              </m:ctrlPr>
                            </m:accPr>
                            <m:e>
                              <m:r>
                                <a:rPr lang="ar-AE" sz="1600" i="1">
                                  <a:effectLst/>
                                  <a:latin typeface="Cambria Math" panose="02040503050406030204" pitchFamily="18" charset="0"/>
                                  <a:ea typeface="宋体" panose="02010600030101010101" pitchFamily="2" charset="-122"/>
                                  <a:cs typeface="Times New Roman" panose="02020603050405020304" charset="0"/>
                                </a:rPr>
                                <m:t>𝜃</m:t>
                              </m:r>
                            </m:e>
                          </m:acc>
                        </m:e>
                        <m:sub>
                          <m:r>
                            <a:rPr lang="ar-AE" sz="1600" i="1">
                              <a:effectLst/>
                              <a:latin typeface="Cambria Math" panose="02040503050406030204" pitchFamily="18" charset="0"/>
                              <a:ea typeface="宋体" panose="02010600030101010101" pitchFamily="2" charset="-122"/>
                              <a:cs typeface="Times New Roman" panose="02020603050405020304" charset="0"/>
                            </a:rPr>
                            <m:t>1</m:t>
                          </m:r>
                        </m:sub>
                      </m:sSub>
                      <m:r>
                        <a:rPr lang="ar-AE" sz="1600" i="1">
                          <a:effectLst/>
                          <a:latin typeface="Cambria Math" panose="02040503050406030204" pitchFamily="18" charset="0"/>
                          <a:ea typeface="宋体" panose="02010600030101010101" pitchFamily="2" charset="-122"/>
                          <a:cs typeface="Times New Roman" panose="02020603050405020304" charset="0"/>
                        </a:rPr>
                        <m:t>+</m:t>
                      </m:r>
                      <m:sSub>
                        <m:sSubPr>
                          <m:ctrlPr>
                            <a:rPr lang="ar-AE" sz="1600" i="1">
                              <a:effectLst/>
                              <a:latin typeface="Cambria Math" panose="02040503050406030204" pitchFamily="18" charset="0"/>
                              <a:cs typeface="Times New Roman" panose="02020603050405020304" charset="0"/>
                            </a:rPr>
                          </m:ctrlPr>
                        </m:sSubPr>
                        <m:e>
                          <m:acc>
                            <m:accPr>
                              <m:chr m:val="̇"/>
                              <m:ctrlPr>
                                <a:rPr lang="ar-AE" sz="1600" i="1">
                                  <a:effectLst/>
                                  <a:latin typeface="Cambria Math" panose="02040503050406030204" pitchFamily="18" charset="0"/>
                                  <a:cs typeface="Times New Roman" panose="02020603050405020304" charset="0"/>
                                </a:rPr>
                              </m:ctrlPr>
                            </m:accPr>
                            <m:e>
                              <m:r>
                                <a:rPr lang="ar-AE" sz="1600" i="1">
                                  <a:effectLst/>
                                  <a:latin typeface="Cambria Math" panose="02040503050406030204" pitchFamily="18" charset="0"/>
                                  <a:ea typeface="宋体" panose="02010600030101010101" pitchFamily="2" charset="-122"/>
                                  <a:cs typeface="Times New Roman" panose="02020603050405020304" charset="0"/>
                                </a:rPr>
                                <m:t>𝜃</m:t>
                              </m:r>
                            </m:e>
                          </m:acc>
                        </m:e>
                        <m:sub>
                          <m:r>
                            <a:rPr lang="ar-AE" sz="1600" i="1">
                              <a:effectLst/>
                              <a:latin typeface="Cambria Math" panose="02040503050406030204" pitchFamily="18" charset="0"/>
                              <a:ea typeface="宋体" panose="02010600030101010101" pitchFamily="2" charset="-122"/>
                              <a:cs typeface="Times New Roman" panose="02020603050405020304" charset="0"/>
                            </a:rPr>
                            <m:t>2</m:t>
                          </m:r>
                        </m:sub>
                      </m:sSub>
                      <m:r>
                        <a:rPr lang="en-US" altLang="ar-AE" sz="1600" i="1">
                          <a:effectLst/>
                          <a:latin typeface="Cambria Math" panose="02040503050406030204" pitchFamily="18" charset="0"/>
                          <a:ea typeface="宋体" panose="02010600030101010101" pitchFamily="2" charset="-122"/>
                          <a:cs typeface="Times New Roman" panose="02020603050405020304" charset="0"/>
                        </a:rPr>
                        <m:t>)</m:t>
                      </m:r>
                      <m:sSub>
                        <m:sSubPr>
                          <m:ctrlPr>
                            <a:rPr lang="ar-AE" sz="1600" i="1">
                              <a:effectLst/>
                              <a:latin typeface="Cambria Math" panose="02040503050406030204" pitchFamily="18" charset="0"/>
                              <a:cs typeface="Times New Roman" panose="02020603050405020304" charset="0"/>
                            </a:rPr>
                          </m:ctrlPr>
                        </m:sSubPr>
                        <m:e>
                          <m:r>
                            <a:rPr lang="ar-AE" sz="1600" i="1">
                              <a:effectLst/>
                              <a:latin typeface="Cambria Math" panose="02040503050406030204" pitchFamily="18" charset="0"/>
                              <a:ea typeface="宋体" panose="02010600030101010101" pitchFamily="2" charset="-122"/>
                              <a:cs typeface="Times New Roman" panose="02020603050405020304" charset="0"/>
                            </a:rPr>
                            <m:t>𝑐</m:t>
                          </m:r>
                        </m:e>
                        <m:sub>
                          <m:r>
                            <a:rPr lang="ar-AE" sz="1600" i="1">
                              <a:effectLst/>
                              <a:latin typeface="Cambria Math" panose="02040503050406030204" pitchFamily="18" charset="0"/>
                              <a:ea typeface="宋体" panose="02010600030101010101" pitchFamily="2" charset="-122"/>
                              <a:cs typeface="Times New Roman" panose="02020603050405020304" charset="0"/>
                            </a:rPr>
                            <m:t>2</m:t>
                          </m:r>
                        </m:sub>
                      </m:sSub>
                    </m:oMath>
                  </m:oMathPara>
                </a14:m>
                <a:endParaRPr lang="en-US" altLang="zh-CN" sz="1600" kern="100" dirty="0">
                  <a:latin typeface="Times New Roman" panose="02020603050405020304" charset="0"/>
                  <a:ea typeface="宋体" panose="02010600030101010101" pitchFamily="2" charset="-122"/>
                  <a:cs typeface="Times New Roman" panose="02020603050405020304" charset="0"/>
                </a:endParaRPr>
              </a:p>
              <a:p>
                <a:pPr indent="127000" algn="just">
                  <a:lnSpc>
                    <a:spcPct val="150000"/>
                  </a:lnSpc>
                </a:pPr>
                <a14:m>
                  <m:oMathPara xmlns:m="http://schemas.openxmlformats.org/officeDocument/2006/math">
                    <m:oMathParaPr>
                      <m:jc m:val="centerGroup"/>
                    </m:oMathParaPr>
                    <m:oMath xmlns:m="http://schemas.openxmlformats.org/officeDocument/2006/math">
                      <m:f>
                        <m:fPr>
                          <m:ctrlPr>
                            <a:rPr lang="ar-AE" sz="1600" i="1" kern="100" smtClean="0">
                              <a:effectLst/>
                              <a:latin typeface="Cambria Math" panose="02040503050406030204" pitchFamily="18" charset="0"/>
                              <a:ea typeface="宋体" panose="02010600030101010101" pitchFamily="2" charset="-122"/>
                              <a:cs typeface="Times New Roman" panose="02020603050405020304" charset="0"/>
                            </a:rPr>
                          </m:ctrlPr>
                        </m:fPr>
                        <m:num>
                          <m:r>
                            <m:rPr>
                              <m:sty m:val="p"/>
                            </m:rPr>
                            <a:rPr lang="en-US" sz="1600" kern="100">
                              <a:effectLst/>
                              <a:latin typeface="Cambria Math" panose="02040503050406030204" pitchFamily="18" charset="0"/>
                              <a:ea typeface="宋体" panose="02010600030101010101" pitchFamily="2" charset="-122"/>
                              <a:cs typeface="Times New Roman" panose="02020603050405020304" charset="0"/>
                            </a:rPr>
                            <m:t>d</m:t>
                          </m:r>
                        </m:num>
                        <m:den>
                          <m:r>
                            <m:rPr>
                              <m:sty m:val="p"/>
                            </m:rPr>
                            <a:rPr lang="en-US" sz="1600" kern="100">
                              <a:effectLst/>
                              <a:latin typeface="Cambria Math" panose="02040503050406030204" pitchFamily="18" charset="0"/>
                              <a:ea typeface="宋体" panose="02010600030101010101" pitchFamily="2" charset="-122"/>
                              <a:cs typeface="Times New Roman" panose="02020603050405020304" charset="0"/>
                            </a:rPr>
                            <m:t>d</m:t>
                          </m:r>
                          <m:r>
                            <a:rPr lang="en-US" sz="1600" i="1" kern="100">
                              <a:effectLst/>
                              <a:latin typeface="Cambria Math" panose="02040503050406030204" pitchFamily="18" charset="0"/>
                              <a:ea typeface="宋体" panose="02010600030101010101" pitchFamily="2" charset="-122"/>
                              <a:cs typeface="Times New Roman" panose="02020603050405020304" charset="0"/>
                            </a:rPr>
                            <m:t>𝑡</m:t>
                          </m:r>
                        </m:den>
                      </m:f>
                      <m:f>
                        <m:fPr>
                          <m:ctrlPr>
                            <a:rPr lang="ar-AE" sz="1600" i="1" kern="100">
                              <a:effectLst/>
                              <a:latin typeface="Cambria Math" panose="02040503050406030204" pitchFamily="18" charset="0"/>
                              <a:ea typeface="宋体" panose="02010600030101010101" pitchFamily="2" charset="-122"/>
                              <a:cs typeface="Times New Roman" panose="02020603050405020304" charset="0"/>
                            </a:rPr>
                          </m:ctrlPr>
                        </m:fPr>
                        <m:num>
                          <m:r>
                            <a:rPr lang="ar-AE" sz="1600" i="1" kern="100">
                              <a:effectLst/>
                              <a:latin typeface="Cambria Math" panose="02040503050406030204" pitchFamily="18" charset="0"/>
                              <a:ea typeface="宋体" panose="02010600030101010101" pitchFamily="2" charset="-122"/>
                              <a:cs typeface="Times New Roman" panose="02020603050405020304" charset="0"/>
                            </a:rPr>
                            <m:t>𝜕</m:t>
                          </m:r>
                          <m:r>
                            <a:rPr lang="ar-AE" sz="1600" i="1" kern="100">
                              <a:effectLst/>
                              <a:latin typeface="Cambria Math" panose="02040503050406030204" pitchFamily="18" charset="0"/>
                              <a:ea typeface="宋体" panose="02010600030101010101" pitchFamily="2" charset="-122"/>
                              <a:cs typeface="Times New Roman" panose="02020603050405020304" charset="0"/>
                            </a:rPr>
                            <m:t>𝐿</m:t>
                          </m:r>
                        </m:num>
                        <m:den>
                          <m:r>
                            <a:rPr lang="ar-AE" sz="1600" i="1" kern="100">
                              <a:effectLst/>
                              <a:latin typeface="Cambria Math" panose="02040503050406030204" pitchFamily="18" charset="0"/>
                              <a:ea typeface="宋体" panose="02010600030101010101" pitchFamily="2" charset="-122"/>
                              <a:cs typeface="Times New Roman" panose="02020603050405020304" charset="0"/>
                            </a:rPr>
                            <m:t>𝜕</m:t>
                          </m:r>
                          <m:sSub>
                            <m:sSubPr>
                              <m:ctrlPr>
                                <a:rPr lang="ar-AE" sz="1600" i="1" kern="100">
                                  <a:effectLst/>
                                  <a:latin typeface="Cambria Math" panose="02040503050406030204" pitchFamily="18" charset="0"/>
                                  <a:ea typeface="宋体" panose="02010600030101010101" pitchFamily="2" charset="-122"/>
                                  <a:cs typeface="Times New Roman" panose="02020603050405020304" charset="0"/>
                                </a:rPr>
                              </m:ctrlPr>
                            </m:sSubPr>
                            <m:e>
                              <m:acc>
                                <m:accPr>
                                  <m:chr m:val="̇"/>
                                  <m:ctrlPr>
                                    <a:rPr lang="ar-AE" sz="1600" i="1" kern="100">
                                      <a:effectLst/>
                                      <a:latin typeface="Cambria Math" panose="02040503050406030204" pitchFamily="18" charset="0"/>
                                      <a:ea typeface="宋体" panose="02010600030101010101" pitchFamily="2" charset="-122"/>
                                      <a:cs typeface="Times New Roman" panose="02020603050405020304" charset="0"/>
                                    </a:rPr>
                                  </m:ctrlPr>
                                </m:accPr>
                                <m:e>
                                  <m:r>
                                    <a:rPr lang="ar-AE" sz="1600" b="1" i="1" kern="100">
                                      <a:effectLst/>
                                      <a:latin typeface="Cambria Math" panose="02040503050406030204" pitchFamily="18" charset="0"/>
                                      <a:ea typeface="宋体" panose="02010600030101010101" pitchFamily="2" charset="-122"/>
                                      <a:cs typeface="Times New Roman" panose="02020603050405020304" charset="0"/>
                                    </a:rPr>
                                    <m:t>𝜽</m:t>
                                  </m:r>
                                </m:e>
                              </m:acc>
                            </m:e>
                            <m:sub>
                              <m:r>
                                <a:rPr lang="ar-AE" sz="1600" i="1" kern="100">
                                  <a:effectLst/>
                                  <a:latin typeface="Cambria Math" panose="02040503050406030204" pitchFamily="18" charset="0"/>
                                  <a:ea typeface="宋体" panose="02010600030101010101" pitchFamily="2" charset="-122"/>
                                  <a:cs typeface="Times New Roman" panose="02020603050405020304" charset="0"/>
                                </a:rPr>
                                <m:t>1</m:t>
                              </m:r>
                            </m:sub>
                          </m:sSub>
                        </m:den>
                      </m:f>
                      <m:r>
                        <a:rPr lang="en-US" altLang="ar-AE" sz="1600" i="1" kern="100">
                          <a:effectLst/>
                          <a:latin typeface="Cambria Math" panose="02040503050406030204" pitchFamily="18" charset="0"/>
                          <a:ea typeface="宋体" panose="02010600030101010101" pitchFamily="2" charset="-122"/>
                          <a:cs typeface="Times New Roman" panose="02020603050405020304" charset="0"/>
                        </a:rPr>
                        <m:t>=[</m:t>
                      </m:r>
                      <m:sSub>
                        <m:sSubPr>
                          <m:ctrlPr>
                            <a:rPr lang="ar-AE" sz="1600" i="1" kern="100">
                              <a:effectLst/>
                              <a:latin typeface="Cambria Math" panose="02040503050406030204" pitchFamily="18" charset="0"/>
                              <a:ea typeface="宋体" panose="02010600030101010101" pitchFamily="2" charset="-122"/>
                              <a:cs typeface="Times New Roman" panose="02020603050405020304" charset="0"/>
                            </a:rPr>
                          </m:ctrlPr>
                        </m:sSubPr>
                        <m:e>
                          <m:r>
                            <a:rPr lang="en-US" altLang="ar-AE" sz="1600" i="1" kern="100">
                              <a:effectLst/>
                              <a:latin typeface="Cambria Math" panose="02040503050406030204" pitchFamily="18" charset="0"/>
                              <a:ea typeface="宋体" panose="02010600030101010101" pitchFamily="2" charset="-122"/>
                              <a:cs typeface="Times New Roman" panose="02020603050405020304" charset="0"/>
                            </a:rPr>
                            <m:t>(</m:t>
                          </m:r>
                          <m:r>
                            <a:rPr lang="ar-AE" sz="1600" i="1" kern="100">
                              <a:effectLst/>
                              <a:latin typeface="Cambria Math" panose="02040503050406030204" pitchFamily="18" charset="0"/>
                              <a:ea typeface="宋体" panose="02010600030101010101" pitchFamily="2" charset="-122"/>
                              <a:cs typeface="Times New Roman" panose="02020603050405020304" charset="0"/>
                            </a:rPr>
                            <m:t>𝑚</m:t>
                          </m:r>
                        </m:e>
                        <m:sub>
                          <m:r>
                            <a:rPr lang="ar-AE" sz="1600" i="1" kern="100">
                              <a:effectLst/>
                              <a:latin typeface="Cambria Math" panose="02040503050406030204" pitchFamily="18" charset="0"/>
                              <a:ea typeface="宋体" panose="02010600030101010101" pitchFamily="2" charset="-122"/>
                              <a:cs typeface="Times New Roman" panose="02020603050405020304" charset="0"/>
                            </a:rPr>
                            <m:t>1</m:t>
                          </m:r>
                        </m:sub>
                      </m:sSub>
                      <m:r>
                        <a:rPr lang="ar-AE" sz="1600" i="1" kern="100">
                          <a:effectLst/>
                          <a:latin typeface="Cambria Math" panose="02040503050406030204" pitchFamily="18" charset="0"/>
                          <a:ea typeface="宋体" panose="02010600030101010101" pitchFamily="2" charset="-122"/>
                          <a:cs typeface="Times New Roman" panose="02020603050405020304" charset="0"/>
                        </a:rPr>
                        <m:t>+</m:t>
                      </m:r>
                      <m:sSub>
                        <m:sSubPr>
                          <m:ctrlPr>
                            <a:rPr lang="ar-AE" sz="1600" i="1" kern="100">
                              <a:effectLst/>
                              <a:latin typeface="Cambria Math" panose="02040503050406030204" pitchFamily="18" charset="0"/>
                              <a:ea typeface="宋体" panose="02010600030101010101" pitchFamily="2" charset="-122"/>
                              <a:cs typeface="Times New Roman" panose="02020603050405020304" charset="0"/>
                            </a:rPr>
                          </m:ctrlPr>
                        </m:sSubPr>
                        <m:e>
                          <m:r>
                            <a:rPr lang="ar-AE" sz="1600" i="1" kern="100">
                              <a:effectLst/>
                              <a:latin typeface="Cambria Math" panose="02040503050406030204" pitchFamily="18" charset="0"/>
                              <a:ea typeface="宋体" panose="02010600030101010101" pitchFamily="2" charset="-122"/>
                              <a:cs typeface="Times New Roman" panose="02020603050405020304" charset="0"/>
                            </a:rPr>
                            <m:t>𝑚</m:t>
                          </m:r>
                        </m:e>
                        <m:sub>
                          <m:r>
                            <a:rPr lang="ar-AE" sz="1600" i="1" kern="100">
                              <a:effectLst/>
                              <a:latin typeface="Cambria Math" panose="02040503050406030204" pitchFamily="18" charset="0"/>
                              <a:ea typeface="宋体" panose="02010600030101010101" pitchFamily="2" charset="-122"/>
                              <a:cs typeface="Times New Roman" panose="02020603050405020304" charset="0"/>
                            </a:rPr>
                            <m:t>2</m:t>
                          </m:r>
                        </m:sub>
                      </m:sSub>
                      <m:r>
                        <a:rPr lang="en-US" altLang="ar-AE" sz="1600" i="1" kern="100">
                          <a:effectLst/>
                          <a:latin typeface="Cambria Math" panose="02040503050406030204" pitchFamily="18" charset="0"/>
                          <a:ea typeface="宋体" panose="02010600030101010101" pitchFamily="2" charset="-122"/>
                          <a:cs typeface="Times New Roman" panose="02020603050405020304" charset="0"/>
                        </a:rPr>
                        <m:t>)</m:t>
                      </m:r>
                      <m:sSubSup>
                        <m:sSubSupPr>
                          <m:ctrlPr>
                            <a:rPr lang="ar-AE" sz="1600" i="1" kern="100">
                              <a:effectLst/>
                              <a:latin typeface="Cambria Math" panose="02040503050406030204" pitchFamily="18" charset="0"/>
                              <a:ea typeface="宋体" panose="02010600030101010101" pitchFamily="2" charset="-122"/>
                              <a:cs typeface="Times New Roman" panose="02020603050405020304" charset="0"/>
                            </a:rPr>
                          </m:ctrlPr>
                        </m:sSubSupPr>
                        <m:e>
                          <m:r>
                            <a:rPr lang="ar-AE" sz="1600" i="1" kern="100">
                              <a:effectLst/>
                              <a:latin typeface="Cambria Math" panose="02040503050406030204" pitchFamily="18" charset="0"/>
                              <a:ea typeface="宋体" panose="02010600030101010101" pitchFamily="2" charset="-122"/>
                              <a:cs typeface="Times New Roman" panose="02020603050405020304" charset="0"/>
                            </a:rPr>
                            <m:t>𝑙</m:t>
                          </m:r>
                        </m:e>
                        <m:sub>
                          <m:r>
                            <a:rPr lang="ar-AE" sz="1600" i="1" kern="100">
                              <a:effectLst/>
                              <a:latin typeface="Cambria Math" panose="02040503050406030204" pitchFamily="18" charset="0"/>
                              <a:ea typeface="宋体" panose="02010600030101010101" pitchFamily="2" charset="-122"/>
                              <a:cs typeface="Times New Roman" panose="02020603050405020304" charset="0"/>
                            </a:rPr>
                            <m:t>1</m:t>
                          </m:r>
                        </m:sub>
                        <m:sup>
                          <m:r>
                            <a:rPr lang="ar-AE" sz="1600" i="1" kern="100">
                              <a:effectLst/>
                              <a:latin typeface="Cambria Math" panose="02040503050406030204" pitchFamily="18" charset="0"/>
                              <a:ea typeface="宋体" panose="02010600030101010101" pitchFamily="2" charset="-122"/>
                              <a:cs typeface="Times New Roman" panose="02020603050405020304" charset="0"/>
                            </a:rPr>
                            <m:t>2</m:t>
                          </m:r>
                        </m:sup>
                      </m:sSubSup>
                      <m:r>
                        <a:rPr lang="ar-AE" sz="1600" i="1" kern="100">
                          <a:effectLst/>
                          <a:latin typeface="Cambria Math" panose="02040503050406030204" pitchFamily="18" charset="0"/>
                          <a:ea typeface="宋体" panose="02010600030101010101" pitchFamily="2" charset="-122"/>
                          <a:cs typeface="Times New Roman" panose="02020603050405020304" charset="0"/>
                        </a:rPr>
                        <m:t>+</m:t>
                      </m:r>
                      <m:sSub>
                        <m:sSubPr>
                          <m:ctrlPr>
                            <a:rPr lang="ar-AE" sz="1600" i="1" kern="100">
                              <a:effectLst/>
                              <a:latin typeface="Cambria Math" panose="02040503050406030204" pitchFamily="18" charset="0"/>
                              <a:ea typeface="宋体" panose="02010600030101010101" pitchFamily="2" charset="-122"/>
                              <a:cs typeface="Times New Roman" panose="02020603050405020304" charset="0"/>
                            </a:rPr>
                          </m:ctrlPr>
                        </m:sSubPr>
                        <m:e>
                          <m:r>
                            <a:rPr lang="ar-AE" sz="1600" i="1" kern="100">
                              <a:effectLst/>
                              <a:latin typeface="Cambria Math" panose="02040503050406030204" pitchFamily="18" charset="0"/>
                              <a:ea typeface="宋体" panose="02010600030101010101" pitchFamily="2" charset="-122"/>
                              <a:cs typeface="Times New Roman" panose="02020603050405020304" charset="0"/>
                            </a:rPr>
                            <m:t>𝑚</m:t>
                          </m:r>
                        </m:e>
                        <m:sub>
                          <m:r>
                            <a:rPr lang="ar-AE" sz="1600" i="1" kern="100">
                              <a:effectLst/>
                              <a:latin typeface="Cambria Math" panose="02040503050406030204" pitchFamily="18" charset="0"/>
                              <a:ea typeface="宋体" panose="02010600030101010101" pitchFamily="2" charset="-122"/>
                              <a:cs typeface="Times New Roman" panose="02020603050405020304" charset="0"/>
                            </a:rPr>
                            <m:t>2</m:t>
                          </m:r>
                        </m:sub>
                      </m:sSub>
                      <m:sSubSup>
                        <m:sSubSupPr>
                          <m:ctrlPr>
                            <a:rPr lang="ar-AE" sz="1600" i="1" kern="100">
                              <a:effectLst/>
                              <a:latin typeface="Cambria Math" panose="02040503050406030204" pitchFamily="18" charset="0"/>
                              <a:ea typeface="宋体" panose="02010600030101010101" pitchFamily="2" charset="-122"/>
                              <a:cs typeface="Times New Roman" panose="02020603050405020304" charset="0"/>
                            </a:rPr>
                          </m:ctrlPr>
                        </m:sSubSupPr>
                        <m:e>
                          <m:r>
                            <a:rPr lang="ar-AE" sz="1600" i="1" kern="100">
                              <a:effectLst/>
                              <a:latin typeface="Cambria Math" panose="02040503050406030204" pitchFamily="18" charset="0"/>
                              <a:ea typeface="宋体" panose="02010600030101010101" pitchFamily="2" charset="-122"/>
                              <a:cs typeface="Times New Roman" panose="02020603050405020304" charset="0"/>
                            </a:rPr>
                            <m:t>𝑙</m:t>
                          </m:r>
                        </m:e>
                        <m:sub>
                          <m:r>
                            <a:rPr lang="ar-AE" sz="1600" i="1" kern="100">
                              <a:effectLst/>
                              <a:latin typeface="Cambria Math" panose="02040503050406030204" pitchFamily="18" charset="0"/>
                              <a:ea typeface="宋体" panose="02010600030101010101" pitchFamily="2" charset="-122"/>
                              <a:cs typeface="Times New Roman" panose="02020603050405020304" charset="0"/>
                            </a:rPr>
                            <m:t>2</m:t>
                          </m:r>
                        </m:sub>
                        <m:sup>
                          <m:r>
                            <a:rPr lang="ar-AE" sz="1600" i="1" kern="100">
                              <a:effectLst/>
                              <a:latin typeface="Cambria Math" panose="02040503050406030204" pitchFamily="18" charset="0"/>
                              <a:ea typeface="宋体" panose="02010600030101010101" pitchFamily="2" charset="-122"/>
                              <a:cs typeface="Times New Roman" panose="02020603050405020304" charset="0"/>
                            </a:rPr>
                            <m:t>2</m:t>
                          </m:r>
                        </m:sup>
                      </m:sSubSup>
                      <m:r>
                        <a:rPr lang="ar-AE" sz="1600" i="1" kern="100">
                          <a:effectLst/>
                          <a:latin typeface="Cambria Math" panose="02040503050406030204" pitchFamily="18" charset="0"/>
                          <a:ea typeface="宋体" panose="02010600030101010101" pitchFamily="2" charset="-122"/>
                          <a:cs typeface="Times New Roman" panose="02020603050405020304" charset="0"/>
                        </a:rPr>
                        <m:t>+</m:t>
                      </m:r>
                      <m:sSub>
                        <m:sSubPr>
                          <m:ctrlPr>
                            <a:rPr lang="ar-AE" sz="1600" i="1" kern="100">
                              <a:effectLst/>
                              <a:latin typeface="Cambria Math" panose="02040503050406030204" pitchFamily="18" charset="0"/>
                              <a:ea typeface="宋体" panose="02010600030101010101" pitchFamily="2" charset="-122"/>
                              <a:cs typeface="Times New Roman" panose="02020603050405020304" charset="0"/>
                            </a:rPr>
                          </m:ctrlPr>
                        </m:sSubPr>
                        <m:e>
                          <m:r>
                            <a:rPr lang="ar-AE" sz="1600" i="1" kern="100">
                              <a:effectLst/>
                              <a:latin typeface="Cambria Math" panose="02040503050406030204" pitchFamily="18" charset="0"/>
                              <a:ea typeface="宋体" panose="02010600030101010101" pitchFamily="2" charset="-122"/>
                              <a:cs typeface="Times New Roman" panose="02020603050405020304" charset="0"/>
                            </a:rPr>
                            <m:t>2</m:t>
                          </m:r>
                          <m:r>
                            <a:rPr lang="ar-AE" sz="1600" i="1" kern="100">
                              <a:effectLst/>
                              <a:latin typeface="Cambria Math" panose="02040503050406030204" pitchFamily="18" charset="0"/>
                              <a:ea typeface="宋体" panose="02010600030101010101" pitchFamily="2" charset="-122"/>
                              <a:cs typeface="Times New Roman" panose="02020603050405020304" charset="0"/>
                            </a:rPr>
                            <m:t>𝑚</m:t>
                          </m:r>
                        </m:e>
                        <m:sub>
                          <m:r>
                            <a:rPr lang="ar-AE" sz="1600" i="1" kern="100">
                              <a:effectLst/>
                              <a:latin typeface="Cambria Math" panose="02040503050406030204" pitchFamily="18" charset="0"/>
                              <a:ea typeface="宋体" panose="02010600030101010101" pitchFamily="2" charset="-122"/>
                              <a:cs typeface="Times New Roman" panose="02020603050405020304" charset="0"/>
                            </a:rPr>
                            <m:t>2</m:t>
                          </m:r>
                        </m:sub>
                      </m:sSub>
                      <m:sSub>
                        <m:sSubPr>
                          <m:ctrlPr>
                            <a:rPr lang="ar-AE" sz="1600" i="1" kern="100">
                              <a:effectLst/>
                              <a:latin typeface="Cambria Math" panose="02040503050406030204" pitchFamily="18" charset="0"/>
                              <a:ea typeface="宋体" panose="02010600030101010101" pitchFamily="2" charset="-122"/>
                              <a:cs typeface="Times New Roman" panose="02020603050405020304" charset="0"/>
                            </a:rPr>
                          </m:ctrlPr>
                        </m:sSubPr>
                        <m:e>
                          <m:r>
                            <a:rPr lang="ar-AE" sz="1600" i="1" kern="100">
                              <a:effectLst/>
                              <a:latin typeface="Cambria Math" panose="02040503050406030204" pitchFamily="18" charset="0"/>
                              <a:ea typeface="宋体" panose="02010600030101010101" pitchFamily="2" charset="-122"/>
                              <a:cs typeface="Times New Roman" panose="02020603050405020304" charset="0"/>
                            </a:rPr>
                            <m:t>𝑙</m:t>
                          </m:r>
                        </m:e>
                        <m:sub>
                          <m:r>
                            <a:rPr lang="ar-AE" sz="1600" i="1" kern="100">
                              <a:effectLst/>
                              <a:latin typeface="Cambria Math" panose="02040503050406030204" pitchFamily="18" charset="0"/>
                              <a:ea typeface="宋体" panose="02010600030101010101" pitchFamily="2" charset="-122"/>
                              <a:cs typeface="Times New Roman" panose="02020603050405020304" charset="0"/>
                            </a:rPr>
                            <m:t>1</m:t>
                          </m:r>
                        </m:sub>
                      </m:sSub>
                      <m:sSub>
                        <m:sSubPr>
                          <m:ctrlPr>
                            <a:rPr lang="ar-AE" sz="1600" i="1" kern="100">
                              <a:effectLst/>
                              <a:latin typeface="Cambria Math" panose="02040503050406030204" pitchFamily="18" charset="0"/>
                              <a:ea typeface="宋体" panose="02010600030101010101" pitchFamily="2" charset="-122"/>
                              <a:cs typeface="Times New Roman" panose="02020603050405020304" charset="0"/>
                            </a:rPr>
                          </m:ctrlPr>
                        </m:sSubPr>
                        <m:e>
                          <m:r>
                            <a:rPr lang="ar-AE" sz="1600" i="1" kern="100">
                              <a:effectLst/>
                              <a:latin typeface="Cambria Math" panose="02040503050406030204" pitchFamily="18" charset="0"/>
                              <a:ea typeface="宋体" panose="02010600030101010101" pitchFamily="2" charset="-122"/>
                              <a:cs typeface="Times New Roman" panose="02020603050405020304" charset="0"/>
                            </a:rPr>
                            <m:t>𝑙</m:t>
                          </m:r>
                        </m:e>
                        <m:sub>
                          <m:r>
                            <a:rPr lang="ar-AE" sz="1600" i="1" kern="100">
                              <a:effectLst/>
                              <a:latin typeface="Cambria Math" panose="02040503050406030204" pitchFamily="18" charset="0"/>
                              <a:ea typeface="宋体" panose="02010600030101010101" pitchFamily="2" charset="-122"/>
                              <a:cs typeface="Times New Roman" panose="02020603050405020304" charset="0"/>
                            </a:rPr>
                            <m:t>2</m:t>
                          </m:r>
                        </m:sub>
                      </m:sSub>
                      <m:sSub>
                        <m:sSubPr>
                          <m:ctrlPr>
                            <a:rPr lang="ar-AE" sz="1600" i="1" kern="100">
                              <a:effectLst/>
                              <a:latin typeface="Cambria Math" panose="02040503050406030204" pitchFamily="18" charset="0"/>
                              <a:ea typeface="宋体" panose="02010600030101010101" pitchFamily="2" charset="-122"/>
                              <a:cs typeface="Times New Roman" panose="02020603050405020304" charset="0"/>
                            </a:rPr>
                          </m:ctrlPr>
                        </m:sSubPr>
                        <m:e>
                          <m:r>
                            <a:rPr lang="ar-AE" sz="1600" i="1" kern="100">
                              <a:effectLst/>
                              <a:latin typeface="Cambria Math" panose="02040503050406030204" pitchFamily="18" charset="0"/>
                              <a:ea typeface="宋体" panose="02010600030101010101" pitchFamily="2" charset="-122"/>
                              <a:cs typeface="Times New Roman" panose="02020603050405020304" charset="0"/>
                            </a:rPr>
                            <m:t>𝑐</m:t>
                          </m:r>
                        </m:e>
                        <m:sub>
                          <m:r>
                            <a:rPr lang="ar-AE" sz="1600" i="1" kern="100">
                              <a:effectLst/>
                              <a:latin typeface="Cambria Math" panose="02040503050406030204" pitchFamily="18" charset="0"/>
                              <a:ea typeface="宋体" panose="02010600030101010101" pitchFamily="2" charset="-122"/>
                              <a:cs typeface="Times New Roman" panose="02020603050405020304" charset="0"/>
                            </a:rPr>
                            <m:t>2</m:t>
                          </m:r>
                        </m:sub>
                      </m:sSub>
                      <m:r>
                        <a:rPr lang="en-US" altLang="ar-AE" sz="1600" i="1" kern="100">
                          <a:effectLst/>
                          <a:latin typeface="Cambria Math" panose="02040503050406030204" pitchFamily="18" charset="0"/>
                          <a:ea typeface="宋体" panose="02010600030101010101" pitchFamily="2" charset="-122"/>
                          <a:cs typeface="Times New Roman" panose="02020603050405020304" charset="0"/>
                        </a:rPr>
                        <m:t>]</m:t>
                      </m:r>
                      <m:sSub>
                        <m:sSubPr>
                          <m:ctrlPr>
                            <a:rPr lang="ar-AE" sz="1600" i="1" kern="100">
                              <a:effectLst/>
                              <a:latin typeface="Cambria Math" panose="02040503050406030204" pitchFamily="18" charset="0"/>
                              <a:ea typeface="宋体" panose="02010600030101010101" pitchFamily="2" charset="-122"/>
                              <a:cs typeface="Times New Roman" panose="02020603050405020304" charset="0"/>
                            </a:rPr>
                          </m:ctrlPr>
                        </m:sSubPr>
                        <m:e>
                          <m:acc>
                            <m:accPr>
                              <m:chr m:val="̈"/>
                              <m:ctrlPr>
                                <a:rPr lang="ar-AE" sz="1600" i="1" kern="100">
                                  <a:effectLst/>
                                  <a:latin typeface="Cambria Math" panose="02040503050406030204" pitchFamily="18" charset="0"/>
                                  <a:ea typeface="宋体" panose="02010600030101010101" pitchFamily="2" charset="-122"/>
                                  <a:cs typeface="Times New Roman" panose="02020603050405020304" charset="0"/>
                                </a:rPr>
                              </m:ctrlPr>
                            </m:accPr>
                            <m:e>
                              <m:r>
                                <a:rPr lang="ar-AE" sz="1600" i="1" kern="100">
                                  <a:effectLst/>
                                  <a:latin typeface="Cambria Math" panose="02040503050406030204" pitchFamily="18" charset="0"/>
                                  <a:ea typeface="宋体" panose="02010600030101010101" pitchFamily="2" charset="-122"/>
                                  <a:cs typeface="Times New Roman" panose="02020603050405020304" charset="0"/>
                                </a:rPr>
                                <m:t>𝜃</m:t>
                              </m:r>
                            </m:e>
                          </m:acc>
                        </m:e>
                        <m:sub>
                          <m:r>
                            <a:rPr lang="ar-AE" sz="1600" i="1" kern="100">
                              <a:effectLst/>
                              <a:latin typeface="Cambria Math" panose="02040503050406030204" pitchFamily="18" charset="0"/>
                              <a:ea typeface="宋体" panose="02010600030101010101" pitchFamily="2" charset="-122"/>
                              <a:cs typeface="Times New Roman" panose="02020603050405020304" charset="0"/>
                            </a:rPr>
                            <m:t>1</m:t>
                          </m:r>
                        </m:sub>
                      </m:sSub>
                    </m:oMath>
                  </m:oMathPara>
                </a14:m>
                <a:endParaRPr lang="ar-AE" sz="1600" kern="100" dirty="0">
                  <a:effectLst/>
                  <a:latin typeface="Times New Roman" panose="02020603050405020304" charset="0"/>
                  <a:ea typeface="宋体" panose="02010600030101010101" pitchFamily="2" charset="-122"/>
                  <a:cs typeface="Times New Roman" panose="02020603050405020304" charset="0"/>
                </a:endParaRPr>
              </a:p>
              <a:p>
                <a:pPr/>
                <a14:m>
                  <m:oMathPara xmlns:m="http://schemas.openxmlformats.org/officeDocument/2006/math">
                    <m:oMathParaPr>
                      <m:jc m:val="centerGroup"/>
                    </m:oMathParaPr>
                    <m:oMath xmlns:m="http://schemas.openxmlformats.org/officeDocument/2006/math">
                      <m:r>
                        <a:rPr lang="ar-AE" sz="1600" i="1">
                          <a:effectLst/>
                          <a:latin typeface="Cambria Math" panose="02040503050406030204" pitchFamily="18" charset="0"/>
                          <a:ea typeface="宋体" panose="02010600030101010101" pitchFamily="2" charset="-122"/>
                          <a:cs typeface="Times New Roman" panose="02020603050405020304" charset="0"/>
                        </a:rPr>
                        <m:t>      </m:t>
                      </m:r>
                      <m:r>
                        <a:rPr lang="ar-AE" sz="1600" i="1">
                          <a:effectLst/>
                          <a:latin typeface="Cambria Math" panose="02040503050406030204" pitchFamily="18" charset="0"/>
                          <a:cs typeface="Times New Roman" panose="02020603050405020304" charset="0"/>
                        </a:rPr>
                        <m:t>+</m:t>
                      </m:r>
                      <m:r>
                        <a:rPr lang="en-US" altLang="ar-AE" sz="1600" i="1">
                          <a:effectLst/>
                          <a:latin typeface="Cambria Math" panose="02040503050406030204" pitchFamily="18" charset="0"/>
                          <a:ea typeface="宋体" panose="02010600030101010101" pitchFamily="2" charset="-122"/>
                          <a:cs typeface="Times New Roman" panose="02020603050405020304" charset="0"/>
                        </a:rPr>
                        <m:t>(</m:t>
                      </m:r>
                      <m:sSub>
                        <m:sSubPr>
                          <m:ctrlPr>
                            <a:rPr lang="ar-AE" sz="1600" i="1">
                              <a:effectLst/>
                              <a:latin typeface="Cambria Math" panose="02040503050406030204" pitchFamily="18" charset="0"/>
                              <a:cs typeface="Times New Roman" panose="02020603050405020304" charset="0"/>
                            </a:rPr>
                          </m:ctrlPr>
                        </m:sSubPr>
                        <m:e>
                          <m:r>
                            <a:rPr lang="ar-AE" sz="1600" i="1">
                              <a:effectLst/>
                              <a:latin typeface="Cambria Math" panose="02040503050406030204" pitchFamily="18" charset="0"/>
                              <a:ea typeface="宋体" panose="02010600030101010101" pitchFamily="2" charset="-122"/>
                              <a:cs typeface="Times New Roman" panose="02020603050405020304" charset="0"/>
                            </a:rPr>
                            <m:t>𝑚</m:t>
                          </m:r>
                        </m:e>
                        <m:sub>
                          <m:r>
                            <a:rPr lang="ar-AE" sz="1600" i="1">
                              <a:effectLst/>
                              <a:latin typeface="Cambria Math" panose="02040503050406030204" pitchFamily="18" charset="0"/>
                              <a:ea typeface="宋体" panose="02010600030101010101" pitchFamily="2" charset="-122"/>
                              <a:cs typeface="Times New Roman" panose="02020603050405020304" charset="0"/>
                            </a:rPr>
                            <m:t>2</m:t>
                          </m:r>
                        </m:sub>
                      </m:sSub>
                      <m:sSubSup>
                        <m:sSubSupPr>
                          <m:ctrlPr>
                            <a:rPr lang="ar-AE" sz="1600" i="1">
                              <a:effectLst/>
                              <a:latin typeface="Cambria Math" panose="02040503050406030204" pitchFamily="18" charset="0"/>
                              <a:cs typeface="Times New Roman" panose="02020603050405020304" charset="0"/>
                            </a:rPr>
                          </m:ctrlPr>
                        </m:sSubSupPr>
                        <m:e>
                          <m:r>
                            <a:rPr lang="ar-AE" sz="1600" i="1">
                              <a:effectLst/>
                              <a:latin typeface="Cambria Math" panose="02040503050406030204" pitchFamily="18" charset="0"/>
                              <a:ea typeface="宋体" panose="02010600030101010101" pitchFamily="2" charset="-122"/>
                              <a:cs typeface="Times New Roman" panose="02020603050405020304" charset="0"/>
                            </a:rPr>
                            <m:t>𝑙</m:t>
                          </m:r>
                        </m:e>
                        <m:sub>
                          <m:r>
                            <a:rPr lang="ar-AE" sz="1600" i="1">
                              <a:effectLst/>
                              <a:latin typeface="Cambria Math" panose="02040503050406030204" pitchFamily="18" charset="0"/>
                              <a:ea typeface="宋体" panose="02010600030101010101" pitchFamily="2" charset="-122"/>
                              <a:cs typeface="Times New Roman" panose="02020603050405020304" charset="0"/>
                            </a:rPr>
                            <m:t>2</m:t>
                          </m:r>
                        </m:sub>
                        <m:sup>
                          <m:r>
                            <a:rPr lang="ar-AE" sz="1600" i="1">
                              <a:effectLst/>
                              <a:latin typeface="Cambria Math" panose="02040503050406030204" pitchFamily="18" charset="0"/>
                              <a:ea typeface="宋体" panose="02010600030101010101" pitchFamily="2" charset="-122"/>
                              <a:cs typeface="Times New Roman" panose="02020603050405020304" charset="0"/>
                            </a:rPr>
                            <m:t>2</m:t>
                          </m:r>
                        </m:sup>
                      </m:sSubSup>
                      <m:r>
                        <a:rPr lang="ar-AE" sz="1600" i="1">
                          <a:effectLst/>
                          <a:latin typeface="Cambria Math" panose="02040503050406030204" pitchFamily="18" charset="0"/>
                          <a:ea typeface="宋体" panose="02010600030101010101" pitchFamily="2" charset="-122"/>
                          <a:cs typeface="Times New Roman" panose="02020603050405020304" charset="0"/>
                        </a:rPr>
                        <m:t>+</m:t>
                      </m:r>
                      <m:sSub>
                        <m:sSubPr>
                          <m:ctrlPr>
                            <a:rPr lang="ar-AE" sz="1600" i="1">
                              <a:effectLst/>
                              <a:latin typeface="Cambria Math" panose="02040503050406030204" pitchFamily="18" charset="0"/>
                              <a:cs typeface="Times New Roman" panose="02020603050405020304" charset="0"/>
                            </a:rPr>
                          </m:ctrlPr>
                        </m:sSubPr>
                        <m:e>
                          <m:r>
                            <a:rPr lang="ar-AE" sz="1600" i="1">
                              <a:effectLst/>
                              <a:latin typeface="Cambria Math" panose="02040503050406030204" pitchFamily="18" charset="0"/>
                              <a:ea typeface="宋体" panose="02010600030101010101" pitchFamily="2" charset="-122"/>
                              <a:cs typeface="Times New Roman" panose="02020603050405020304" charset="0"/>
                            </a:rPr>
                            <m:t>𝑚</m:t>
                          </m:r>
                        </m:e>
                        <m:sub>
                          <m:r>
                            <a:rPr lang="ar-AE" sz="1600" i="1">
                              <a:effectLst/>
                              <a:latin typeface="Cambria Math" panose="02040503050406030204" pitchFamily="18" charset="0"/>
                              <a:ea typeface="宋体" panose="02010600030101010101" pitchFamily="2" charset="-122"/>
                              <a:cs typeface="Times New Roman" panose="02020603050405020304" charset="0"/>
                            </a:rPr>
                            <m:t>2</m:t>
                          </m:r>
                        </m:sub>
                      </m:sSub>
                      <m:sSub>
                        <m:sSubPr>
                          <m:ctrlPr>
                            <a:rPr lang="ar-AE" sz="1600" i="1">
                              <a:effectLst/>
                              <a:latin typeface="Cambria Math" panose="02040503050406030204" pitchFamily="18" charset="0"/>
                              <a:cs typeface="Times New Roman" panose="02020603050405020304" charset="0"/>
                            </a:rPr>
                          </m:ctrlPr>
                        </m:sSubPr>
                        <m:e>
                          <m:r>
                            <a:rPr lang="ar-AE" sz="1600" i="1">
                              <a:effectLst/>
                              <a:latin typeface="Cambria Math" panose="02040503050406030204" pitchFamily="18" charset="0"/>
                              <a:ea typeface="宋体" panose="02010600030101010101" pitchFamily="2" charset="-122"/>
                              <a:cs typeface="Times New Roman" panose="02020603050405020304" charset="0"/>
                            </a:rPr>
                            <m:t>𝑙</m:t>
                          </m:r>
                        </m:e>
                        <m:sub>
                          <m:r>
                            <a:rPr lang="ar-AE" sz="1600" i="1">
                              <a:effectLst/>
                              <a:latin typeface="Cambria Math" panose="02040503050406030204" pitchFamily="18" charset="0"/>
                              <a:ea typeface="宋体" panose="02010600030101010101" pitchFamily="2" charset="-122"/>
                              <a:cs typeface="Times New Roman" panose="02020603050405020304" charset="0"/>
                            </a:rPr>
                            <m:t>1</m:t>
                          </m:r>
                        </m:sub>
                      </m:sSub>
                      <m:sSub>
                        <m:sSubPr>
                          <m:ctrlPr>
                            <a:rPr lang="ar-AE" sz="1600" i="1">
                              <a:effectLst/>
                              <a:latin typeface="Cambria Math" panose="02040503050406030204" pitchFamily="18" charset="0"/>
                              <a:cs typeface="Times New Roman" panose="02020603050405020304" charset="0"/>
                            </a:rPr>
                          </m:ctrlPr>
                        </m:sSubPr>
                        <m:e>
                          <m:r>
                            <a:rPr lang="ar-AE" sz="1600" i="1">
                              <a:effectLst/>
                              <a:latin typeface="Cambria Math" panose="02040503050406030204" pitchFamily="18" charset="0"/>
                              <a:ea typeface="宋体" panose="02010600030101010101" pitchFamily="2" charset="-122"/>
                              <a:cs typeface="Times New Roman" panose="02020603050405020304" charset="0"/>
                            </a:rPr>
                            <m:t>𝑙</m:t>
                          </m:r>
                        </m:e>
                        <m:sub>
                          <m:r>
                            <a:rPr lang="ar-AE" sz="1600" i="1">
                              <a:effectLst/>
                              <a:latin typeface="Cambria Math" panose="02040503050406030204" pitchFamily="18" charset="0"/>
                              <a:ea typeface="宋体" panose="02010600030101010101" pitchFamily="2" charset="-122"/>
                              <a:cs typeface="Times New Roman" panose="02020603050405020304" charset="0"/>
                            </a:rPr>
                            <m:t>2</m:t>
                          </m:r>
                        </m:sub>
                      </m:sSub>
                      <m:sSub>
                        <m:sSubPr>
                          <m:ctrlPr>
                            <a:rPr lang="ar-AE" sz="1600" i="1">
                              <a:effectLst/>
                              <a:latin typeface="Cambria Math" panose="02040503050406030204" pitchFamily="18" charset="0"/>
                              <a:cs typeface="Times New Roman" panose="02020603050405020304" charset="0"/>
                            </a:rPr>
                          </m:ctrlPr>
                        </m:sSubPr>
                        <m:e>
                          <m:r>
                            <a:rPr lang="ar-AE" sz="1600" i="1">
                              <a:effectLst/>
                              <a:latin typeface="Cambria Math" panose="02040503050406030204" pitchFamily="18" charset="0"/>
                              <a:ea typeface="宋体" panose="02010600030101010101" pitchFamily="2" charset="-122"/>
                              <a:cs typeface="Times New Roman" panose="02020603050405020304" charset="0"/>
                            </a:rPr>
                            <m:t>𝑐</m:t>
                          </m:r>
                        </m:e>
                        <m:sub>
                          <m:r>
                            <a:rPr lang="ar-AE" sz="1600" i="1">
                              <a:effectLst/>
                              <a:latin typeface="Cambria Math" panose="02040503050406030204" pitchFamily="18" charset="0"/>
                              <a:ea typeface="宋体" panose="02010600030101010101" pitchFamily="2" charset="-122"/>
                              <a:cs typeface="Times New Roman" panose="02020603050405020304" charset="0"/>
                            </a:rPr>
                            <m:t>2</m:t>
                          </m:r>
                        </m:sub>
                      </m:sSub>
                      <m:r>
                        <a:rPr lang="en-US" altLang="ar-AE" sz="1600" i="1">
                          <a:effectLst/>
                          <a:latin typeface="Cambria Math" panose="02040503050406030204" pitchFamily="18" charset="0"/>
                          <a:ea typeface="宋体" panose="02010600030101010101" pitchFamily="2" charset="-122"/>
                          <a:cs typeface="Times New Roman" panose="02020603050405020304" charset="0"/>
                        </a:rPr>
                        <m:t>)</m:t>
                      </m:r>
                      <m:sSub>
                        <m:sSubPr>
                          <m:ctrlPr>
                            <a:rPr lang="ar-AE" sz="1600" i="1">
                              <a:effectLst/>
                              <a:latin typeface="Cambria Math" panose="02040503050406030204" pitchFamily="18" charset="0"/>
                              <a:cs typeface="Times New Roman" panose="02020603050405020304" charset="0"/>
                            </a:rPr>
                          </m:ctrlPr>
                        </m:sSubPr>
                        <m:e>
                          <m:acc>
                            <m:accPr>
                              <m:chr m:val="̈"/>
                              <m:ctrlPr>
                                <a:rPr lang="ar-AE" sz="1600" i="1">
                                  <a:effectLst/>
                                  <a:latin typeface="Cambria Math" panose="02040503050406030204" pitchFamily="18" charset="0"/>
                                  <a:cs typeface="Times New Roman" panose="02020603050405020304" charset="0"/>
                                </a:rPr>
                              </m:ctrlPr>
                            </m:accPr>
                            <m:e>
                              <m:r>
                                <a:rPr lang="ar-AE" sz="1600" i="1">
                                  <a:effectLst/>
                                  <a:latin typeface="Cambria Math" panose="02040503050406030204" pitchFamily="18" charset="0"/>
                                  <a:ea typeface="宋体" panose="02010600030101010101" pitchFamily="2" charset="-122"/>
                                  <a:cs typeface="Times New Roman" panose="02020603050405020304" charset="0"/>
                                </a:rPr>
                                <m:t>𝜃</m:t>
                              </m:r>
                            </m:e>
                          </m:acc>
                        </m:e>
                        <m:sub>
                          <m:r>
                            <a:rPr lang="ar-AE" sz="1600" i="1">
                              <a:effectLst/>
                              <a:latin typeface="Cambria Math" panose="02040503050406030204" pitchFamily="18" charset="0"/>
                              <a:ea typeface="宋体" panose="02010600030101010101" pitchFamily="2" charset="-122"/>
                              <a:cs typeface="Times New Roman" panose="02020603050405020304" charset="0"/>
                            </a:rPr>
                            <m:t>2</m:t>
                          </m:r>
                        </m:sub>
                      </m:sSub>
                      <m:r>
                        <a:rPr lang="ar-AE" sz="1600" i="1">
                          <a:effectLst/>
                          <a:latin typeface="Cambria Math" panose="02040503050406030204" pitchFamily="18" charset="0"/>
                          <a:ea typeface="宋体" panose="02010600030101010101" pitchFamily="2" charset="-122"/>
                          <a:cs typeface="Times New Roman" panose="02020603050405020304" charset="0"/>
                        </a:rPr>
                        <m:t>−</m:t>
                      </m:r>
                      <m:sSub>
                        <m:sSubPr>
                          <m:ctrlPr>
                            <a:rPr lang="ar-AE" sz="1600" i="1">
                              <a:effectLst/>
                              <a:latin typeface="Cambria Math" panose="02040503050406030204" pitchFamily="18" charset="0"/>
                              <a:cs typeface="Times New Roman" panose="02020603050405020304" charset="0"/>
                            </a:rPr>
                          </m:ctrlPr>
                        </m:sSubPr>
                        <m:e>
                          <m:r>
                            <a:rPr lang="ar-AE" sz="1600" i="1">
                              <a:effectLst/>
                              <a:latin typeface="Cambria Math" panose="02040503050406030204" pitchFamily="18" charset="0"/>
                              <a:ea typeface="宋体" panose="02010600030101010101" pitchFamily="2" charset="-122"/>
                              <a:cs typeface="Times New Roman" panose="02020603050405020304" charset="0"/>
                            </a:rPr>
                            <m:t>𝑚</m:t>
                          </m:r>
                        </m:e>
                        <m:sub>
                          <m:r>
                            <a:rPr lang="ar-AE" sz="1600" i="1">
                              <a:effectLst/>
                              <a:latin typeface="Cambria Math" panose="02040503050406030204" pitchFamily="18" charset="0"/>
                              <a:ea typeface="宋体" panose="02010600030101010101" pitchFamily="2" charset="-122"/>
                              <a:cs typeface="Times New Roman" panose="02020603050405020304" charset="0"/>
                            </a:rPr>
                            <m:t>2</m:t>
                          </m:r>
                        </m:sub>
                      </m:sSub>
                      <m:sSub>
                        <m:sSubPr>
                          <m:ctrlPr>
                            <a:rPr lang="ar-AE" sz="1600" i="1">
                              <a:effectLst/>
                              <a:latin typeface="Cambria Math" panose="02040503050406030204" pitchFamily="18" charset="0"/>
                              <a:cs typeface="Times New Roman" panose="02020603050405020304" charset="0"/>
                            </a:rPr>
                          </m:ctrlPr>
                        </m:sSubPr>
                        <m:e>
                          <m:r>
                            <a:rPr lang="ar-AE" sz="1600" i="1">
                              <a:effectLst/>
                              <a:latin typeface="Cambria Math" panose="02040503050406030204" pitchFamily="18" charset="0"/>
                              <a:ea typeface="宋体" panose="02010600030101010101" pitchFamily="2" charset="-122"/>
                              <a:cs typeface="Times New Roman" panose="02020603050405020304" charset="0"/>
                            </a:rPr>
                            <m:t>𝑙</m:t>
                          </m:r>
                        </m:e>
                        <m:sub>
                          <m:r>
                            <a:rPr lang="ar-AE" sz="1600" i="1">
                              <a:effectLst/>
                              <a:latin typeface="Cambria Math" panose="02040503050406030204" pitchFamily="18" charset="0"/>
                              <a:ea typeface="宋体" panose="02010600030101010101" pitchFamily="2" charset="-122"/>
                              <a:cs typeface="Times New Roman" panose="02020603050405020304" charset="0"/>
                            </a:rPr>
                            <m:t>1</m:t>
                          </m:r>
                        </m:sub>
                      </m:sSub>
                      <m:sSub>
                        <m:sSubPr>
                          <m:ctrlPr>
                            <a:rPr lang="ar-AE" sz="1600" i="1">
                              <a:effectLst/>
                              <a:latin typeface="Cambria Math" panose="02040503050406030204" pitchFamily="18" charset="0"/>
                              <a:cs typeface="Times New Roman" panose="02020603050405020304" charset="0"/>
                            </a:rPr>
                          </m:ctrlPr>
                        </m:sSubPr>
                        <m:e>
                          <m:r>
                            <a:rPr lang="ar-AE" sz="1600" i="1">
                              <a:effectLst/>
                              <a:latin typeface="Cambria Math" panose="02040503050406030204" pitchFamily="18" charset="0"/>
                              <a:ea typeface="宋体" panose="02010600030101010101" pitchFamily="2" charset="-122"/>
                              <a:cs typeface="Times New Roman" panose="02020603050405020304" charset="0"/>
                            </a:rPr>
                            <m:t>𝑙</m:t>
                          </m:r>
                        </m:e>
                        <m:sub>
                          <m:r>
                            <a:rPr lang="ar-AE" sz="1600" i="1">
                              <a:effectLst/>
                              <a:latin typeface="Cambria Math" panose="02040503050406030204" pitchFamily="18" charset="0"/>
                              <a:ea typeface="宋体" panose="02010600030101010101" pitchFamily="2" charset="-122"/>
                              <a:cs typeface="Times New Roman" panose="02020603050405020304" charset="0"/>
                            </a:rPr>
                            <m:t>2</m:t>
                          </m:r>
                        </m:sub>
                      </m:sSub>
                      <m:r>
                        <a:rPr lang="en-US" altLang="ar-AE" sz="1600" i="1">
                          <a:effectLst/>
                          <a:latin typeface="Cambria Math" panose="02040503050406030204" pitchFamily="18" charset="0"/>
                          <a:ea typeface="宋体" panose="02010600030101010101" pitchFamily="2" charset="-122"/>
                          <a:cs typeface="Times New Roman" panose="02020603050405020304" charset="0"/>
                        </a:rPr>
                        <m:t>(</m:t>
                      </m:r>
                      <m:r>
                        <a:rPr lang="ar-AE" sz="1600" i="1">
                          <a:effectLst/>
                          <a:latin typeface="Cambria Math" panose="02040503050406030204" pitchFamily="18" charset="0"/>
                          <a:ea typeface="宋体" panose="02010600030101010101" pitchFamily="2" charset="-122"/>
                          <a:cs typeface="Times New Roman" panose="02020603050405020304" charset="0"/>
                        </a:rPr>
                        <m:t>2</m:t>
                      </m:r>
                      <m:sSub>
                        <m:sSubPr>
                          <m:ctrlPr>
                            <a:rPr lang="ar-AE" sz="1600" i="1">
                              <a:effectLst/>
                              <a:latin typeface="Cambria Math" panose="02040503050406030204" pitchFamily="18" charset="0"/>
                              <a:cs typeface="Times New Roman" panose="02020603050405020304" charset="0"/>
                            </a:rPr>
                          </m:ctrlPr>
                        </m:sSubPr>
                        <m:e>
                          <m:acc>
                            <m:accPr>
                              <m:chr m:val="̇"/>
                              <m:ctrlPr>
                                <a:rPr lang="ar-AE" sz="1600" i="1">
                                  <a:effectLst/>
                                  <a:latin typeface="Cambria Math" panose="02040503050406030204" pitchFamily="18" charset="0"/>
                                  <a:cs typeface="Times New Roman" panose="02020603050405020304" charset="0"/>
                                </a:rPr>
                              </m:ctrlPr>
                            </m:accPr>
                            <m:e>
                              <m:r>
                                <a:rPr lang="ar-AE" sz="1600" i="1">
                                  <a:effectLst/>
                                  <a:latin typeface="Cambria Math" panose="02040503050406030204" pitchFamily="18" charset="0"/>
                                  <a:ea typeface="宋体" panose="02010600030101010101" pitchFamily="2" charset="-122"/>
                                  <a:cs typeface="Times New Roman" panose="02020603050405020304" charset="0"/>
                                </a:rPr>
                                <m:t>𝜃</m:t>
                              </m:r>
                            </m:e>
                          </m:acc>
                        </m:e>
                        <m:sub>
                          <m:r>
                            <a:rPr lang="ar-AE" sz="1600" i="1">
                              <a:effectLst/>
                              <a:latin typeface="Cambria Math" panose="02040503050406030204" pitchFamily="18" charset="0"/>
                              <a:ea typeface="宋体" panose="02010600030101010101" pitchFamily="2" charset="-122"/>
                              <a:cs typeface="Times New Roman" panose="02020603050405020304" charset="0"/>
                            </a:rPr>
                            <m:t>1</m:t>
                          </m:r>
                        </m:sub>
                      </m:sSub>
                      <m:sSub>
                        <m:sSubPr>
                          <m:ctrlPr>
                            <a:rPr lang="ar-AE" sz="1600" i="1">
                              <a:effectLst/>
                              <a:latin typeface="Cambria Math" panose="02040503050406030204" pitchFamily="18" charset="0"/>
                              <a:cs typeface="Times New Roman" panose="02020603050405020304" charset="0"/>
                            </a:rPr>
                          </m:ctrlPr>
                        </m:sSubPr>
                        <m:e>
                          <m:acc>
                            <m:accPr>
                              <m:chr m:val="̇"/>
                              <m:ctrlPr>
                                <a:rPr lang="ar-AE" sz="1600" i="1">
                                  <a:effectLst/>
                                  <a:latin typeface="Cambria Math" panose="02040503050406030204" pitchFamily="18" charset="0"/>
                                  <a:cs typeface="Times New Roman" panose="02020603050405020304" charset="0"/>
                                </a:rPr>
                              </m:ctrlPr>
                            </m:accPr>
                            <m:e>
                              <m:r>
                                <a:rPr lang="ar-AE" sz="1600" i="1">
                                  <a:effectLst/>
                                  <a:latin typeface="Cambria Math" panose="02040503050406030204" pitchFamily="18" charset="0"/>
                                  <a:ea typeface="宋体" panose="02010600030101010101" pitchFamily="2" charset="-122"/>
                                  <a:cs typeface="Times New Roman" panose="02020603050405020304" charset="0"/>
                                </a:rPr>
                                <m:t>𝜃</m:t>
                              </m:r>
                            </m:e>
                          </m:acc>
                        </m:e>
                        <m:sub>
                          <m:r>
                            <a:rPr lang="ar-AE" sz="1600" i="1">
                              <a:effectLst/>
                              <a:latin typeface="Cambria Math" panose="02040503050406030204" pitchFamily="18" charset="0"/>
                              <a:ea typeface="宋体" panose="02010600030101010101" pitchFamily="2" charset="-122"/>
                              <a:cs typeface="Times New Roman" panose="02020603050405020304" charset="0"/>
                            </a:rPr>
                            <m:t>2</m:t>
                          </m:r>
                        </m:sub>
                      </m:sSub>
                      <m:r>
                        <a:rPr lang="ar-AE" sz="1600" i="1">
                          <a:effectLst/>
                          <a:latin typeface="Cambria Math" panose="02040503050406030204" pitchFamily="18" charset="0"/>
                          <a:ea typeface="宋体" panose="02010600030101010101" pitchFamily="2" charset="-122"/>
                          <a:cs typeface="Times New Roman" panose="02020603050405020304" charset="0"/>
                        </a:rPr>
                        <m:t>+</m:t>
                      </m:r>
                      <m:sSubSup>
                        <m:sSubSupPr>
                          <m:ctrlPr>
                            <a:rPr lang="ar-AE" sz="1600" i="1">
                              <a:effectLst/>
                              <a:latin typeface="Cambria Math" panose="02040503050406030204" pitchFamily="18" charset="0"/>
                              <a:cs typeface="Times New Roman" panose="02020603050405020304" charset="0"/>
                            </a:rPr>
                          </m:ctrlPr>
                        </m:sSubSupPr>
                        <m:e>
                          <m:acc>
                            <m:accPr>
                              <m:chr m:val="̇"/>
                              <m:ctrlPr>
                                <a:rPr lang="ar-AE" sz="1600" i="1">
                                  <a:effectLst/>
                                  <a:latin typeface="Cambria Math" panose="02040503050406030204" pitchFamily="18" charset="0"/>
                                  <a:cs typeface="Times New Roman" panose="02020603050405020304" charset="0"/>
                                </a:rPr>
                              </m:ctrlPr>
                            </m:accPr>
                            <m:e>
                              <m:r>
                                <a:rPr lang="ar-AE" sz="1600" i="1">
                                  <a:effectLst/>
                                  <a:latin typeface="Cambria Math" panose="02040503050406030204" pitchFamily="18" charset="0"/>
                                  <a:ea typeface="宋体" panose="02010600030101010101" pitchFamily="2" charset="-122"/>
                                  <a:cs typeface="Times New Roman" panose="02020603050405020304" charset="0"/>
                                </a:rPr>
                                <m:t>𝜃</m:t>
                              </m:r>
                            </m:e>
                          </m:acc>
                        </m:e>
                        <m:sub>
                          <m:r>
                            <a:rPr lang="ar-AE" sz="1600" i="1">
                              <a:effectLst/>
                              <a:latin typeface="Cambria Math" panose="02040503050406030204" pitchFamily="18" charset="0"/>
                              <a:ea typeface="宋体" panose="02010600030101010101" pitchFamily="2" charset="-122"/>
                              <a:cs typeface="Times New Roman" panose="02020603050405020304" charset="0"/>
                            </a:rPr>
                            <m:t>2</m:t>
                          </m:r>
                        </m:sub>
                        <m:sup>
                          <m:r>
                            <a:rPr lang="ar-AE" sz="1600" i="1">
                              <a:effectLst/>
                              <a:latin typeface="Cambria Math" panose="02040503050406030204" pitchFamily="18" charset="0"/>
                              <a:ea typeface="宋体" panose="02010600030101010101" pitchFamily="2" charset="-122"/>
                              <a:cs typeface="Times New Roman" panose="02020603050405020304" charset="0"/>
                            </a:rPr>
                            <m:t>2</m:t>
                          </m:r>
                        </m:sup>
                      </m:sSubSup>
                      <m:r>
                        <a:rPr lang="en-US" altLang="ar-AE" sz="1600" i="1">
                          <a:effectLst/>
                          <a:latin typeface="Cambria Math" panose="02040503050406030204" pitchFamily="18" charset="0"/>
                          <a:ea typeface="宋体" panose="02010600030101010101" pitchFamily="2" charset="-122"/>
                          <a:cs typeface="Times New Roman" panose="02020603050405020304" charset="0"/>
                        </a:rPr>
                        <m:t>)</m:t>
                      </m:r>
                      <m:sSub>
                        <m:sSubPr>
                          <m:ctrlPr>
                            <a:rPr lang="ar-AE" sz="1600" i="1">
                              <a:effectLst/>
                              <a:latin typeface="Cambria Math" panose="02040503050406030204" pitchFamily="18" charset="0"/>
                              <a:cs typeface="Times New Roman" panose="02020603050405020304" charset="0"/>
                            </a:rPr>
                          </m:ctrlPr>
                        </m:sSubPr>
                        <m:e>
                          <m:r>
                            <a:rPr lang="ar-AE" sz="1600" i="1">
                              <a:effectLst/>
                              <a:latin typeface="Cambria Math" panose="02040503050406030204" pitchFamily="18" charset="0"/>
                              <a:ea typeface="宋体" panose="02010600030101010101" pitchFamily="2" charset="-122"/>
                              <a:cs typeface="Times New Roman" panose="02020603050405020304" charset="0"/>
                            </a:rPr>
                            <m:t>𝑠</m:t>
                          </m:r>
                        </m:e>
                        <m:sub>
                          <m:r>
                            <a:rPr lang="ar-AE" sz="1600" i="1">
                              <a:effectLst/>
                              <a:latin typeface="Cambria Math" panose="02040503050406030204" pitchFamily="18" charset="0"/>
                              <a:ea typeface="宋体" panose="02010600030101010101" pitchFamily="2" charset="-122"/>
                              <a:cs typeface="Times New Roman" panose="02020603050405020304" charset="0"/>
                            </a:rPr>
                            <m:t>2</m:t>
                          </m:r>
                        </m:sub>
                      </m:sSub>
                    </m:oMath>
                  </m:oMathPara>
                </a14:m>
                <a:endParaRPr lang="en-US" altLang="zh-CN" sz="1600" kern="100" dirty="0">
                  <a:effectLst/>
                  <a:latin typeface="Times New Roman" panose="02020603050405020304" charset="0"/>
                  <a:ea typeface="宋体" panose="02010600030101010101" pitchFamily="2" charset="-122"/>
                  <a:cs typeface="Times New Roman" panose="02020603050405020304" charset="0"/>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531340" y="1561306"/>
                <a:ext cx="10632988" cy="4343400"/>
              </a:xfrm>
              <a:prstGeom prst="rect">
                <a:avLst/>
              </a:prstGeom>
              <a:blipFill rotWithShape="1">
                <a:blip r:embed="rId2"/>
                <a:stretch>
                  <a:fillRect l="-5" t="-11" r="4" b="11"/>
                </a:stretch>
              </a:blipFill>
            </p:spPr>
            <p:txBody>
              <a:bodyPr/>
              <a:lstStyle/>
              <a:p>
                <a:r>
                  <a:rPr lang="zh-CN" altLang="en-US">
                    <a:noFill/>
                  </a:rPr>
                  <a:t> </a:t>
                </a:r>
              </a:p>
            </p:txBody>
          </p:sp>
        </mc:Fallback>
      </mc:AlternateContent>
      <p:sp>
        <p:nvSpPr>
          <p:cNvPr id="4" name="文本框 3"/>
          <p:cNvSpPr txBox="1"/>
          <p:nvPr/>
        </p:nvSpPr>
        <p:spPr>
          <a:xfrm>
            <a:off x="52517" y="827714"/>
            <a:ext cx="6184556" cy="369332"/>
          </a:xfrm>
          <a:prstGeom prst="rect">
            <a:avLst/>
          </a:prstGeom>
          <a:noFill/>
        </p:spPr>
        <p:txBody>
          <a:bodyPr wrap="square">
            <a:spAutoFit/>
          </a:bodyPr>
          <a:lstStyle/>
          <a:p>
            <a:r>
              <a:rPr lang="en-US" altLang="zh-CN" dirty="0"/>
              <a:t>5.4.2 </a:t>
            </a:r>
            <a:r>
              <a:rPr lang="zh-CN" altLang="en-US" dirty="0"/>
              <a:t>二连杆机械臂的拉格朗日动力学分析</a:t>
            </a:r>
          </a:p>
        </p:txBody>
      </p:sp>
      <p:sp>
        <p:nvSpPr>
          <p:cNvPr id="5" name="文本框 4"/>
          <p:cNvSpPr txBox="1"/>
          <p:nvPr/>
        </p:nvSpPr>
        <p:spPr>
          <a:xfrm>
            <a:off x="10339969" y="2624808"/>
            <a:ext cx="1192306" cy="369332"/>
          </a:xfrm>
          <a:prstGeom prst="rect">
            <a:avLst/>
          </a:prstGeom>
          <a:noFill/>
        </p:spPr>
        <p:txBody>
          <a:bodyPr wrap="square" rtlCol="0">
            <a:spAutoFit/>
          </a:bodyPr>
          <a:lstStyle/>
          <a:p>
            <a:r>
              <a:rPr lang="zh-CN" altLang="en-US" dirty="0"/>
              <a:t>（</a:t>
            </a:r>
            <a:r>
              <a:rPr lang="en-US" altLang="zh-CN" dirty="0"/>
              <a:t>5.113</a:t>
            </a:r>
            <a:r>
              <a:rPr lang="zh-CN" altLang="en-US" dirty="0"/>
              <a:t>）</a:t>
            </a:r>
            <a:endParaRPr lang="en-US" dirty="0"/>
          </a:p>
        </p:txBody>
      </p:sp>
      <p:sp>
        <p:nvSpPr>
          <p:cNvPr id="6" name="文本框 5"/>
          <p:cNvSpPr txBox="1"/>
          <p:nvPr/>
        </p:nvSpPr>
        <p:spPr>
          <a:xfrm>
            <a:off x="10339969" y="3679195"/>
            <a:ext cx="1192306" cy="369332"/>
          </a:xfrm>
          <a:prstGeom prst="rect">
            <a:avLst/>
          </a:prstGeom>
          <a:noFill/>
        </p:spPr>
        <p:txBody>
          <a:bodyPr wrap="square" rtlCol="0">
            <a:spAutoFit/>
          </a:bodyPr>
          <a:lstStyle/>
          <a:p>
            <a:r>
              <a:rPr lang="zh-CN" altLang="en-US" dirty="0"/>
              <a:t>（</a:t>
            </a:r>
            <a:r>
              <a:rPr lang="en-US" altLang="zh-CN" dirty="0"/>
              <a:t>5.114</a:t>
            </a:r>
            <a:r>
              <a:rPr lang="zh-CN" altLang="en-US" dirty="0"/>
              <a:t>）</a:t>
            </a:r>
            <a:endParaRPr lang="en-US" dirty="0"/>
          </a:p>
        </p:txBody>
      </p:sp>
      <p:sp>
        <p:nvSpPr>
          <p:cNvPr id="7" name="文本框 6"/>
          <p:cNvSpPr txBox="1"/>
          <p:nvPr/>
        </p:nvSpPr>
        <p:spPr>
          <a:xfrm>
            <a:off x="10339969" y="4423853"/>
            <a:ext cx="1192306" cy="369332"/>
          </a:xfrm>
          <a:prstGeom prst="rect">
            <a:avLst/>
          </a:prstGeom>
          <a:noFill/>
        </p:spPr>
        <p:txBody>
          <a:bodyPr wrap="square" rtlCol="0">
            <a:spAutoFit/>
          </a:bodyPr>
          <a:lstStyle/>
          <a:p>
            <a:r>
              <a:rPr lang="zh-CN" altLang="en-US" dirty="0"/>
              <a:t>（</a:t>
            </a:r>
            <a:r>
              <a:rPr lang="en-US" altLang="zh-CN" dirty="0"/>
              <a:t>5.115</a:t>
            </a:r>
            <a:r>
              <a:rPr lang="zh-CN" altLang="en-US" dirty="0"/>
              <a:t>）</a:t>
            </a:r>
            <a:endParaRPr lang="en-US" dirty="0"/>
          </a:p>
        </p:txBody>
      </p:sp>
      <p:sp>
        <p:nvSpPr>
          <p:cNvPr id="8" name="文本框 7"/>
          <p:cNvSpPr txBox="1"/>
          <p:nvPr/>
        </p:nvSpPr>
        <p:spPr>
          <a:xfrm>
            <a:off x="10339967" y="5380364"/>
            <a:ext cx="1192306" cy="369332"/>
          </a:xfrm>
          <a:prstGeom prst="rect">
            <a:avLst/>
          </a:prstGeom>
          <a:noFill/>
        </p:spPr>
        <p:txBody>
          <a:bodyPr wrap="square" rtlCol="0">
            <a:spAutoFit/>
          </a:bodyPr>
          <a:lstStyle/>
          <a:p>
            <a:r>
              <a:rPr lang="zh-CN" altLang="en-US" dirty="0"/>
              <a:t>（</a:t>
            </a:r>
            <a:r>
              <a:rPr lang="en-US" altLang="zh-CN" dirty="0"/>
              <a:t>5.116</a:t>
            </a:r>
            <a:r>
              <a:rPr lang="zh-CN" altLang="en-US" dirty="0"/>
              <a:t>）</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文本框 2"/>
              <p:cNvSpPr txBox="1"/>
              <p:nvPr/>
            </p:nvSpPr>
            <p:spPr>
              <a:xfrm>
                <a:off x="915430" y="972113"/>
                <a:ext cx="10552670" cy="165545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ar-AE" sz="1600" i="1" smtClean="0">
                              <a:effectLst/>
                              <a:latin typeface="Cambria Math" panose="02040503050406030204" pitchFamily="18" charset="0"/>
                              <a:cs typeface="Times New Roman" panose="02020603050405020304" charset="0"/>
                            </a:rPr>
                          </m:ctrlPr>
                        </m:fPr>
                        <m:num>
                          <m:r>
                            <a:rPr lang="ar-AE" sz="1600" i="1">
                              <a:effectLst/>
                              <a:latin typeface="Cambria Math" panose="02040503050406030204" pitchFamily="18" charset="0"/>
                              <a:ea typeface="宋体" panose="02010600030101010101" pitchFamily="2" charset="-122"/>
                              <a:cs typeface="Times New Roman" panose="02020603050405020304" charset="0"/>
                            </a:rPr>
                            <m:t>𝜕</m:t>
                          </m:r>
                          <m:r>
                            <a:rPr lang="ar-AE" sz="1600" i="1">
                              <a:effectLst/>
                              <a:latin typeface="Cambria Math" panose="02040503050406030204" pitchFamily="18" charset="0"/>
                              <a:ea typeface="宋体" panose="02010600030101010101" pitchFamily="2" charset="-122"/>
                              <a:cs typeface="Times New Roman" panose="02020603050405020304" charset="0"/>
                            </a:rPr>
                            <m:t>𝐿</m:t>
                          </m:r>
                        </m:num>
                        <m:den>
                          <m:r>
                            <a:rPr lang="ar-AE" sz="1600" i="1">
                              <a:effectLst/>
                              <a:latin typeface="Cambria Math" panose="02040503050406030204" pitchFamily="18" charset="0"/>
                              <a:ea typeface="宋体" panose="02010600030101010101" pitchFamily="2" charset="-122"/>
                              <a:cs typeface="Times New Roman" panose="02020603050405020304" charset="0"/>
                            </a:rPr>
                            <m:t>𝜕</m:t>
                          </m:r>
                          <m:sSub>
                            <m:sSubPr>
                              <m:ctrlPr>
                                <a:rPr lang="ar-AE" sz="1600" i="1">
                                  <a:effectLst/>
                                  <a:latin typeface="Cambria Math" panose="02040503050406030204" pitchFamily="18" charset="0"/>
                                  <a:cs typeface="Times New Roman" panose="02020603050405020304" charset="0"/>
                                </a:rPr>
                              </m:ctrlPr>
                            </m:sSubPr>
                            <m:e>
                              <m:r>
                                <a:rPr lang="ar-AE" sz="1600" b="1" i="1">
                                  <a:effectLst/>
                                  <a:latin typeface="Cambria Math" panose="02040503050406030204" pitchFamily="18" charset="0"/>
                                  <a:ea typeface="宋体" panose="02010600030101010101" pitchFamily="2" charset="-122"/>
                                  <a:cs typeface="Times New Roman" panose="02020603050405020304" charset="0"/>
                                </a:rPr>
                                <m:t>𝜽</m:t>
                              </m:r>
                            </m:e>
                            <m:sub>
                              <m:r>
                                <a:rPr lang="ar-AE" sz="1600" i="1">
                                  <a:effectLst/>
                                  <a:latin typeface="Cambria Math" panose="02040503050406030204" pitchFamily="18" charset="0"/>
                                  <a:ea typeface="宋体" panose="02010600030101010101" pitchFamily="2" charset="-122"/>
                                  <a:cs typeface="Times New Roman" panose="02020603050405020304" charset="0"/>
                                </a:rPr>
                                <m:t>2</m:t>
                              </m:r>
                            </m:sub>
                          </m:sSub>
                        </m:den>
                      </m:f>
                      <m:r>
                        <a:rPr lang="ar-AE" sz="1600" i="1">
                          <a:effectLst/>
                          <a:latin typeface="Cambria Math" panose="02040503050406030204" pitchFamily="18" charset="0"/>
                          <a:ea typeface="宋体" panose="02010600030101010101" pitchFamily="2" charset="-122"/>
                          <a:cs typeface="Times New Roman" panose="02020603050405020304" charset="0"/>
                        </a:rPr>
                        <m:t>=−</m:t>
                      </m:r>
                      <m:sSub>
                        <m:sSubPr>
                          <m:ctrlPr>
                            <a:rPr lang="ar-AE" sz="1600" i="1">
                              <a:effectLst/>
                              <a:latin typeface="Cambria Math" panose="02040503050406030204" pitchFamily="18" charset="0"/>
                              <a:cs typeface="Times New Roman" panose="02020603050405020304" charset="0"/>
                            </a:rPr>
                          </m:ctrlPr>
                        </m:sSubPr>
                        <m:e>
                          <m:r>
                            <a:rPr lang="ar-AE" sz="1600" i="1">
                              <a:effectLst/>
                              <a:latin typeface="Cambria Math" panose="02040503050406030204" pitchFamily="18" charset="0"/>
                              <a:ea typeface="宋体" panose="02010600030101010101" pitchFamily="2" charset="-122"/>
                              <a:cs typeface="Times New Roman" panose="02020603050405020304" charset="0"/>
                            </a:rPr>
                            <m:t>𝑚</m:t>
                          </m:r>
                        </m:e>
                        <m:sub>
                          <m:r>
                            <a:rPr lang="ar-AE" sz="1600" i="1">
                              <a:effectLst/>
                              <a:latin typeface="Cambria Math" panose="02040503050406030204" pitchFamily="18" charset="0"/>
                              <a:ea typeface="宋体" panose="02010600030101010101" pitchFamily="2" charset="-122"/>
                              <a:cs typeface="Times New Roman" panose="02020603050405020304" charset="0"/>
                            </a:rPr>
                            <m:t>2</m:t>
                          </m:r>
                        </m:sub>
                      </m:sSub>
                      <m:sSub>
                        <m:sSubPr>
                          <m:ctrlPr>
                            <a:rPr lang="ar-AE" sz="1600" i="1">
                              <a:effectLst/>
                              <a:latin typeface="Cambria Math" panose="02040503050406030204" pitchFamily="18" charset="0"/>
                              <a:cs typeface="Times New Roman" panose="02020603050405020304" charset="0"/>
                            </a:rPr>
                          </m:ctrlPr>
                        </m:sSubPr>
                        <m:e>
                          <m:r>
                            <a:rPr lang="ar-AE" sz="1600" i="1">
                              <a:effectLst/>
                              <a:latin typeface="Cambria Math" panose="02040503050406030204" pitchFamily="18" charset="0"/>
                              <a:ea typeface="宋体" panose="02010600030101010101" pitchFamily="2" charset="-122"/>
                              <a:cs typeface="Times New Roman" panose="02020603050405020304" charset="0"/>
                            </a:rPr>
                            <m:t>𝑙</m:t>
                          </m:r>
                        </m:e>
                        <m:sub>
                          <m:r>
                            <a:rPr lang="ar-AE" sz="1600" i="1">
                              <a:effectLst/>
                              <a:latin typeface="Cambria Math" panose="02040503050406030204" pitchFamily="18" charset="0"/>
                              <a:ea typeface="宋体" panose="02010600030101010101" pitchFamily="2" charset="-122"/>
                              <a:cs typeface="Times New Roman" panose="02020603050405020304" charset="0"/>
                            </a:rPr>
                            <m:t>1</m:t>
                          </m:r>
                        </m:sub>
                      </m:sSub>
                      <m:sSub>
                        <m:sSubPr>
                          <m:ctrlPr>
                            <a:rPr lang="ar-AE" sz="1600" i="1">
                              <a:effectLst/>
                              <a:latin typeface="Cambria Math" panose="02040503050406030204" pitchFamily="18" charset="0"/>
                              <a:cs typeface="Times New Roman" panose="02020603050405020304" charset="0"/>
                            </a:rPr>
                          </m:ctrlPr>
                        </m:sSubPr>
                        <m:e>
                          <m:r>
                            <a:rPr lang="ar-AE" sz="1600" i="1">
                              <a:effectLst/>
                              <a:latin typeface="Cambria Math" panose="02040503050406030204" pitchFamily="18" charset="0"/>
                              <a:ea typeface="宋体" panose="02010600030101010101" pitchFamily="2" charset="-122"/>
                              <a:cs typeface="Times New Roman" panose="02020603050405020304" charset="0"/>
                            </a:rPr>
                            <m:t>𝑙</m:t>
                          </m:r>
                        </m:e>
                        <m:sub>
                          <m:r>
                            <a:rPr lang="ar-AE" sz="1600" i="1">
                              <a:effectLst/>
                              <a:latin typeface="Cambria Math" panose="02040503050406030204" pitchFamily="18" charset="0"/>
                              <a:ea typeface="宋体" panose="02010600030101010101" pitchFamily="2" charset="-122"/>
                              <a:cs typeface="Times New Roman" panose="02020603050405020304" charset="0"/>
                            </a:rPr>
                            <m:t>2</m:t>
                          </m:r>
                        </m:sub>
                      </m:sSub>
                      <m:d>
                        <m:dPr>
                          <m:ctrlPr>
                            <a:rPr lang="ar-AE" sz="1600" i="1">
                              <a:effectLst/>
                              <a:latin typeface="Cambria Math" panose="02040503050406030204" pitchFamily="18" charset="0"/>
                              <a:cs typeface="Times New Roman" panose="02020603050405020304" charset="0"/>
                            </a:rPr>
                          </m:ctrlPr>
                        </m:dPr>
                        <m:e>
                          <m:sSubSup>
                            <m:sSubSupPr>
                              <m:ctrlPr>
                                <a:rPr lang="ar-AE" sz="1600" i="1">
                                  <a:effectLst/>
                                  <a:latin typeface="Cambria Math" panose="02040503050406030204" pitchFamily="18" charset="0"/>
                                  <a:cs typeface="Times New Roman" panose="02020603050405020304" charset="0"/>
                                </a:rPr>
                              </m:ctrlPr>
                            </m:sSubSupPr>
                            <m:e>
                              <m:acc>
                                <m:accPr>
                                  <m:chr m:val="̇"/>
                                  <m:ctrlPr>
                                    <a:rPr lang="ar-AE" sz="1600" i="1">
                                      <a:effectLst/>
                                      <a:latin typeface="Cambria Math" panose="02040503050406030204" pitchFamily="18" charset="0"/>
                                      <a:cs typeface="Times New Roman" panose="02020603050405020304" charset="0"/>
                                    </a:rPr>
                                  </m:ctrlPr>
                                </m:accPr>
                                <m:e>
                                  <m:r>
                                    <a:rPr lang="ar-AE" sz="1600" i="1">
                                      <a:effectLst/>
                                      <a:latin typeface="Cambria Math" panose="02040503050406030204" pitchFamily="18" charset="0"/>
                                      <a:ea typeface="宋体" panose="02010600030101010101" pitchFamily="2" charset="-122"/>
                                      <a:cs typeface="Times New Roman" panose="02020603050405020304" charset="0"/>
                                    </a:rPr>
                                    <m:t>𝜃</m:t>
                                  </m:r>
                                </m:e>
                              </m:acc>
                            </m:e>
                            <m:sub>
                              <m:r>
                                <a:rPr lang="ar-AE" sz="1600" i="1">
                                  <a:effectLst/>
                                  <a:latin typeface="Cambria Math" panose="02040503050406030204" pitchFamily="18" charset="0"/>
                                  <a:ea typeface="宋体" panose="02010600030101010101" pitchFamily="2" charset="-122"/>
                                  <a:cs typeface="Times New Roman" panose="02020603050405020304" charset="0"/>
                                </a:rPr>
                                <m:t>1</m:t>
                              </m:r>
                            </m:sub>
                            <m:sup>
                              <m:r>
                                <a:rPr lang="ar-AE" sz="1600" i="1">
                                  <a:effectLst/>
                                  <a:latin typeface="Cambria Math" panose="02040503050406030204" pitchFamily="18" charset="0"/>
                                  <a:ea typeface="宋体" panose="02010600030101010101" pitchFamily="2" charset="-122"/>
                                  <a:cs typeface="Times New Roman" panose="02020603050405020304" charset="0"/>
                                </a:rPr>
                                <m:t>2</m:t>
                              </m:r>
                            </m:sup>
                          </m:sSubSup>
                          <m:r>
                            <a:rPr lang="ar-AE" sz="1600" i="1">
                              <a:effectLst/>
                              <a:latin typeface="Cambria Math" panose="02040503050406030204" pitchFamily="18" charset="0"/>
                              <a:ea typeface="宋体" panose="02010600030101010101" pitchFamily="2" charset="-122"/>
                              <a:cs typeface="Times New Roman" panose="02020603050405020304" charset="0"/>
                            </a:rPr>
                            <m:t>+</m:t>
                          </m:r>
                          <m:sSub>
                            <m:sSubPr>
                              <m:ctrlPr>
                                <a:rPr lang="ar-AE" sz="1600" i="1">
                                  <a:effectLst/>
                                  <a:latin typeface="Cambria Math" panose="02040503050406030204" pitchFamily="18" charset="0"/>
                                  <a:cs typeface="Times New Roman" panose="02020603050405020304" charset="0"/>
                                </a:rPr>
                              </m:ctrlPr>
                            </m:sSubPr>
                            <m:e>
                              <m:acc>
                                <m:accPr>
                                  <m:chr m:val="̇"/>
                                  <m:ctrlPr>
                                    <a:rPr lang="ar-AE" sz="1600" i="1">
                                      <a:effectLst/>
                                      <a:latin typeface="Cambria Math" panose="02040503050406030204" pitchFamily="18" charset="0"/>
                                      <a:cs typeface="Times New Roman" panose="02020603050405020304" charset="0"/>
                                    </a:rPr>
                                  </m:ctrlPr>
                                </m:accPr>
                                <m:e>
                                  <m:r>
                                    <a:rPr lang="ar-AE" sz="1600" i="1">
                                      <a:effectLst/>
                                      <a:latin typeface="Cambria Math" panose="02040503050406030204" pitchFamily="18" charset="0"/>
                                      <a:ea typeface="宋体" panose="02010600030101010101" pitchFamily="2" charset="-122"/>
                                      <a:cs typeface="Times New Roman" panose="02020603050405020304" charset="0"/>
                                    </a:rPr>
                                    <m:t>𝜃</m:t>
                                  </m:r>
                                </m:e>
                              </m:acc>
                            </m:e>
                            <m:sub>
                              <m:r>
                                <a:rPr lang="ar-AE" sz="1600" i="1">
                                  <a:effectLst/>
                                  <a:latin typeface="Cambria Math" panose="02040503050406030204" pitchFamily="18" charset="0"/>
                                  <a:ea typeface="宋体" panose="02010600030101010101" pitchFamily="2" charset="-122"/>
                                  <a:cs typeface="Times New Roman" panose="02020603050405020304" charset="0"/>
                                </a:rPr>
                                <m:t>1</m:t>
                              </m:r>
                            </m:sub>
                          </m:sSub>
                          <m:sSub>
                            <m:sSubPr>
                              <m:ctrlPr>
                                <a:rPr lang="ar-AE" sz="1600" i="1">
                                  <a:effectLst/>
                                  <a:latin typeface="Cambria Math" panose="02040503050406030204" pitchFamily="18" charset="0"/>
                                  <a:cs typeface="Times New Roman" panose="02020603050405020304" charset="0"/>
                                </a:rPr>
                              </m:ctrlPr>
                            </m:sSubPr>
                            <m:e>
                              <m:acc>
                                <m:accPr>
                                  <m:chr m:val="̇"/>
                                  <m:ctrlPr>
                                    <a:rPr lang="ar-AE" sz="1600" i="1">
                                      <a:effectLst/>
                                      <a:latin typeface="Cambria Math" panose="02040503050406030204" pitchFamily="18" charset="0"/>
                                      <a:cs typeface="Times New Roman" panose="02020603050405020304" charset="0"/>
                                    </a:rPr>
                                  </m:ctrlPr>
                                </m:accPr>
                                <m:e>
                                  <m:r>
                                    <a:rPr lang="ar-AE" sz="1600" i="1">
                                      <a:effectLst/>
                                      <a:latin typeface="Cambria Math" panose="02040503050406030204" pitchFamily="18" charset="0"/>
                                      <a:ea typeface="宋体" panose="02010600030101010101" pitchFamily="2" charset="-122"/>
                                      <a:cs typeface="Times New Roman" panose="02020603050405020304" charset="0"/>
                                    </a:rPr>
                                    <m:t>𝜃</m:t>
                                  </m:r>
                                </m:e>
                              </m:acc>
                            </m:e>
                            <m:sub>
                              <m:r>
                                <a:rPr lang="ar-AE" sz="1600" i="1">
                                  <a:effectLst/>
                                  <a:latin typeface="Cambria Math" panose="02040503050406030204" pitchFamily="18" charset="0"/>
                                  <a:ea typeface="宋体" panose="02010600030101010101" pitchFamily="2" charset="-122"/>
                                  <a:cs typeface="Times New Roman" panose="02020603050405020304" charset="0"/>
                                </a:rPr>
                                <m:t>2</m:t>
                              </m:r>
                            </m:sub>
                          </m:sSub>
                        </m:e>
                      </m:d>
                      <m:sSub>
                        <m:sSubPr>
                          <m:ctrlPr>
                            <a:rPr lang="ar-AE" sz="1600" i="1">
                              <a:effectLst/>
                              <a:latin typeface="Cambria Math" panose="02040503050406030204" pitchFamily="18" charset="0"/>
                              <a:cs typeface="Times New Roman" panose="02020603050405020304" charset="0"/>
                            </a:rPr>
                          </m:ctrlPr>
                        </m:sSubPr>
                        <m:e>
                          <m:r>
                            <a:rPr lang="ar-AE" sz="1600" i="1">
                              <a:effectLst/>
                              <a:latin typeface="Cambria Math" panose="02040503050406030204" pitchFamily="18" charset="0"/>
                              <a:ea typeface="宋体" panose="02010600030101010101" pitchFamily="2" charset="-122"/>
                              <a:cs typeface="Times New Roman" panose="02020603050405020304" charset="0"/>
                            </a:rPr>
                            <m:t>𝑠</m:t>
                          </m:r>
                        </m:e>
                        <m:sub>
                          <m:r>
                            <a:rPr lang="ar-AE" sz="1600" i="1">
                              <a:effectLst/>
                              <a:latin typeface="Cambria Math" panose="02040503050406030204" pitchFamily="18" charset="0"/>
                              <a:ea typeface="宋体" panose="02010600030101010101" pitchFamily="2" charset="-122"/>
                              <a:cs typeface="Times New Roman" panose="02020603050405020304" charset="0"/>
                            </a:rPr>
                            <m:t>2</m:t>
                          </m:r>
                        </m:sub>
                      </m:sSub>
                      <m:r>
                        <a:rPr lang="ar-AE" sz="1600" i="1">
                          <a:effectLst/>
                          <a:latin typeface="Cambria Math" panose="02040503050406030204" pitchFamily="18" charset="0"/>
                          <a:ea typeface="宋体" panose="02010600030101010101" pitchFamily="2" charset="-122"/>
                          <a:cs typeface="Times New Roman" panose="02020603050405020304" charset="0"/>
                        </a:rPr>
                        <m:t>−</m:t>
                      </m:r>
                      <m:sSub>
                        <m:sSubPr>
                          <m:ctrlPr>
                            <a:rPr lang="ar-AE" sz="1600" i="1">
                              <a:effectLst/>
                              <a:latin typeface="Cambria Math" panose="02040503050406030204" pitchFamily="18" charset="0"/>
                              <a:cs typeface="Times New Roman" panose="02020603050405020304" charset="0"/>
                            </a:rPr>
                          </m:ctrlPr>
                        </m:sSubPr>
                        <m:e>
                          <m:r>
                            <a:rPr lang="ar-AE" sz="1600" i="1">
                              <a:effectLst/>
                              <a:latin typeface="Cambria Math" panose="02040503050406030204" pitchFamily="18" charset="0"/>
                              <a:ea typeface="宋体" panose="02010600030101010101" pitchFamily="2" charset="-122"/>
                              <a:cs typeface="Times New Roman" panose="02020603050405020304" charset="0"/>
                            </a:rPr>
                            <m:t>𝑚</m:t>
                          </m:r>
                        </m:e>
                        <m:sub>
                          <m:r>
                            <a:rPr lang="ar-AE" sz="1600" i="1">
                              <a:effectLst/>
                              <a:latin typeface="Cambria Math" panose="02040503050406030204" pitchFamily="18" charset="0"/>
                              <a:ea typeface="宋体" panose="02010600030101010101" pitchFamily="2" charset="-122"/>
                              <a:cs typeface="Times New Roman" panose="02020603050405020304" charset="0"/>
                            </a:rPr>
                            <m:t>2</m:t>
                          </m:r>
                        </m:sub>
                      </m:sSub>
                      <m:r>
                        <a:rPr lang="ar-AE" sz="1600" i="1">
                          <a:effectLst/>
                          <a:latin typeface="Cambria Math" panose="02040503050406030204" pitchFamily="18" charset="0"/>
                          <a:ea typeface="宋体" panose="02010600030101010101" pitchFamily="2" charset="-122"/>
                          <a:cs typeface="Times New Roman" panose="02020603050405020304" charset="0"/>
                        </a:rPr>
                        <m:t>𝑔</m:t>
                      </m:r>
                      <m:sSub>
                        <m:sSubPr>
                          <m:ctrlPr>
                            <a:rPr lang="ar-AE" sz="1600" i="1">
                              <a:effectLst/>
                              <a:latin typeface="Cambria Math" panose="02040503050406030204" pitchFamily="18" charset="0"/>
                              <a:cs typeface="Times New Roman" panose="02020603050405020304" charset="0"/>
                            </a:rPr>
                          </m:ctrlPr>
                        </m:sSubPr>
                        <m:e>
                          <m:r>
                            <a:rPr lang="ar-AE" sz="1600" i="1">
                              <a:effectLst/>
                              <a:latin typeface="Cambria Math" panose="02040503050406030204" pitchFamily="18" charset="0"/>
                              <a:ea typeface="宋体" panose="02010600030101010101" pitchFamily="2" charset="-122"/>
                              <a:cs typeface="Times New Roman" panose="02020603050405020304" charset="0"/>
                            </a:rPr>
                            <m:t>𝑙</m:t>
                          </m:r>
                        </m:e>
                        <m:sub>
                          <m:r>
                            <a:rPr lang="ar-AE" sz="1600" i="1">
                              <a:effectLst/>
                              <a:latin typeface="Cambria Math" panose="02040503050406030204" pitchFamily="18" charset="0"/>
                              <a:ea typeface="宋体" panose="02010600030101010101" pitchFamily="2" charset="-122"/>
                              <a:cs typeface="Times New Roman" panose="02020603050405020304" charset="0"/>
                            </a:rPr>
                            <m:t>2</m:t>
                          </m:r>
                        </m:sub>
                      </m:sSub>
                      <m:sSub>
                        <m:sSubPr>
                          <m:ctrlPr>
                            <a:rPr lang="ar-AE" sz="1600" i="1">
                              <a:effectLst/>
                              <a:latin typeface="Cambria Math" panose="02040503050406030204" pitchFamily="18" charset="0"/>
                              <a:cs typeface="Times New Roman" panose="02020603050405020304" charset="0"/>
                            </a:rPr>
                          </m:ctrlPr>
                        </m:sSubPr>
                        <m:e>
                          <m:r>
                            <a:rPr lang="ar-AE" sz="1600" i="1">
                              <a:effectLst/>
                              <a:latin typeface="Cambria Math" panose="02040503050406030204" pitchFamily="18" charset="0"/>
                              <a:ea typeface="宋体" panose="02010600030101010101" pitchFamily="2" charset="-122"/>
                              <a:cs typeface="Times New Roman" panose="02020603050405020304" charset="0"/>
                            </a:rPr>
                            <m:t>𝑐</m:t>
                          </m:r>
                        </m:e>
                        <m:sub>
                          <m:r>
                            <a:rPr lang="ar-AE" sz="1600" i="1">
                              <a:effectLst/>
                              <a:latin typeface="Cambria Math" panose="02040503050406030204" pitchFamily="18" charset="0"/>
                              <a:ea typeface="宋体" panose="02010600030101010101" pitchFamily="2" charset="-122"/>
                              <a:cs typeface="Times New Roman" panose="02020603050405020304" charset="0"/>
                            </a:rPr>
                            <m:t>12</m:t>
                          </m:r>
                        </m:sub>
                      </m:sSub>
                    </m:oMath>
                  </m:oMathPara>
                </a14:m>
                <a:endParaRPr lang="en-US" altLang="zh-CN" sz="1600" kern="100" dirty="0">
                  <a:latin typeface="Times New Roman" panose="02020603050405020304" charset="0"/>
                  <a:ea typeface="宋体" panose="02010600030101010101" pitchFamily="2" charset="-122"/>
                  <a:cs typeface="Times New Roman" panose="02020603050405020304" charset="0"/>
                </a:endParaRPr>
              </a:p>
              <a:p>
                <a:pPr/>
                <a14:m>
                  <m:oMathPara xmlns:m="http://schemas.openxmlformats.org/officeDocument/2006/math">
                    <m:oMathParaPr>
                      <m:jc m:val="centerGroup"/>
                    </m:oMathParaPr>
                    <m:oMath xmlns:m="http://schemas.openxmlformats.org/officeDocument/2006/math">
                      <m:f>
                        <m:fPr>
                          <m:ctrlPr>
                            <a:rPr lang="ar-AE" sz="1600" i="1" smtClean="0">
                              <a:effectLst/>
                              <a:latin typeface="Cambria Math" panose="02040503050406030204" pitchFamily="18" charset="0"/>
                              <a:cs typeface="Times New Roman" panose="02020603050405020304" charset="0"/>
                            </a:rPr>
                          </m:ctrlPr>
                        </m:fPr>
                        <m:num>
                          <m:r>
                            <a:rPr lang="ar-AE" sz="1600" i="1">
                              <a:effectLst/>
                              <a:latin typeface="Cambria Math" panose="02040503050406030204" pitchFamily="18" charset="0"/>
                              <a:ea typeface="宋体" panose="02010600030101010101" pitchFamily="2" charset="-122"/>
                              <a:cs typeface="Times New Roman" panose="02020603050405020304" charset="0"/>
                            </a:rPr>
                            <m:t>𝜕</m:t>
                          </m:r>
                          <m:r>
                            <a:rPr lang="ar-AE" sz="1600" i="1">
                              <a:effectLst/>
                              <a:latin typeface="Cambria Math" panose="02040503050406030204" pitchFamily="18" charset="0"/>
                              <a:ea typeface="宋体" panose="02010600030101010101" pitchFamily="2" charset="-122"/>
                              <a:cs typeface="Times New Roman" panose="02020603050405020304" charset="0"/>
                            </a:rPr>
                            <m:t>𝐿</m:t>
                          </m:r>
                        </m:num>
                        <m:den>
                          <m:r>
                            <a:rPr lang="ar-AE" sz="1600" i="1">
                              <a:effectLst/>
                              <a:latin typeface="Cambria Math" panose="02040503050406030204" pitchFamily="18" charset="0"/>
                              <a:ea typeface="宋体" panose="02010600030101010101" pitchFamily="2" charset="-122"/>
                              <a:cs typeface="Times New Roman" panose="02020603050405020304" charset="0"/>
                            </a:rPr>
                            <m:t>𝜕</m:t>
                          </m:r>
                          <m:sSub>
                            <m:sSubPr>
                              <m:ctrlPr>
                                <a:rPr lang="ar-AE" sz="1600" i="1">
                                  <a:effectLst/>
                                  <a:latin typeface="Cambria Math" panose="02040503050406030204" pitchFamily="18" charset="0"/>
                                  <a:cs typeface="Times New Roman" panose="02020603050405020304" charset="0"/>
                                </a:rPr>
                              </m:ctrlPr>
                            </m:sSubPr>
                            <m:e>
                              <m:acc>
                                <m:accPr>
                                  <m:chr m:val="̇"/>
                                  <m:ctrlPr>
                                    <a:rPr lang="ar-AE" sz="1600" i="1">
                                      <a:effectLst/>
                                      <a:latin typeface="Cambria Math" panose="02040503050406030204" pitchFamily="18" charset="0"/>
                                      <a:cs typeface="Times New Roman" panose="02020603050405020304" charset="0"/>
                                    </a:rPr>
                                  </m:ctrlPr>
                                </m:accPr>
                                <m:e>
                                  <m:r>
                                    <a:rPr lang="ar-AE" sz="1600" b="1" i="1">
                                      <a:effectLst/>
                                      <a:latin typeface="Cambria Math" panose="02040503050406030204" pitchFamily="18" charset="0"/>
                                      <a:ea typeface="宋体" panose="02010600030101010101" pitchFamily="2" charset="-122"/>
                                      <a:cs typeface="Times New Roman" panose="02020603050405020304" charset="0"/>
                                    </a:rPr>
                                    <m:t>𝜽</m:t>
                                  </m:r>
                                </m:e>
                              </m:acc>
                            </m:e>
                            <m:sub>
                              <m:r>
                                <a:rPr lang="ar-AE" sz="1600" i="1">
                                  <a:effectLst/>
                                  <a:latin typeface="Cambria Math" panose="02040503050406030204" pitchFamily="18" charset="0"/>
                                  <a:ea typeface="宋体" panose="02010600030101010101" pitchFamily="2" charset="-122"/>
                                  <a:cs typeface="Times New Roman" panose="02020603050405020304" charset="0"/>
                                </a:rPr>
                                <m:t>2</m:t>
                              </m:r>
                            </m:sub>
                          </m:sSub>
                        </m:den>
                      </m:f>
                      <m:r>
                        <a:rPr lang="ar-AE" sz="1600" i="1">
                          <a:effectLst/>
                          <a:latin typeface="Cambria Math" panose="02040503050406030204" pitchFamily="18" charset="0"/>
                          <a:ea typeface="宋体" panose="02010600030101010101" pitchFamily="2" charset="-122"/>
                          <a:cs typeface="Times New Roman" panose="02020603050405020304" charset="0"/>
                        </a:rPr>
                        <m:t>=</m:t>
                      </m:r>
                      <m:sSub>
                        <m:sSubPr>
                          <m:ctrlPr>
                            <a:rPr lang="ar-AE" sz="1600" i="1">
                              <a:effectLst/>
                              <a:latin typeface="Cambria Math" panose="02040503050406030204" pitchFamily="18" charset="0"/>
                              <a:cs typeface="Times New Roman" panose="02020603050405020304" charset="0"/>
                            </a:rPr>
                          </m:ctrlPr>
                        </m:sSubPr>
                        <m:e>
                          <m:r>
                            <a:rPr lang="ar-AE" sz="1600" i="1">
                              <a:effectLst/>
                              <a:latin typeface="Cambria Math" panose="02040503050406030204" pitchFamily="18" charset="0"/>
                              <a:ea typeface="宋体" panose="02010600030101010101" pitchFamily="2" charset="-122"/>
                              <a:cs typeface="Times New Roman" panose="02020603050405020304" charset="0"/>
                            </a:rPr>
                            <m:t>𝑚</m:t>
                          </m:r>
                        </m:e>
                        <m:sub>
                          <m:r>
                            <a:rPr lang="ar-AE" sz="1600" i="1">
                              <a:effectLst/>
                              <a:latin typeface="Cambria Math" panose="02040503050406030204" pitchFamily="18" charset="0"/>
                              <a:ea typeface="宋体" panose="02010600030101010101" pitchFamily="2" charset="-122"/>
                              <a:cs typeface="Times New Roman" panose="02020603050405020304" charset="0"/>
                            </a:rPr>
                            <m:t>2</m:t>
                          </m:r>
                        </m:sub>
                      </m:sSub>
                      <m:sSubSup>
                        <m:sSubSupPr>
                          <m:ctrlPr>
                            <a:rPr lang="ar-AE" sz="1600" i="1">
                              <a:effectLst/>
                              <a:latin typeface="Cambria Math" panose="02040503050406030204" pitchFamily="18" charset="0"/>
                              <a:cs typeface="Times New Roman" panose="02020603050405020304" charset="0"/>
                            </a:rPr>
                          </m:ctrlPr>
                        </m:sSubSupPr>
                        <m:e>
                          <m:r>
                            <a:rPr lang="ar-AE" sz="1600" i="1">
                              <a:effectLst/>
                              <a:latin typeface="Cambria Math" panose="02040503050406030204" pitchFamily="18" charset="0"/>
                              <a:ea typeface="宋体" panose="02010600030101010101" pitchFamily="2" charset="-122"/>
                              <a:cs typeface="Times New Roman" panose="02020603050405020304" charset="0"/>
                            </a:rPr>
                            <m:t>𝑙</m:t>
                          </m:r>
                        </m:e>
                        <m:sub>
                          <m:r>
                            <a:rPr lang="ar-AE" sz="1600" i="1">
                              <a:effectLst/>
                              <a:latin typeface="Cambria Math" panose="02040503050406030204" pitchFamily="18" charset="0"/>
                              <a:ea typeface="宋体" panose="02010600030101010101" pitchFamily="2" charset="-122"/>
                              <a:cs typeface="Times New Roman" panose="02020603050405020304" charset="0"/>
                            </a:rPr>
                            <m:t>2</m:t>
                          </m:r>
                        </m:sub>
                        <m:sup>
                          <m:r>
                            <a:rPr lang="ar-AE" sz="1600" i="1">
                              <a:effectLst/>
                              <a:latin typeface="Cambria Math" panose="02040503050406030204" pitchFamily="18" charset="0"/>
                              <a:ea typeface="宋体" panose="02010600030101010101" pitchFamily="2" charset="-122"/>
                              <a:cs typeface="Times New Roman" panose="02020603050405020304" charset="0"/>
                            </a:rPr>
                            <m:t>2</m:t>
                          </m:r>
                        </m:sup>
                      </m:sSubSup>
                      <m:d>
                        <m:dPr>
                          <m:ctrlPr>
                            <a:rPr lang="ar-AE" sz="1600" i="1">
                              <a:effectLst/>
                              <a:latin typeface="Cambria Math" panose="02040503050406030204" pitchFamily="18" charset="0"/>
                              <a:cs typeface="Times New Roman" panose="02020603050405020304" charset="0"/>
                            </a:rPr>
                          </m:ctrlPr>
                        </m:dPr>
                        <m:e>
                          <m:sSub>
                            <m:sSubPr>
                              <m:ctrlPr>
                                <a:rPr lang="ar-AE" sz="1600" i="1">
                                  <a:effectLst/>
                                  <a:latin typeface="Cambria Math" panose="02040503050406030204" pitchFamily="18" charset="0"/>
                                  <a:cs typeface="Times New Roman" panose="02020603050405020304" charset="0"/>
                                </a:rPr>
                              </m:ctrlPr>
                            </m:sSubPr>
                            <m:e>
                              <m:acc>
                                <m:accPr>
                                  <m:chr m:val="̇"/>
                                  <m:ctrlPr>
                                    <a:rPr lang="ar-AE" sz="1600" i="1">
                                      <a:effectLst/>
                                      <a:latin typeface="Cambria Math" panose="02040503050406030204" pitchFamily="18" charset="0"/>
                                      <a:cs typeface="Times New Roman" panose="02020603050405020304" charset="0"/>
                                    </a:rPr>
                                  </m:ctrlPr>
                                </m:accPr>
                                <m:e>
                                  <m:r>
                                    <a:rPr lang="ar-AE" sz="1600" i="1">
                                      <a:effectLst/>
                                      <a:latin typeface="Cambria Math" panose="02040503050406030204" pitchFamily="18" charset="0"/>
                                      <a:ea typeface="宋体" panose="02010600030101010101" pitchFamily="2" charset="-122"/>
                                      <a:cs typeface="Times New Roman" panose="02020603050405020304" charset="0"/>
                                    </a:rPr>
                                    <m:t>𝜃</m:t>
                                  </m:r>
                                </m:e>
                              </m:acc>
                            </m:e>
                            <m:sub>
                              <m:r>
                                <a:rPr lang="ar-AE" sz="1600" i="1">
                                  <a:effectLst/>
                                  <a:latin typeface="Cambria Math" panose="02040503050406030204" pitchFamily="18" charset="0"/>
                                  <a:ea typeface="宋体" panose="02010600030101010101" pitchFamily="2" charset="-122"/>
                                  <a:cs typeface="Times New Roman" panose="02020603050405020304" charset="0"/>
                                </a:rPr>
                                <m:t>1</m:t>
                              </m:r>
                            </m:sub>
                          </m:sSub>
                          <m:r>
                            <a:rPr lang="ar-AE" sz="1600" i="1">
                              <a:effectLst/>
                              <a:latin typeface="Cambria Math" panose="02040503050406030204" pitchFamily="18" charset="0"/>
                              <a:ea typeface="宋体" panose="02010600030101010101" pitchFamily="2" charset="-122"/>
                              <a:cs typeface="Times New Roman" panose="02020603050405020304" charset="0"/>
                            </a:rPr>
                            <m:t>+</m:t>
                          </m:r>
                          <m:sSub>
                            <m:sSubPr>
                              <m:ctrlPr>
                                <a:rPr lang="ar-AE" sz="1600" i="1">
                                  <a:effectLst/>
                                  <a:latin typeface="Cambria Math" panose="02040503050406030204" pitchFamily="18" charset="0"/>
                                  <a:cs typeface="Times New Roman" panose="02020603050405020304" charset="0"/>
                                </a:rPr>
                              </m:ctrlPr>
                            </m:sSubPr>
                            <m:e>
                              <m:acc>
                                <m:accPr>
                                  <m:chr m:val="̇"/>
                                  <m:ctrlPr>
                                    <a:rPr lang="ar-AE" sz="1600" i="1">
                                      <a:effectLst/>
                                      <a:latin typeface="Cambria Math" panose="02040503050406030204" pitchFamily="18" charset="0"/>
                                      <a:cs typeface="Times New Roman" panose="02020603050405020304" charset="0"/>
                                    </a:rPr>
                                  </m:ctrlPr>
                                </m:accPr>
                                <m:e>
                                  <m:r>
                                    <a:rPr lang="ar-AE" sz="1600" i="1">
                                      <a:effectLst/>
                                      <a:latin typeface="Cambria Math" panose="02040503050406030204" pitchFamily="18" charset="0"/>
                                      <a:ea typeface="宋体" panose="02010600030101010101" pitchFamily="2" charset="-122"/>
                                      <a:cs typeface="Times New Roman" panose="02020603050405020304" charset="0"/>
                                    </a:rPr>
                                    <m:t>𝜃</m:t>
                                  </m:r>
                                </m:e>
                              </m:acc>
                            </m:e>
                            <m:sub>
                              <m:r>
                                <a:rPr lang="ar-AE" sz="1600" i="1">
                                  <a:effectLst/>
                                  <a:latin typeface="Cambria Math" panose="02040503050406030204" pitchFamily="18" charset="0"/>
                                  <a:ea typeface="宋体" panose="02010600030101010101" pitchFamily="2" charset="-122"/>
                                  <a:cs typeface="Times New Roman" panose="02020603050405020304" charset="0"/>
                                </a:rPr>
                                <m:t>2</m:t>
                              </m:r>
                            </m:sub>
                          </m:sSub>
                        </m:e>
                      </m:d>
                      <m:r>
                        <a:rPr lang="ar-AE" sz="1600" i="1">
                          <a:effectLst/>
                          <a:latin typeface="Cambria Math" panose="02040503050406030204" pitchFamily="18" charset="0"/>
                          <a:ea typeface="宋体" panose="02010600030101010101" pitchFamily="2" charset="-122"/>
                          <a:cs typeface="Times New Roman" panose="02020603050405020304" charset="0"/>
                        </a:rPr>
                        <m:t>+</m:t>
                      </m:r>
                      <m:sSub>
                        <m:sSubPr>
                          <m:ctrlPr>
                            <a:rPr lang="ar-AE" sz="1600" i="1">
                              <a:effectLst/>
                              <a:latin typeface="Cambria Math" panose="02040503050406030204" pitchFamily="18" charset="0"/>
                              <a:cs typeface="Times New Roman" panose="02020603050405020304" charset="0"/>
                            </a:rPr>
                          </m:ctrlPr>
                        </m:sSubPr>
                        <m:e>
                          <m:r>
                            <a:rPr lang="ar-AE" sz="1600" i="1">
                              <a:effectLst/>
                              <a:latin typeface="Cambria Math" panose="02040503050406030204" pitchFamily="18" charset="0"/>
                              <a:ea typeface="宋体" panose="02010600030101010101" pitchFamily="2" charset="-122"/>
                              <a:cs typeface="Times New Roman" panose="02020603050405020304" charset="0"/>
                            </a:rPr>
                            <m:t>𝑚</m:t>
                          </m:r>
                        </m:e>
                        <m:sub>
                          <m:r>
                            <a:rPr lang="ar-AE" sz="1600" i="1">
                              <a:effectLst/>
                              <a:latin typeface="Cambria Math" panose="02040503050406030204" pitchFamily="18" charset="0"/>
                              <a:ea typeface="宋体" panose="02010600030101010101" pitchFamily="2" charset="-122"/>
                              <a:cs typeface="Times New Roman" panose="02020603050405020304" charset="0"/>
                            </a:rPr>
                            <m:t>2</m:t>
                          </m:r>
                        </m:sub>
                      </m:sSub>
                      <m:sSub>
                        <m:sSubPr>
                          <m:ctrlPr>
                            <a:rPr lang="ar-AE" sz="1600" i="1">
                              <a:effectLst/>
                              <a:latin typeface="Cambria Math" panose="02040503050406030204" pitchFamily="18" charset="0"/>
                              <a:cs typeface="Times New Roman" panose="02020603050405020304" charset="0"/>
                            </a:rPr>
                          </m:ctrlPr>
                        </m:sSubPr>
                        <m:e>
                          <m:r>
                            <a:rPr lang="ar-AE" sz="1600" i="1">
                              <a:effectLst/>
                              <a:latin typeface="Cambria Math" panose="02040503050406030204" pitchFamily="18" charset="0"/>
                              <a:ea typeface="宋体" panose="02010600030101010101" pitchFamily="2" charset="-122"/>
                              <a:cs typeface="Times New Roman" panose="02020603050405020304" charset="0"/>
                            </a:rPr>
                            <m:t>𝑙</m:t>
                          </m:r>
                        </m:e>
                        <m:sub>
                          <m:r>
                            <a:rPr lang="ar-AE" sz="1600" i="1">
                              <a:effectLst/>
                              <a:latin typeface="Cambria Math" panose="02040503050406030204" pitchFamily="18" charset="0"/>
                              <a:ea typeface="宋体" panose="02010600030101010101" pitchFamily="2" charset="-122"/>
                              <a:cs typeface="Times New Roman" panose="02020603050405020304" charset="0"/>
                            </a:rPr>
                            <m:t>1</m:t>
                          </m:r>
                        </m:sub>
                      </m:sSub>
                      <m:sSub>
                        <m:sSubPr>
                          <m:ctrlPr>
                            <a:rPr lang="ar-AE" sz="1600" i="1">
                              <a:effectLst/>
                              <a:latin typeface="Cambria Math" panose="02040503050406030204" pitchFamily="18" charset="0"/>
                              <a:cs typeface="Times New Roman" panose="02020603050405020304" charset="0"/>
                            </a:rPr>
                          </m:ctrlPr>
                        </m:sSubPr>
                        <m:e>
                          <m:r>
                            <a:rPr lang="ar-AE" sz="1600" i="1">
                              <a:effectLst/>
                              <a:latin typeface="Cambria Math" panose="02040503050406030204" pitchFamily="18" charset="0"/>
                              <a:ea typeface="宋体" panose="02010600030101010101" pitchFamily="2" charset="-122"/>
                              <a:cs typeface="Times New Roman" panose="02020603050405020304" charset="0"/>
                            </a:rPr>
                            <m:t>𝑙</m:t>
                          </m:r>
                        </m:e>
                        <m:sub>
                          <m:r>
                            <a:rPr lang="ar-AE" sz="1600" i="1">
                              <a:effectLst/>
                              <a:latin typeface="Cambria Math" panose="02040503050406030204" pitchFamily="18" charset="0"/>
                              <a:ea typeface="宋体" panose="02010600030101010101" pitchFamily="2" charset="-122"/>
                              <a:cs typeface="Times New Roman" panose="02020603050405020304" charset="0"/>
                            </a:rPr>
                            <m:t>2</m:t>
                          </m:r>
                        </m:sub>
                      </m:sSub>
                      <m:sSub>
                        <m:sSubPr>
                          <m:ctrlPr>
                            <a:rPr lang="ar-AE" sz="1600" i="1">
                              <a:effectLst/>
                              <a:latin typeface="Cambria Math" panose="02040503050406030204" pitchFamily="18" charset="0"/>
                              <a:cs typeface="Times New Roman" panose="02020603050405020304" charset="0"/>
                            </a:rPr>
                          </m:ctrlPr>
                        </m:sSubPr>
                        <m:e>
                          <m:acc>
                            <m:accPr>
                              <m:chr m:val="̇"/>
                              <m:ctrlPr>
                                <a:rPr lang="ar-AE" sz="1600" i="1">
                                  <a:effectLst/>
                                  <a:latin typeface="Cambria Math" panose="02040503050406030204" pitchFamily="18" charset="0"/>
                                  <a:cs typeface="Times New Roman" panose="02020603050405020304" charset="0"/>
                                </a:rPr>
                              </m:ctrlPr>
                            </m:accPr>
                            <m:e>
                              <m:r>
                                <a:rPr lang="ar-AE" sz="1600" i="1">
                                  <a:effectLst/>
                                  <a:latin typeface="Cambria Math" panose="02040503050406030204" pitchFamily="18" charset="0"/>
                                  <a:ea typeface="宋体" panose="02010600030101010101" pitchFamily="2" charset="-122"/>
                                  <a:cs typeface="Times New Roman" panose="02020603050405020304" charset="0"/>
                                </a:rPr>
                                <m:t>𝜃</m:t>
                              </m:r>
                            </m:e>
                          </m:acc>
                        </m:e>
                        <m:sub>
                          <m:r>
                            <a:rPr lang="ar-AE" sz="1600" i="1">
                              <a:effectLst/>
                              <a:latin typeface="Cambria Math" panose="02040503050406030204" pitchFamily="18" charset="0"/>
                              <a:ea typeface="宋体" panose="02010600030101010101" pitchFamily="2" charset="-122"/>
                              <a:cs typeface="Times New Roman" panose="02020603050405020304" charset="0"/>
                            </a:rPr>
                            <m:t>1</m:t>
                          </m:r>
                        </m:sub>
                      </m:sSub>
                      <m:sSub>
                        <m:sSubPr>
                          <m:ctrlPr>
                            <a:rPr lang="ar-AE" sz="1600" i="1">
                              <a:effectLst/>
                              <a:latin typeface="Cambria Math" panose="02040503050406030204" pitchFamily="18" charset="0"/>
                              <a:cs typeface="Times New Roman" panose="02020603050405020304" charset="0"/>
                            </a:rPr>
                          </m:ctrlPr>
                        </m:sSubPr>
                        <m:e>
                          <m:r>
                            <a:rPr lang="ar-AE" sz="1600" i="1">
                              <a:effectLst/>
                              <a:latin typeface="Cambria Math" panose="02040503050406030204" pitchFamily="18" charset="0"/>
                              <a:ea typeface="宋体" panose="02010600030101010101" pitchFamily="2" charset="-122"/>
                              <a:cs typeface="Times New Roman" panose="02020603050405020304" charset="0"/>
                            </a:rPr>
                            <m:t>𝑐</m:t>
                          </m:r>
                        </m:e>
                        <m:sub>
                          <m:r>
                            <a:rPr lang="ar-AE" sz="1600" i="1">
                              <a:effectLst/>
                              <a:latin typeface="Cambria Math" panose="02040503050406030204" pitchFamily="18" charset="0"/>
                              <a:ea typeface="宋体" panose="02010600030101010101" pitchFamily="2" charset="-122"/>
                              <a:cs typeface="Times New Roman" panose="02020603050405020304" charset="0"/>
                            </a:rPr>
                            <m:t>2</m:t>
                          </m:r>
                        </m:sub>
                      </m:sSub>
                    </m:oMath>
                  </m:oMathPara>
                </a14:m>
                <a:endParaRPr lang="en-US" altLang="zh-CN" sz="1600" kern="100" dirty="0">
                  <a:effectLst/>
                  <a:latin typeface="Times New Roman" panose="02020603050405020304" charset="0"/>
                  <a:ea typeface="宋体" panose="02010600030101010101" pitchFamily="2" charset="-122"/>
                  <a:cs typeface="Times New Roman" panose="02020603050405020304" charset="0"/>
                </a:endParaRPr>
              </a:p>
              <a:p>
                <a:pPr/>
                <a14:m>
                  <m:oMathPara xmlns:m="http://schemas.openxmlformats.org/officeDocument/2006/math">
                    <m:oMathParaPr>
                      <m:jc m:val="centerGroup"/>
                    </m:oMathParaPr>
                    <m:oMath xmlns:m="http://schemas.openxmlformats.org/officeDocument/2006/math">
                      <m:f>
                        <m:fPr>
                          <m:ctrlPr>
                            <a:rPr lang="ar-AE" sz="1600" i="1" smtClean="0">
                              <a:effectLst/>
                              <a:latin typeface="Cambria Math" panose="02040503050406030204" pitchFamily="18" charset="0"/>
                              <a:cs typeface="Times New Roman" panose="02020603050405020304" charset="0"/>
                            </a:rPr>
                          </m:ctrlPr>
                        </m:fPr>
                        <m:num>
                          <m:r>
                            <m:rPr>
                              <m:sty m:val="p"/>
                            </m:rPr>
                            <a:rPr lang="en-US" sz="1600">
                              <a:effectLst/>
                              <a:latin typeface="Cambria Math" panose="02040503050406030204" pitchFamily="18" charset="0"/>
                              <a:ea typeface="宋体" panose="02010600030101010101" pitchFamily="2" charset="-122"/>
                              <a:cs typeface="Times New Roman" panose="02020603050405020304" charset="0"/>
                            </a:rPr>
                            <m:t>d</m:t>
                          </m:r>
                        </m:num>
                        <m:den>
                          <m:r>
                            <m:rPr>
                              <m:sty m:val="p"/>
                            </m:rPr>
                            <a:rPr lang="en-US" sz="1600">
                              <a:effectLst/>
                              <a:latin typeface="Cambria Math" panose="02040503050406030204" pitchFamily="18" charset="0"/>
                              <a:ea typeface="宋体" panose="02010600030101010101" pitchFamily="2" charset="-122"/>
                              <a:cs typeface="Times New Roman" panose="02020603050405020304" charset="0"/>
                            </a:rPr>
                            <m:t>d</m:t>
                          </m:r>
                          <m:r>
                            <a:rPr lang="en-US" sz="1600" i="1">
                              <a:effectLst/>
                              <a:latin typeface="Cambria Math" panose="02040503050406030204" pitchFamily="18" charset="0"/>
                              <a:ea typeface="宋体" panose="02010600030101010101" pitchFamily="2" charset="-122"/>
                              <a:cs typeface="Times New Roman" panose="02020603050405020304" charset="0"/>
                            </a:rPr>
                            <m:t>𝑡</m:t>
                          </m:r>
                        </m:den>
                      </m:f>
                      <m:f>
                        <m:fPr>
                          <m:ctrlPr>
                            <a:rPr lang="ar-AE" sz="1600" i="1">
                              <a:effectLst/>
                              <a:latin typeface="Cambria Math" panose="02040503050406030204" pitchFamily="18" charset="0"/>
                              <a:cs typeface="Times New Roman" panose="02020603050405020304" charset="0"/>
                            </a:rPr>
                          </m:ctrlPr>
                        </m:fPr>
                        <m:num>
                          <m:r>
                            <a:rPr lang="ar-AE" sz="1600" i="1">
                              <a:effectLst/>
                              <a:latin typeface="Cambria Math" panose="02040503050406030204" pitchFamily="18" charset="0"/>
                              <a:ea typeface="宋体" panose="02010600030101010101" pitchFamily="2" charset="-122"/>
                              <a:cs typeface="Times New Roman" panose="02020603050405020304" charset="0"/>
                            </a:rPr>
                            <m:t>𝜕</m:t>
                          </m:r>
                          <m:r>
                            <a:rPr lang="ar-AE" sz="1600" i="1">
                              <a:effectLst/>
                              <a:latin typeface="Cambria Math" panose="02040503050406030204" pitchFamily="18" charset="0"/>
                              <a:ea typeface="宋体" panose="02010600030101010101" pitchFamily="2" charset="-122"/>
                              <a:cs typeface="Times New Roman" panose="02020603050405020304" charset="0"/>
                            </a:rPr>
                            <m:t>𝐿</m:t>
                          </m:r>
                        </m:num>
                        <m:den>
                          <m:r>
                            <a:rPr lang="ar-AE" sz="1600" i="1">
                              <a:effectLst/>
                              <a:latin typeface="Cambria Math" panose="02040503050406030204" pitchFamily="18" charset="0"/>
                              <a:ea typeface="宋体" panose="02010600030101010101" pitchFamily="2" charset="-122"/>
                              <a:cs typeface="Times New Roman" panose="02020603050405020304" charset="0"/>
                            </a:rPr>
                            <m:t>𝜕</m:t>
                          </m:r>
                          <m:sSub>
                            <m:sSubPr>
                              <m:ctrlPr>
                                <a:rPr lang="ar-AE" sz="1600" i="1">
                                  <a:effectLst/>
                                  <a:latin typeface="Cambria Math" panose="02040503050406030204" pitchFamily="18" charset="0"/>
                                  <a:cs typeface="Times New Roman" panose="02020603050405020304" charset="0"/>
                                </a:rPr>
                              </m:ctrlPr>
                            </m:sSubPr>
                            <m:e>
                              <m:acc>
                                <m:accPr>
                                  <m:chr m:val="̇"/>
                                  <m:ctrlPr>
                                    <a:rPr lang="ar-AE" sz="1600" i="1">
                                      <a:effectLst/>
                                      <a:latin typeface="Cambria Math" panose="02040503050406030204" pitchFamily="18" charset="0"/>
                                      <a:cs typeface="Times New Roman" panose="02020603050405020304" charset="0"/>
                                    </a:rPr>
                                  </m:ctrlPr>
                                </m:accPr>
                                <m:e>
                                  <m:r>
                                    <a:rPr lang="ar-AE" sz="1600" b="1" i="1">
                                      <a:effectLst/>
                                      <a:latin typeface="Cambria Math" panose="02040503050406030204" pitchFamily="18" charset="0"/>
                                      <a:ea typeface="宋体" panose="02010600030101010101" pitchFamily="2" charset="-122"/>
                                      <a:cs typeface="Times New Roman" panose="02020603050405020304" charset="0"/>
                                    </a:rPr>
                                    <m:t>𝜽</m:t>
                                  </m:r>
                                </m:e>
                              </m:acc>
                            </m:e>
                            <m:sub>
                              <m:r>
                                <a:rPr lang="ar-AE" sz="1600" i="1">
                                  <a:effectLst/>
                                  <a:latin typeface="Cambria Math" panose="02040503050406030204" pitchFamily="18" charset="0"/>
                                  <a:ea typeface="宋体" panose="02010600030101010101" pitchFamily="2" charset="-122"/>
                                  <a:cs typeface="Times New Roman" panose="02020603050405020304" charset="0"/>
                                </a:rPr>
                                <m:t>2</m:t>
                              </m:r>
                            </m:sub>
                          </m:sSub>
                        </m:den>
                      </m:f>
                      <m:r>
                        <a:rPr lang="ar-AE" sz="1600" i="1">
                          <a:effectLst/>
                          <a:latin typeface="Cambria Math" panose="02040503050406030204" pitchFamily="18" charset="0"/>
                          <a:ea typeface="宋体" panose="02010600030101010101" pitchFamily="2" charset="-122"/>
                          <a:cs typeface="Times New Roman" panose="02020603050405020304" charset="0"/>
                        </a:rPr>
                        <m:t>=</m:t>
                      </m:r>
                      <m:sSub>
                        <m:sSubPr>
                          <m:ctrlPr>
                            <a:rPr lang="ar-AE" sz="1600" i="1">
                              <a:effectLst/>
                              <a:latin typeface="Cambria Math" panose="02040503050406030204" pitchFamily="18" charset="0"/>
                              <a:cs typeface="Times New Roman" panose="02020603050405020304" charset="0"/>
                            </a:rPr>
                          </m:ctrlPr>
                        </m:sSubPr>
                        <m:e>
                          <m:r>
                            <a:rPr lang="ar-AE" sz="1600" i="1">
                              <a:effectLst/>
                              <a:latin typeface="Cambria Math" panose="02040503050406030204" pitchFamily="18" charset="0"/>
                              <a:ea typeface="宋体" panose="02010600030101010101" pitchFamily="2" charset="-122"/>
                              <a:cs typeface="Times New Roman" panose="02020603050405020304" charset="0"/>
                            </a:rPr>
                            <m:t>𝑚</m:t>
                          </m:r>
                        </m:e>
                        <m:sub>
                          <m:r>
                            <a:rPr lang="ar-AE" sz="1600" i="1">
                              <a:effectLst/>
                              <a:latin typeface="Cambria Math" panose="02040503050406030204" pitchFamily="18" charset="0"/>
                              <a:ea typeface="宋体" panose="02010600030101010101" pitchFamily="2" charset="-122"/>
                              <a:cs typeface="Times New Roman" panose="02020603050405020304" charset="0"/>
                            </a:rPr>
                            <m:t>2</m:t>
                          </m:r>
                        </m:sub>
                      </m:sSub>
                      <m:sSubSup>
                        <m:sSubSupPr>
                          <m:ctrlPr>
                            <a:rPr lang="ar-AE" sz="1600" i="1">
                              <a:effectLst/>
                              <a:latin typeface="Cambria Math" panose="02040503050406030204" pitchFamily="18" charset="0"/>
                              <a:cs typeface="Times New Roman" panose="02020603050405020304" charset="0"/>
                            </a:rPr>
                          </m:ctrlPr>
                        </m:sSubSupPr>
                        <m:e>
                          <m:r>
                            <a:rPr lang="ar-AE" sz="1600" i="1">
                              <a:effectLst/>
                              <a:latin typeface="Cambria Math" panose="02040503050406030204" pitchFamily="18" charset="0"/>
                              <a:ea typeface="宋体" panose="02010600030101010101" pitchFamily="2" charset="-122"/>
                              <a:cs typeface="Times New Roman" panose="02020603050405020304" charset="0"/>
                            </a:rPr>
                            <m:t>𝑙</m:t>
                          </m:r>
                        </m:e>
                        <m:sub>
                          <m:r>
                            <a:rPr lang="ar-AE" sz="1600" i="1">
                              <a:effectLst/>
                              <a:latin typeface="Cambria Math" panose="02040503050406030204" pitchFamily="18" charset="0"/>
                              <a:ea typeface="宋体" panose="02010600030101010101" pitchFamily="2" charset="-122"/>
                              <a:cs typeface="Times New Roman" panose="02020603050405020304" charset="0"/>
                            </a:rPr>
                            <m:t>2</m:t>
                          </m:r>
                        </m:sub>
                        <m:sup>
                          <m:r>
                            <a:rPr lang="ar-AE" sz="1600" i="1">
                              <a:effectLst/>
                              <a:latin typeface="Cambria Math" panose="02040503050406030204" pitchFamily="18" charset="0"/>
                              <a:ea typeface="宋体" panose="02010600030101010101" pitchFamily="2" charset="-122"/>
                              <a:cs typeface="Times New Roman" panose="02020603050405020304" charset="0"/>
                            </a:rPr>
                            <m:t>2</m:t>
                          </m:r>
                        </m:sup>
                      </m:sSubSup>
                      <m:d>
                        <m:dPr>
                          <m:ctrlPr>
                            <a:rPr lang="ar-AE" sz="1600" i="1">
                              <a:effectLst/>
                              <a:latin typeface="Cambria Math" panose="02040503050406030204" pitchFamily="18" charset="0"/>
                              <a:cs typeface="Times New Roman" panose="02020603050405020304" charset="0"/>
                            </a:rPr>
                          </m:ctrlPr>
                        </m:dPr>
                        <m:e>
                          <m:sSub>
                            <m:sSubPr>
                              <m:ctrlPr>
                                <a:rPr lang="ar-AE" sz="1600" i="1">
                                  <a:effectLst/>
                                  <a:latin typeface="Cambria Math" panose="02040503050406030204" pitchFamily="18" charset="0"/>
                                  <a:cs typeface="Times New Roman" panose="02020603050405020304" charset="0"/>
                                </a:rPr>
                              </m:ctrlPr>
                            </m:sSubPr>
                            <m:e>
                              <m:acc>
                                <m:accPr>
                                  <m:chr m:val="̈"/>
                                  <m:ctrlPr>
                                    <a:rPr lang="ar-AE" sz="1600" i="1">
                                      <a:effectLst/>
                                      <a:latin typeface="Cambria Math" panose="02040503050406030204" pitchFamily="18" charset="0"/>
                                      <a:cs typeface="Times New Roman" panose="02020603050405020304" charset="0"/>
                                    </a:rPr>
                                  </m:ctrlPr>
                                </m:accPr>
                                <m:e>
                                  <m:r>
                                    <a:rPr lang="ar-AE" sz="1600" i="1">
                                      <a:effectLst/>
                                      <a:latin typeface="Cambria Math" panose="02040503050406030204" pitchFamily="18" charset="0"/>
                                      <a:ea typeface="宋体" panose="02010600030101010101" pitchFamily="2" charset="-122"/>
                                      <a:cs typeface="Times New Roman" panose="02020603050405020304" charset="0"/>
                                    </a:rPr>
                                    <m:t>𝜃</m:t>
                                  </m:r>
                                </m:e>
                              </m:acc>
                            </m:e>
                            <m:sub>
                              <m:r>
                                <a:rPr lang="ar-AE" sz="1600" i="1">
                                  <a:effectLst/>
                                  <a:latin typeface="Cambria Math" panose="02040503050406030204" pitchFamily="18" charset="0"/>
                                  <a:ea typeface="宋体" panose="02010600030101010101" pitchFamily="2" charset="-122"/>
                                  <a:cs typeface="Times New Roman" panose="02020603050405020304" charset="0"/>
                                </a:rPr>
                                <m:t>1</m:t>
                              </m:r>
                            </m:sub>
                          </m:sSub>
                          <m:r>
                            <a:rPr lang="ar-AE" sz="1600" i="1">
                              <a:effectLst/>
                              <a:latin typeface="Cambria Math" panose="02040503050406030204" pitchFamily="18" charset="0"/>
                              <a:ea typeface="宋体" panose="02010600030101010101" pitchFamily="2" charset="-122"/>
                              <a:cs typeface="Times New Roman" panose="02020603050405020304" charset="0"/>
                            </a:rPr>
                            <m:t>+</m:t>
                          </m:r>
                          <m:sSub>
                            <m:sSubPr>
                              <m:ctrlPr>
                                <a:rPr lang="ar-AE" sz="1600" i="1">
                                  <a:effectLst/>
                                  <a:latin typeface="Cambria Math" panose="02040503050406030204" pitchFamily="18" charset="0"/>
                                  <a:cs typeface="Times New Roman" panose="02020603050405020304" charset="0"/>
                                </a:rPr>
                              </m:ctrlPr>
                            </m:sSubPr>
                            <m:e>
                              <m:acc>
                                <m:accPr>
                                  <m:chr m:val="̈"/>
                                  <m:ctrlPr>
                                    <a:rPr lang="ar-AE" sz="1600" i="1">
                                      <a:effectLst/>
                                      <a:latin typeface="Cambria Math" panose="02040503050406030204" pitchFamily="18" charset="0"/>
                                      <a:cs typeface="Times New Roman" panose="02020603050405020304" charset="0"/>
                                    </a:rPr>
                                  </m:ctrlPr>
                                </m:accPr>
                                <m:e>
                                  <m:r>
                                    <a:rPr lang="ar-AE" sz="1600" i="1">
                                      <a:effectLst/>
                                      <a:latin typeface="Cambria Math" panose="02040503050406030204" pitchFamily="18" charset="0"/>
                                      <a:ea typeface="宋体" panose="02010600030101010101" pitchFamily="2" charset="-122"/>
                                      <a:cs typeface="Times New Roman" panose="02020603050405020304" charset="0"/>
                                    </a:rPr>
                                    <m:t>𝜃</m:t>
                                  </m:r>
                                </m:e>
                              </m:acc>
                            </m:e>
                            <m:sub>
                              <m:r>
                                <a:rPr lang="ar-AE" sz="1600" i="1">
                                  <a:effectLst/>
                                  <a:latin typeface="Cambria Math" panose="02040503050406030204" pitchFamily="18" charset="0"/>
                                  <a:ea typeface="宋体" panose="02010600030101010101" pitchFamily="2" charset="-122"/>
                                  <a:cs typeface="Times New Roman" panose="02020603050405020304" charset="0"/>
                                </a:rPr>
                                <m:t>2</m:t>
                              </m:r>
                            </m:sub>
                          </m:sSub>
                        </m:e>
                      </m:d>
                      <m:r>
                        <a:rPr lang="ar-AE" sz="1600" i="1">
                          <a:effectLst/>
                          <a:latin typeface="Cambria Math" panose="02040503050406030204" pitchFamily="18" charset="0"/>
                          <a:ea typeface="宋体" panose="02010600030101010101" pitchFamily="2" charset="-122"/>
                          <a:cs typeface="Times New Roman" panose="02020603050405020304" charset="0"/>
                        </a:rPr>
                        <m:t>+</m:t>
                      </m:r>
                      <m:sSub>
                        <m:sSubPr>
                          <m:ctrlPr>
                            <a:rPr lang="ar-AE" sz="1600" i="1">
                              <a:effectLst/>
                              <a:latin typeface="Cambria Math" panose="02040503050406030204" pitchFamily="18" charset="0"/>
                              <a:cs typeface="Times New Roman" panose="02020603050405020304" charset="0"/>
                            </a:rPr>
                          </m:ctrlPr>
                        </m:sSubPr>
                        <m:e>
                          <m:r>
                            <a:rPr lang="ar-AE" sz="1600" i="1">
                              <a:effectLst/>
                              <a:latin typeface="Cambria Math" panose="02040503050406030204" pitchFamily="18" charset="0"/>
                              <a:ea typeface="宋体" panose="02010600030101010101" pitchFamily="2" charset="-122"/>
                              <a:cs typeface="Times New Roman" panose="02020603050405020304" charset="0"/>
                            </a:rPr>
                            <m:t>𝑚</m:t>
                          </m:r>
                        </m:e>
                        <m:sub>
                          <m:r>
                            <a:rPr lang="ar-AE" sz="1600" i="1">
                              <a:effectLst/>
                              <a:latin typeface="Cambria Math" panose="02040503050406030204" pitchFamily="18" charset="0"/>
                              <a:ea typeface="宋体" panose="02010600030101010101" pitchFamily="2" charset="-122"/>
                              <a:cs typeface="Times New Roman" panose="02020603050405020304" charset="0"/>
                            </a:rPr>
                            <m:t>2</m:t>
                          </m:r>
                        </m:sub>
                      </m:sSub>
                      <m:sSub>
                        <m:sSubPr>
                          <m:ctrlPr>
                            <a:rPr lang="ar-AE" sz="1600" i="1">
                              <a:effectLst/>
                              <a:latin typeface="Cambria Math" panose="02040503050406030204" pitchFamily="18" charset="0"/>
                              <a:cs typeface="Times New Roman" panose="02020603050405020304" charset="0"/>
                            </a:rPr>
                          </m:ctrlPr>
                        </m:sSubPr>
                        <m:e>
                          <m:r>
                            <a:rPr lang="ar-AE" sz="1600" i="1">
                              <a:effectLst/>
                              <a:latin typeface="Cambria Math" panose="02040503050406030204" pitchFamily="18" charset="0"/>
                              <a:ea typeface="宋体" panose="02010600030101010101" pitchFamily="2" charset="-122"/>
                              <a:cs typeface="Times New Roman" panose="02020603050405020304" charset="0"/>
                            </a:rPr>
                            <m:t>𝑙</m:t>
                          </m:r>
                        </m:e>
                        <m:sub>
                          <m:r>
                            <a:rPr lang="ar-AE" sz="1600" i="1">
                              <a:effectLst/>
                              <a:latin typeface="Cambria Math" panose="02040503050406030204" pitchFamily="18" charset="0"/>
                              <a:ea typeface="宋体" panose="02010600030101010101" pitchFamily="2" charset="-122"/>
                              <a:cs typeface="Times New Roman" panose="02020603050405020304" charset="0"/>
                            </a:rPr>
                            <m:t>1</m:t>
                          </m:r>
                        </m:sub>
                      </m:sSub>
                      <m:sSub>
                        <m:sSubPr>
                          <m:ctrlPr>
                            <a:rPr lang="ar-AE" sz="1600" i="1">
                              <a:effectLst/>
                              <a:latin typeface="Cambria Math" panose="02040503050406030204" pitchFamily="18" charset="0"/>
                              <a:cs typeface="Times New Roman" panose="02020603050405020304" charset="0"/>
                            </a:rPr>
                          </m:ctrlPr>
                        </m:sSubPr>
                        <m:e>
                          <m:r>
                            <a:rPr lang="ar-AE" sz="1600" i="1">
                              <a:effectLst/>
                              <a:latin typeface="Cambria Math" panose="02040503050406030204" pitchFamily="18" charset="0"/>
                              <a:ea typeface="宋体" panose="02010600030101010101" pitchFamily="2" charset="-122"/>
                              <a:cs typeface="Times New Roman" panose="02020603050405020304" charset="0"/>
                            </a:rPr>
                            <m:t>𝑙</m:t>
                          </m:r>
                        </m:e>
                        <m:sub>
                          <m:r>
                            <a:rPr lang="ar-AE" sz="1600" i="1">
                              <a:effectLst/>
                              <a:latin typeface="Cambria Math" panose="02040503050406030204" pitchFamily="18" charset="0"/>
                              <a:ea typeface="宋体" panose="02010600030101010101" pitchFamily="2" charset="-122"/>
                              <a:cs typeface="Times New Roman" panose="02020603050405020304" charset="0"/>
                            </a:rPr>
                            <m:t>2</m:t>
                          </m:r>
                        </m:sub>
                      </m:sSub>
                      <m:sSub>
                        <m:sSubPr>
                          <m:ctrlPr>
                            <a:rPr lang="ar-AE" sz="1600" i="1">
                              <a:effectLst/>
                              <a:latin typeface="Cambria Math" panose="02040503050406030204" pitchFamily="18" charset="0"/>
                              <a:cs typeface="Times New Roman" panose="02020603050405020304" charset="0"/>
                            </a:rPr>
                          </m:ctrlPr>
                        </m:sSubPr>
                        <m:e>
                          <m:acc>
                            <m:accPr>
                              <m:chr m:val="̈"/>
                              <m:ctrlPr>
                                <a:rPr lang="ar-AE" sz="1600" i="1">
                                  <a:effectLst/>
                                  <a:latin typeface="Cambria Math" panose="02040503050406030204" pitchFamily="18" charset="0"/>
                                  <a:cs typeface="Times New Roman" panose="02020603050405020304" charset="0"/>
                                </a:rPr>
                              </m:ctrlPr>
                            </m:accPr>
                            <m:e>
                              <m:r>
                                <a:rPr lang="ar-AE" sz="1600" i="1">
                                  <a:effectLst/>
                                  <a:latin typeface="Cambria Math" panose="02040503050406030204" pitchFamily="18" charset="0"/>
                                  <a:ea typeface="宋体" panose="02010600030101010101" pitchFamily="2" charset="-122"/>
                                  <a:cs typeface="Times New Roman" panose="02020603050405020304" charset="0"/>
                                </a:rPr>
                                <m:t>𝜃</m:t>
                              </m:r>
                            </m:e>
                          </m:acc>
                        </m:e>
                        <m:sub>
                          <m:r>
                            <a:rPr lang="ar-AE" sz="1600" i="1">
                              <a:effectLst/>
                              <a:latin typeface="Cambria Math" panose="02040503050406030204" pitchFamily="18" charset="0"/>
                              <a:ea typeface="宋体" panose="02010600030101010101" pitchFamily="2" charset="-122"/>
                              <a:cs typeface="Times New Roman" panose="02020603050405020304" charset="0"/>
                            </a:rPr>
                            <m:t>1</m:t>
                          </m:r>
                        </m:sub>
                      </m:sSub>
                      <m:sSub>
                        <m:sSubPr>
                          <m:ctrlPr>
                            <a:rPr lang="ar-AE" sz="1600" i="1">
                              <a:effectLst/>
                              <a:latin typeface="Cambria Math" panose="02040503050406030204" pitchFamily="18" charset="0"/>
                              <a:cs typeface="Times New Roman" panose="02020603050405020304" charset="0"/>
                            </a:rPr>
                          </m:ctrlPr>
                        </m:sSubPr>
                        <m:e>
                          <m:r>
                            <a:rPr lang="ar-AE" sz="1600" i="1">
                              <a:effectLst/>
                              <a:latin typeface="Cambria Math" panose="02040503050406030204" pitchFamily="18" charset="0"/>
                              <a:ea typeface="宋体" panose="02010600030101010101" pitchFamily="2" charset="-122"/>
                              <a:cs typeface="Times New Roman" panose="02020603050405020304" charset="0"/>
                            </a:rPr>
                            <m:t>𝑐</m:t>
                          </m:r>
                        </m:e>
                        <m:sub>
                          <m:r>
                            <a:rPr lang="ar-AE" sz="1600" i="1">
                              <a:effectLst/>
                              <a:latin typeface="Cambria Math" panose="02040503050406030204" pitchFamily="18" charset="0"/>
                              <a:ea typeface="宋体" panose="02010600030101010101" pitchFamily="2" charset="-122"/>
                              <a:cs typeface="Times New Roman" panose="02020603050405020304" charset="0"/>
                            </a:rPr>
                            <m:t>2</m:t>
                          </m:r>
                        </m:sub>
                      </m:sSub>
                      <m:r>
                        <a:rPr lang="ar-AE" sz="1600" i="1">
                          <a:effectLst/>
                          <a:latin typeface="Cambria Math" panose="02040503050406030204" pitchFamily="18" charset="0"/>
                          <a:ea typeface="宋体" panose="02010600030101010101" pitchFamily="2" charset="-122"/>
                          <a:cs typeface="Times New Roman" panose="02020603050405020304" charset="0"/>
                        </a:rPr>
                        <m:t>−</m:t>
                      </m:r>
                      <m:sSub>
                        <m:sSubPr>
                          <m:ctrlPr>
                            <a:rPr lang="ar-AE" sz="1600" i="1">
                              <a:effectLst/>
                              <a:latin typeface="Cambria Math" panose="02040503050406030204" pitchFamily="18" charset="0"/>
                              <a:cs typeface="Times New Roman" panose="02020603050405020304" charset="0"/>
                            </a:rPr>
                          </m:ctrlPr>
                        </m:sSubPr>
                        <m:e>
                          <m:r>
                            <a:rPr lang="ar-AE" sz="1600" i="1">
                              <a:effectLst/>
                              <a:latin typeface="Cambria Math" panose="02040503050406030204" pitchFamily="18" charset="0"/>
                              <a:ea typeface="宋体" panose="02010600030101010101" pitchFamily="2" charset="-122"/>
                              <a:cs typeface="Times New Roman" panose="02020603050405020304" charset="0"/>
                            </a:rPr>
                            <m:t>𝑚</m:t>
                          </m:r>
                        </m:e>
                        <m:sub>
                          <m:r>
                            <a:rPr lang="ar-AE" sz="1600" i="1">
                              <a:effectLst/>
                              <a:latin typeface="Cambria Math" panose="02040503050406030204" pitchFamily="18" charset="0"/>
                              <a:ea typeface="宋体" panose="02010600030101010101" pitchFamily="2" charset="-122"/>
                              <a:cs typeface="Times New Roman" panose="02020603050405020304" charset="0"/>
                            </a:rPr>
                            <m:t>2</m:t>
                          </m:r>
                        </m:sub>
                      </m:sSub>
                      <m:sSub>
                        <m:sSubPr>
                          <m:ctrlPr>
                            <a:rPr lang="ar-AE" sz="1600" i="1">
                              <a:effectLst/>
                              <a:latin typeface="Cambria Math" panose="02040503050406030204" pitchFamily="18" charset="0"/>
                              <a:cs typeface="Times New Roman" panose="02020603050405020304" charset="0"/>
                            </a:rPr>
                          </m:ctrlPr>
                        </m:sSubPr>
                        <m:e>
                          <m:r>
                            <a:rPr lang="ar-AE" sz="1600" i="1">
                              <a:effectLst/>
                              <a:latin typeface="Cambria Math" panose="02040503050406030204" pitchFamily="18" charset="0"/>
                              <a:ea typeface="宋体" panose="02010600030101010101" pitchFamily="2" charset="-122"/>
                              <a:cs typeface="Times New Roman" panose="02020603050405020304" charset="0"/>
                            </a:rPr>
                            <m:t>𝑙</m:t>
                          </m:r>
                        </m:e>
                        <m:sub>
                          <m:r>
                            <a:rPr lang="ar-AE" sz="1600" i="1">
                              <a:effectLst/>
                              <a:latin typeface="Cambria Math" panose="02040503050406030204" pitchFamily="18" charset="0"/>
                              <a:ea typeface="宋体" panose="02010600030101010101" pitchFamily="2" charset="-122"/>
                              <a:cs typeface="Times New Roman" panose="02020603050405020304" charset="0"/>
                            </a:rPr>
                            <m:t>1</m:t>
                          </m:r>
                        </m:sub>
                      </m:sSub>
                      <m:sSub>
                        <m:sSubPr>
                          <m:ctrlPr>
                            <a:rPr lang="ar-AE" sz="1600" i="1">
                              <a:effectLst/>
                              <a:latin typeface="Cambria Math" panose="02040503050406030204" pitchFamily="18" charset="0"/>
                              <a:cs typeface="Times New Roman" panose="02020603050405020304" charset="0"/>
                            </a:rPr>
                          </m:ctrlPr>
                        </m:sSubPr>
                        <m:e>
                          <m:r>
                            <a:rPr lang="ar-AE" sz="1600" i="1">
                              <a:effectLst/>
                              <a:latin typeface="Cambria Math" panose="02040503050406030204" pitchFamily="18" charset="0"/>
                              <a:ea typeface="宋体" panose="02010600030101010101" pitchFamily="2" charset="-122"/>
                              <a:cs typeface="Times New Roman" panose="02020603050405020304" charset="0"/>
                            </a:rPr>
                            <m:t>𝑙</m:t>
                          </m:r>
                        </m:e>
                        <m:sub>
                          <m:r>
                            <a:rPr lang="ar-AE" sz="1600" i="1">
                              <a:effectLst/>
                              <a:latin typeface="Cambria Math" panose="02040503050406030204" pitchFamily="18" charset="0"/>
                              <a:ea typeface="宋体" panose="02010600030101010101" pitchFamily="2" charset="-122"/>
                              <a:cs typeface="Times New Roman" panose="02020603050405020304" charset="0"/>
                            </a:rPr>
                            <m:t>2</m:t>
                          </m:r>
                        </m:sub>
                      </m:sSub>
                      <m:sSub>
                        <m:sSubPr>
                          <m:ctrlPr>
                            <a:rPr lang="ar-AE" sz="1600" i="1">
                              <a:effectLst/>
                              <a:latin typeface="Cambria Math" panose="02040503050406030204" pitchFamily="18" charset="0"/>
                              <a:cs typeface="Times New Roman" panose="02020603050405020304" charset="0"/>
                            </a:rPr>
                          </m:ctrlPr>
                        </m:sSubPr>
                        <m:e>
                          <m:acc>
                            <m:accPr>
                              <m:chr m:val="̇"/>
                              <m:ctrlPr>
                                <a:rPr lang="ar-AE" sz="1600" i="1">
                                  <a:effectLst/>
                                  <a:latin typeface="Cambria Math" panose="02040503050406030204" pitchFamily="18" charset="0"/>
                                  <a:cs typeface="Times New Roman" panose="02020603050405020304" charset="0"/>
                                </a:rPr>
                              </m:ctrlPr>
                            </m:accPr>
                            <m:e>
                              <m:r>
                                <a:rPr lang="ar-AE" sz="1600" i="1">
                                  <a:effectLst/>
                                  <a:latin typeface="Cambria Math" panose="02040503050406030204" pitchFamily="18" charset="0"/>
                                  <a:ea typeface="宋体" panose="02010600030101010101" pitchFamily="2" charset="-122"/>
                                  <a:cs typeface="Times New Roman" panose="02020603050405020304" charset="0"/>
                                </a:rPr>
                                <m:t>𝜃</m:t>
                              </m:r>
                            </m:e>
                          </m:acc>
                        </m:e>
                        <m:sub>
                          <m:r>
                            <a:rPr lang="ar-AE" sz="1600" i="1">
                              <a:effectLst/>
                              <a:latin typeface="Cambria Math" panose="02040503050406030204" pitchFamily="18" charset="0"/>
                              <a:ea typeface="宋体" panose="02010600030101010101" pitchFamily="2" charset="-122"/>
                              <a:cs typeface="Times New Roman" panose="02020603050405020304" charset="0"/>
                            </a:rPr>
                            <m:t>1</m:t>
                          </m:r>
                        </m:sub>
                      </m:sSub>
                      <m:sSub>
                        <m:sSubPr>
                          <m:ctrlPr>
                            <a:rPr lang="ar-AE" sz="1600" i="1">
                              <a:effectLst/>
                              <a:latin typeface="Cambria Math" panose="02040503050406030204" pitchFamily="18" charset="0"/>
                              <a:cs typeface="Times New Roman" panose="02020603050405020304" charset="0"/>
                            </a:rPr>
                          </m:ctrlPr>
                        </m:sSubPr>
                        <m:e>
                          <m:acc>
                            <m:accPr>
                              <m:chr m:val="̇"/>
                              <m:ctrlPr>
                                <a:rPr lang="ar-AE" sz="1600" i="1">
                                  <a:effectLst/>
                                  <a:latin typeface="Cambria Math" panose="02040503050406030204" pitchFamily="18" charset="0"/>
                                  <a:cs typeface="Times New Roman" panose="02020603050405020304" charset="0"/>
                                </a:rPr>
                              </m:ctrlPr>
                            </m:accPr>
                            <m:e>
                              <m:r>
                                <a:rPr lang="ar-AE" sz="1600" i="1">
                                  <a:effectLst/>
                                  <a:latin typeface="Cambria Math" panose="02040503050406030204" pitchFamily="18" charset="0"/>
                                  <a:ea typeface="宋体" panose="02010600030101010101" pitchFamily="2" charset="-122"/>
                                  <a:cs typeface="Times New Roman" panose="02020603050405020304" charset="0"/>
                                </a:rPr>
                                <m:t>𝜃</m:t>
                              </m:r>
                            </m:e>
                          </m:acc>
                        </m:e>
                        <m:sub>
                          <m:r>
                            <a:rPr lang="ar-AE" sz="1600" i="1">
                              <a:effectLst/>
                              <a:latin typeface="Cambria Math" panose="02040503050406030204" pitchFamily="18" charset="0"/>
                              <a:ea typeface="宋体" panose="02010600030101010101" pitchFamily="2" charset="-122"/>
                              <a:cs typeface="Times New Roman" panose="02020603050405020304" charset="0"/>
                            </a:rPr>
                            <m:t>2</m:t>
                          </m:r>
                        </m:sub>
                      </m:sSub>
                      <m:r>
                        <a:rPr lang="ar-AE" sz="1600" i="1">
                          <a:effectLst/>
                          <a:latin typeface="Cambria Math" panose="02040503050406030204" pitchFamily="18" charset="0"/>
                          <a:ea typeface="宋体" panose="02010600030101010101" pitchFamily="2" charset="-122"/>
                          <a:cs typeface="Times New Roman" panose="02020603050405020304" charset="0"/>
                        </a:rPr>
                        <m:t> </m:t>
                      </m:r>
                      <m:sSub>
                        <m:sSubPr>
                          <m:ctrlPr>
                            <a:rPr lang="ar-AE" sz="1600" i="1">
                              <a:effectLst/>
                              <a:latin typeface="Cambria Math" panose="02040503050406030204" pitchFamily="18" charset="0"/>
                              <a:cs typeface="Times New Roman" panose="02020603050405020304" charset="0"/>
                            </a:rPr>
                          </m:ctrlPr>
                        </m:sSubPr>
                        <m:e>
                          <m:r>
                            <a:rPr lang="ar-AE" sz="1600" i="1">
                              <a:effectLst/>
                              <a:latin typeface="Cambria Math" panose="02040503050406030204" pitchFamily="18" charset="0"/>
                              <a:ea typeface="宋体" panose="02010600030101010101" pitchFamily="2" charset="-122"/>
                              <a:cs typeface="Times New Roman" panose="02020603050405020304" charset="0"/>
                            </a:rPr>
                            <m:t>𝑠</m:t>
                          </m:r>
                        </m:e>
                        <m:sub>
                          <m:r>
                            <a:rPr lang="ar-AE" sz="1600" i="1">
                              <a:effectLst/>
                              <a:latin typeface="Cambria Math" panose="02040503050406030204" pitchFamily="18" charset="0"/>
                              <a:ea typeface="宋体" panose="02010600030101010101" pitchFamily="2" charset="-122"/>
                              <a:cs typeface="Times New Roman" panose="02020603050405020304" charset="0"/>
                            </a:rPr>
                            <m:t>2</m:t>
                          </m:r>
                        </m:sub>
                      </m:sSub>
                    </m:oMath>
                  </m:oMathPara>
                </a14:m>
                <a:endParaRPr lang="zh-CN" altLang="en-US" sz="1600" kern="100" dirty="0">
                  <a:effectLst/>
                  <a:latin typeface="Times New Roman" panose="02020603050405020304" charset="0"/>
                  <a:ea typeface="宋体" panose="02010600030101010101" pitchFamily="2" charset="-122"/>
                  <a:cs typeface="Times New Roman" panose="02020603050405020304" charset="0"/>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915430" y="972113"/>
                <a:ext cx="10552670" cy="1655453"/>
              </a:xfrm>
              <a:prstGeom prst="rect">
                <a:avLst/>
              </a:prstGeom>
              <a:blipFill rotWithShape="1">
                <a:blip r:embed="rId2"/>
                <a:stretch>
                  <a:fillRect l="-4" t="-34" b="3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191530" y="2460750"/>
                <a:ext cx="12000470" cy="4058285"/>
              </a:xfrm>
              <a:prstGeom prst="rect">
                <a:avLst/>
              </a:prstGeom>
              <a:noFill/>
            </p:spPr>
            <p:txBody>
              <a:bodyPr wrap="square">
                <a:spAutoFit/>
              </a:bodyPr>
              <a:lstStyle/>
              <a:p>
                <a:pPr indent="127000" algn="just">
                  <a:lnSpc>
                    <a:spcPct val="150000"/>
                  </a:lnSpc>
                </a:pPr>
                <a:r>
                  <a:rPr lang="zh-CN" altLang="en-US" sz="1800" kern="100" dirty="0">
                    <a:effectLst/>
                    <a:latin typeface="Times New Roman" panose="02020603050405020304" charset="0"/>
                    <a:ea typeface="宋体" panose="02010600030101010101" pitchFamily="2" charset="-122"/>
                    <a:cs typeface="Times New Roman" panose="02020603050405020304" charset="0"/>
                  </a:rPr>
                  <a:t>（</a:t>
                </a:r>
                <a:r>
                  <a:rPr lang="en-US" altLang="zh-CN" sz="1800" kern="100" dirty="0">
                    <a:effectLst/>
                    <a:latin typeface="Times New Roman" panose="02020603050405020304" charset="0"/>
                    <a:ea typeface="宋体" panose="02010600030101010101" pitchFamily="2" charset="-122"/>
                    <a:cs typeface="Times New Roman" panose="02020603050405020304" charset="0"/>
                  </a:rPr>
                  <a:t>4</a:t>
                </a:r>
                <a:r>
                  <a:rPr lang="zh-CN" altLang="en-US" sz="1800" kern="100" dirty="0">
                    <a:effectLst/>
                    <a:latin typeface="Times New Roman" panose="02020603050405020304" charset="0"/>
                    <a:ea typeface="宋体" panose="02010600030101010101" pitchFamily="2" charset="-122"/>
                    <a:cs typeface="Times New Roman" panose="02020603050405020304" charset="0"/>
                  </a:rPr>
                  <a:t>）计算力矩</a:t>
                </a:r>
                <a:endParaRPr lang="en-US" altLang="zh-CN" sz="1800" kern="100" dirty="0">
                  <a:effectLst/>
                  <a:latin typeface="Times New Roman" panose="02020603050405020304" charset="0"/>
                  <a:ea typeface="宋体" panose="02010600030101010101" pitchFamily="2" charset="-122"/>
                  <a:cs typeface="Times New Roman" panose="02020603050405020304" charset="0"/>
                </a:endParaRPr>
              </a:p>
              <a:p>
                <a:pPr indent="127000" algn="just">
                  <a:lnSpc>
                    <a:spcPct val="150000"/>
                  </a:lnSpc>
                </a:pPr>
                <a:r>
                  <a:rPr lang="zh-CN" altLang="en-US" sz="1800" kern="100" dirty="0">
                    <a:effectLst/>
                    <a:latin typeface="Times New Roman" panose="02020603050405020304" charset="0"/>
                    <a:ea typeface="宋体" panose="02010600030101010101" pitchFamily="2" charset="-122"/>
                    <a:cs typeface="Times New Roman" panose="02020603050405020304" charset="0"/>
                  </a:rPr>
                  <a:t>根据拉格朗日方程可以得到两个关节的驱动力矩</a:t>
                </a:r>
              </a:p>
              <a:p>
                <a:pPr indent="127000" algn="just">
                  <a:lnSpc>
                    <a:spcPct val="150000"/>
                  </a:lnSpc>
                </a:pPr>
                <a14:m>
                  <m:oMathPara xmlns:m="http://schemas.openxmlformats.org/officeDocument/2006/math">
                    <m:oMathParaPr>
                      <m:jc m:val="centerGroup"/>
                    </m:oMathParaPr>
                    <m:oMath xmlns:m="http://schemas.openxmlformats.org/officeDocument/2006/math">
                      <m:f>
                        <m:fPr>
                          <m:ctrlPr>
                            <a:rPr lang="ar-AE" sz="1600" i="1" smtClean="0">
                              <a:effectLst/>
                              <a:latin typeface="Cambria Math" panose="02040503050406030204" pitchFamily="18" charset="0"/>
                              <a:cs typeface="Times New Roman" panose="02020603050405020304" charset="0"/>
                            </a:rPr>
                          </m:ctrlPr>
                        </m:fPr>
                        <m:num>
                          <m:r>
                            <m:rPr>
                              <m:sty m:val="p"/>
                            </m:rPr>
                            <a:rPr lang="en-US" sz="1600">
                              <a:effectLst/>
                              <a:latin typeface="Cambria Math" panose="02040503050406030204" pitchFamily="18" charset="0"/>
                              <a:ea typeface="宋体" panose="02010600030101010101" pitchFamily="2" charset="-122"/>
                              <a:cs typeface="Times New Roman" panose="02020603050405020304" charset="0"/>
                            </a:rPr>
                            <m:t>d</m:t>
                          </m:r>
                        </m:num>
                        <m:den>
                          <m:r>
                            <m:rPr>
                              <m:sty m:val="p"/>
                            </m:rPr>
                            <a:rPr lang="en-US" sz="1600">
                              <a:effectLst/>
                              <a:latin typeface="Cambria Math" panose="02040503050406030204" pitchFamily="18" charset="0"/>
                              <a:ea typeface="宋体" panose="02010600030101010101" pitchFamily="2" charset="-122"/>
                              <a:cs typeface="Times New Roman" panose="02020603050405020304" charset="0"/>
                            </a:rPr>
                            <m:t>d</m:t>
                          </m:r>
                          <m:r>
                            <a:rPr lang="en-US" sz="1600" i="1">
                              <a:effectLst/>
                              <a:latin typeface="Cambria Math" panose="02040503050406030204" pitchFamily="18" charset="0"/>
                              <a:ea typeface="宋体" panose="02010600030101010101" pitchFamily="2" charset="-122"/>
                              <a:cs typeface="Times New Roman" panose="02020603050405020304" charset="0"/>
                            </a:rPr>
                            <m:t>𝑡</m:t>
                          </m:r>
                        </m:den>
                      </m:f>
                      <m:f>
                        <m:fPr>
                          <m:ctrlPr>
                            <a:rPr lang="ar-AE" sz="1600" i="1">
                              <a:effectLst/>
                              <a:latin typeface="Cambria Math" panose="02040503050406030204" pitchFamily="18" charset="0"/>
                              <a:cs typeface="Times New Roman" panose="02020603050405020304" charset="0"/>
                            </a:rPr>
                          </m:ctrlPr>
                        </m:fPr>
                        <m:num>
                          <m:r>
                            <a:rPr lang="ar-AE" sz="1600">
                              <a:effectLst/>
                              <a:latin typeface="Cambria Math" panose="02040503050406030204" pitchFamily="18" charset="0"/>
                              <a:ea typeface="宋体" panose="02010600030101010101" pitchFamily="2" charset="-122"/>
                              <a:cs typeface="Times New Roman" panose="02020603050405020304" charset="0"/>
                            </a:rPr>
                            <m:t>𝜕</m:t>
                          </m:r>
                          <m:r>
                            <a:rPr lang="ar-AE" sz="1600" i="1">
                              <a:effectLst/>
                              <a:latin typeface="Cambria Math" panose="02040503050406030204" pitchFamily="18" charset="0"/>
                              <a:ea typeface="宋体" panose="02010600030101010101" pitchFamily="2" charset="-122"/>
                              <a:cs typeface="Times New Roman" panose="02020603050405020304" charset="0"/>
                            </a:rPr>
                            <m:t>𝐿</m:t>
                          </m:r>
                        </m:num>
                        <m:den>
                          <m:r>
                            <a:rPr lang="ar-AE" sz="1600" i="1">
                              <a:effectLst/>
                              <a:latin typeface="Cambria Math" panose="02040503050406030204" pitchFamily="18" charset="0"/>
                              <a:ea typeface="宋体" panose="02010600030101010101" pitchFamily="2" charset="-122"/>
                              <a:cs typeface="Times New Roman" panose="02020603050405020304" charset="0"/>
                            </a:rPr>
                            <m:t>𝜕</m:t>
                          </m:r>
                          <m:sSub>
                            <m:sSubPr>
                              <m:ctrlPr>
                                <a:rPr lang="ar-AE" sz="1600" i="1">
                                  <a:effectLst/>
                                  <a:latin typeface="Cambria Math" panose="02040503050406030204" pitchFamily="18" charset="0"/>
                                  <a:cs typeface="Times New Roman" panose="02020603050405020304" charset="0"/>
                                </a:rPr>
                              </m:ctrlPr>
                            </m:sSubPr>
                            <m:e>
                              <m:acc>
                                <m:accPr>
                                  <m:chr m:val="̇"/>
                                  <m:ctrlPr>
                                    <a:rPr lang="ar-AE" sz="1600" i="1">
                                      <a:effectLst/>
                                      <a:latin typeface="Cambria Math" panose="02040503050406030204" pitchFamily="18" charset="0"/>
                                      <a:cs typeface="Times New Roman" panose="02020603050405020304" charset="0"/>
                                    </a:rPr>
                                  </m:ctrlPr>
                                </m:accPr>
                                <m:e>
                                  <m:r>
                                    <a:rPr lang="ar-AE" sz="1600" b="1" i="1">
                                      <a:effectLst/>
                                      <a:latin typeface="Cambria Math" panose="02040503050406030204" pitchFamily="18" charset="0"/>
                                      <a:ea typeface="宋体" panose="02010600030101010101" pitchFamily="2" charset="-122"/>
                                      <a:cs typeface="Times New Roman" panose="02020603050405020304" charset="0"/>
                                    </a:rPr>
                                    <m:t>𝜽</m:t>
                                  </m:r>
                                </m:e>
                              </m:acc>
                            </m:e>
                            <m:sub>
                              <m:r>
                                <a:rPr lang="ar-AE" sz="1600" i="1">
                                  <a:effectLst/>
                                  <a:latin typeface="Cambria Math" panose="02040503050406030204" pitchFamily="18" charset="0"/>
                                  <a:ea typeface="宋体" panose="02010600030101010101" pitchFamily="2" charset="-122"/>
                                  <a:cs typeface="Times New Roman" panose="02020603050405020304" charset="0"/>
                                </a:rPr>
                                <m:t>1</m:t>
                              </m:r>
                            </m:sub>
                          </m:sSub>
                        </m:den>
                      </m:f>
                      <m:r>
                        <a:rPr lang="ar-AE" sz="1600" i="1">
                          <a:effectLst/>
                          <a:latin typeface="Cambria Math" panose="02040503050406030204" pitchFamily="18" charset="0"/>
                          <a:ea typeface="宋体" panose="02010600030101010101" pitchFamily="2" charset="-122"/>
                          <a:cs typeface="Times New Roman" panose="02020603050405020304" charset="0"/>
                        </a:rPr>
                        <m:t>−</m:t>
                      </m:r>
                      <m:f>
                        <m:fPr>
                          <m:ctrlPr>
                            <a:rPr lang="ar-AE" sz="1600" i="1">
                              <a:effectLst/>
                              <a:latin typeface="Cambria Math" panose="02040503050406030204" pitchFamily="18" charset="0"/>
                              <a:cs typeface="Times New Roman" panose="02020603050405020304" charset="0"/>
                            </a:rPr>
                          </m:ctrlPr>
                        </m:fPr>
                        <m:num>
                          <m:r>
                            <a:rPr lang="ar-AE" sz="1600" i="1">
                              <a:effectLst/>
                              <a:latin typeface="Cambria Math" panose="02040503050406030204" pitchFamily="18" charset="0"/>
                              <a:ea typeface="宋体" panose="02010600030101010101" pitchFamily="2" charset="-122"/>
                              <a:cs typeface="Times New Roman" panose="02020603050405020304" charset="0"/>
                            </a:rPr>
                            <m:t>𝜕</m:t>
                          </m:r>
                          <m:r>
                            <a:rPr lang="ar-AE" sz="1600" i="1">
                              <a:effectLst/>
                              <a:latin typeface="Cambria Math" panose="02040503050406030204" pitchFamily="18" charset="0"/>
                              <a:ea typeface="宋体" panose="02010600030101010101" pitchFamily="2" charset="-122"/>
                              <a:cs typeface="Times New Roman" panose="02020603050405020304" charset="0"/>
                            </a:rPr>
                            <m:t>𝐿</m:t>
                          </m:r>
                        </m:num>
                        <m:den>
                          <m:r>
                            <a:rPr lang="ar-AE" sz="1600" i="1">
                              <a:effectLst/>
                              <a:latin typeface="Cambria Math" panose="02040503050406030204" pitchFamily="18" charset="0"/>
                              <a:ea typeface="宋体" panose="02010600030101010101" pitchFamily="2" charset="-122"/>
                              <a:cs typeface="Times New Roman" panose="02020603050405020304" charset="0"/>
                            </a:rPr>
                            <m:t>𝜕</m:t>
                          </m:r>
                          <m:sSub>
                            <m:sSubPr>
                              <m:ctrlPr>
                                <a:rPr lang="ar-AE" sz="1600" i="1">
                                  <a:effectLst/>
                                  <a:latin typeface="Cambria Math" panose="02040503050406030204" pitchFamily="18" charset="0"/>
                                  <a:cs typeface="Times New Roman" panose="02020603050405020304" charset="0"/>
                                </a:rPr>
                              </m:ctrlPr>
                            </m:sSubPr>
                            <m:e>
                              <m:r>
                                <a:rPr lang="ar-AE" sz="1600" b="1" i="1">
                                  <a:effectLst/>
                                  <a:latin typeface="Cambria Math" panose="02040503050406030204" pitchFamily="18" charset="0"/>
                                  <a:ea typeface="宋体" panose="02010600030101010101" pitchFamily="2" charset="-122"/>
                                  <a:cs typeface="Times New Roman" panose="02020603050405020304" charset="0"/>
                                </a:rPr>
                                <m:t>𝜽</m:t>
                              </m:r>
                            </m:e>
                            <m:sub>
                              <m:r>
                                <a:rPr lang="ar-AE" sz="1600" i="1">
                                  <a:effectLst/>
                                  <a:latin typeface="Cambria Math" panose="02040503050406030204" pitchFamily="18" charset="0"/>
                                  <a:ea typeface="宋体" panose="02010600030101010101" pitchFamily="2" charset="-122"/>
                                  <a:cs typeface="Times New Roman" panose="02020603050405020304" charset="0"/>
                                </a:rPr>
                                <m:t>1</m:t>
                              </m:r>
                            </m:sub>
                          </m:sSub>
                        </m:den>
                      </m:f>
                      <m:r>
                        <a:rPr lang="ar-AE" sz="1600" i="1">
                          <a:effectLst/>
                          <a:latin typeface="Cambria Math" panose="02040503050406030204" pitchFamily="18" charset="0"/>
                          <a:ea typeface="宋体" panose="02010600030101010101" pitchFamily="2" charset="-122"/>
                          <a:cs typeface="Times New Roman" panose="02020603050405020304" charset="0"/>
                        </a:rPr>
                        <m:t>=</m:t>
                      </m:r>
                      <m:sSub>
                        <m:sSubPr>
                          <m:ctrlPr>
                            <a:rPr lang="ar-AE" sz="1600" i="1">
                              <a:effectLst/>
                              <a:latin typeface="Cambria Math" panose="02040503050406030204" pitchFamily="18" charset="0"/>
                              <a:cs typeface="Times New Roman" panose="02020603050405020304" charset="0"/>
                            </a:rPr>
                          </m:ctrlPr>
                        </m:sSubPr>
                        <m:e>
                          <m:r>
                            <a:rPr lang="ar-AE" sz="1600" b="1" i="1">
                              <a:effectLst/>
                              <a:latin typeface="Cambria Math" panose="02040503050406030204" pitchFamily="18" charset="0"/>
                              <a:ea typeface="宋体" panose="02010600030101010101" pitchFamily="2" charset="-122"/>
                              <a:cs typeface="Times New Roman" panose="02020603050405020304" charset="0"/>
                            </a:rPr>
                            <m:t>𝝉</m:t>
                          </m:r>
                        </m:e>
                        <m:sub>
                          <m:r>
                            <a:rPr lang="ar-AE" sz="1600" i="1">
                              <a:effectLst/>
                              <a:latin typeface="Cambria Math" panose="02040503050406030204" pitchFamily="18" charset="0"/>
                              <a:ea typeface="宋体" panose="02010600030101010101" pitchFamily="2" charset="-122"/>
                              <a:cs typeface="Times New Roman" panose="02020603050405020304" charset="0"/>
                            </a:rPr>
                            <m:t>1</m:t>
                          </m:r>
                        </m:sub>
                      </m:sSub>
                    </m:oMath>
                  </m:oMathPara>
                </a14:m>
                <a:endParaRPr lang="en-US" altLang="zh-CN" sz="1600" kern="100" dirty="0">
                  <a:latin typeface="Times New Roman" panose="02020603050405020304" charset="0"/>
                  <a:ea typeface="宋体" panose="02010600030101010101" pitchFamily="2" charset="-122"/>
                  <a:cs typeface="Times New Roman" panose="02020603050405020304" charset="0"/>
                </a:endParaRPr>
              </a:p>
              <a:p>
                <a:pPr indent="127000" algn="just">
                  <a:lnSpc>
                    <a:spcPct val="150000"/>
                  </a:lnSpc>
                </a:pPr>
                <a14:m>
                  <m:oMathPara xmlns:m="http://schemas.openxmlformats.org/officeDocument/2006/math">
                    <m:oMathParaPr>
                      <m:jc m:val="centerGroup"/>
                    </m:oMathParaPr>
                    <m:oMath xmlns:m="http://schemas.openxmlformats.org/officeDocument/2006/math">
                      <m:f>
                        <m:fPr>
                          <m:ctrlPr>
                            <a:rPr lang="ar-AE" sz="1600" i="1" smtClean="0">
                              <a:effectLst/>
                              <a:latin typeface="Cambria Math" panose="02040503050406030204" pitchFamily="18" charset="0"/>
                              <a:cs typeface="Times New Roman" panose="02020603050405020304" charset="0"/>
                            </a:rPr>
                          </m:ctrlPr>
                        </m:fPr>
                        <m:num>
                          <m:r>
                            <m:rPr>
                              <m:sty m:val="p"/>
                            </m:rPr>
                            <a:rPr lang="en-US" sz="1600">
                              <a:effectLst/>
                              <a:latin typeface="Cambria Math" panose="02040503050406030204" pitchFamily="18" charset="0"/>
                              <a:ea typeface="宋体" panose="02010600030101010101" pitchFamily="2" charset="-122"/>
                              <a:cs typeface="Times New Roman" panose="02020603050405020304" charset="0"/>
                            </a:rPr>
                            <m:t>d</m:t>
                          </m:r>
                        </m:num>
                        <m:den>
                          <m:r>
                            <m:rPr>
                              <m:sty m:val="p"/>
                            </m:rPr>
                            <a:rPr lang="en-US" sz="1600">
                              <a:effectLst/>
                              <a:latin typeface="Cambria Math" panose="02040503050406030204" pitchFamily="18" charset="0"/>
                              <a:ea typeface="宋体" panose="02010600030101010101" pitchFamily="2" charset="-122"/>
                              <a:cs typeface="Times New Roman" panose="02020603050405020304" charset="0"/>
                            </a:rPr>
                            <m:t>d</m:t>
                          </m:r>
                          <m:r>
                            <a:rPr lang="en-US" sz="1600" i="1">
                              <a:effectLst/>
                              <a:latin typeface="Cambria Math" panose="02040503050406030204" pitchFamily="18" charset="0"/>
                              <a:ea typeface="宋体" panose="02010600030101010101" pitchFamily="2" charset="-122"/>
                              <a:cs typeface="Times New Roman" panose="02020603050405020304" charset="0"/>
                            </a:rPr>
                            <m:t>𝑡</m:t>
                          </m:r>
                        </m:den>
                      </m:f>
                      <m:f>
                        <m:fPr>
                          <m:ctrlPr>
                            <a:rPr lang="ar-AE" sz="1600" i="1">
                              <a:effectLst/>
                              <a:latin typeface="Cambria Math" panose="02040503050406030204" pitchFamily="18" charset="0"/>
                              <a:cs typeface="Times New Roman" panose="02020603050405020304" charset="0"/>
                            </a:rPr>
                          </m:ctrlPr>
                        </m:fPr>
                        <m:num>
                          <m:r>
                            <a:rPr lang="ar-AE" sz="1600" i="1">
                              <a:effectLst/>
                              <a:latin typeface="Cambria Math" panose="02040503050406030204" pitchFamily="18" charset="0"/>
                              <a:ea typeface="宋体" panose="02010600030101010101" pitchFamily="2" charset="-122"/>
                              <a:cs typeface="Times New Roman" panose="02020603050405020304" charset="0"/>
                            </a:rPr>
                            <m:t>𝜕</m:t>
                          </m:r>
                          <m:r>
                            <a:rPr lang="ar-AE" sz="1600" i="1">
                              <a:effectLst/>
                              <a:latin typeface="Cambria Math" panose="02040503050406030204" pitchFamily="18" charset="0"/>
                              <a:ea typeface="宋体" panose="02010600030101010101" pitchFamily="2" charset="-122"/>
                              <a:cs typeface="Times New Roman" panose="02020603050405020304" charset="0"/>
                            </a:rPr>
                            <m:t>𝐿</m:t>
                          </m:r>
                        </m:num>
                        <m:den>
                          <m:r>
                            <a:rPr lang="ar-AE" sz="1600" i="1">
                              <a:effectLst/>
                              <a:latin typeface="Cambria Math" panose="02040503050406030204" pitchFamily="18" charset="0"/>
                              <a:ea typeface="宋体" panose="02010600030101010101" pitchFamily="2" charset="-122"/>
                              <a:cs typeface="Times New Roman" panose="02020603050405020304" charset="0"/>
                            </a:rPr>
                            <m:t>𝜕</m:t>
                          </m:r>
                          <m:sSub>
                            <m:sSubPr>
                              <m:ctrlPr>
                                <a:rPr lang="ar-AE" sz="1600" i="1">
                                  <a:effectLst/>
                                  <a:latin typeface="Cambria Math" panose="02040503050406030204" pitchFamily="18" charset="0"/>
                                  <a:cs typeface="Times New Roman" panose="02020603050405020304" charset="0"/>
                                </a:rPr>
                              </m:ctrlPr>
                            </m:sSubPr>
                            <m:e>
                              <m:acc>
                                <m:accPr>
                                  <m:chr m:val="̇"/>
                                  <m:ctrlPr>
                                    <a:rPr lang="ar-AE" sz="1600" b="1" i="1">
                                      <a:effectLst/>
                                      <a:latin typeface="Cambria Math" panose="02040503050406030204" pitchFamily="18" charset="0"/>
                                      <a:cs typeface="Times New Roman" panose="02020603050405020304" charset="0"/>
                                    </a:rPr>
                                  </m:ctrlPr>
                                </m:accPr>
                                <m:e>
                                  <m:r>
                                    <a:rPr lang="ar-AE" sz="1600" b="1" i="1">
                                      <a:effectLst/>
                                      <a:latin typeface="Cambria Math" panose="02040503050406030204" pitchFamily="18" charset="0"/>
                                      <a:ea typeface="宋体" panose="02010600030101010101" pitchFamily="2" charset="-122"/>
                                      <a:cs typeface="Times New Roman" panose="02020603050405020304" charset="0"/>
                                    </a:rPr>
                                    <m:t>𝜽</m:t>
                                  </m:r>
                                </m:e>
                              </m:acc>
                            </m:e>
                            <m:sub>
                              <m:r>
                                <a:rPr lang="ar-AE" sz="1600" i="1">
                                  <a:effectLst/>
                                  <a:latin typeface="Cambria Math" panose="02040503050406030204" pitchFamily="18" charset="0"/>
                                  <a:ea typeface="宋体" panose="02010600030101010101" pitchFamily="2" charset="-122"/>
                                  <a:cs typeface="Times New Roman" panose="02020603050405020304" charset="0"/>
                                </a:rPr>
                                <m:t>2</m:t>
                              </m:r>
                            </m:sub>
                          </m:sSub>
                        </m:den>
                      </m:f>
                      <m:r>
                        <a:rPr lang="ar-AE" sz="1600" i="1">
                          <a:effectLst/>
                          <a:latin typeface="Cambria Math" panose="02040503050406030204" pitchFamily="18" charset="0"/>
                          <a:ea typeface="宋体" panose="02010600030101010101" pitchFamily="2" charset="-122"/>
                          <a:cs typeface="Times New Roman" panose="02020603050405020304" charset="0"/>
                        </a:rPr>
                        <m:t>−</m:t>
                      </m:r>
                      <m:f>
                        <m:fPr>
                          <m:ctrlPr>
                            <a:rPr lang="ar-AE" sz="1600" i="1">
                              <a:effectLst/>
                              <a:latin typeface="Cambria Math" panose="02040503050406030204" pitchFamily="18" charset="0"/>
                              <a:cs typeface="Times New Roman" panose="02020603050405020304" charset="0"/>
                            </a:rPr>
                          </m:ctrlPr>
                        </m:fPr>
                        <m:num>
                          <m:r>
                            <a:rPr lang="ar-AE" sz="1600" i="1">
                              <a:effectLst/>
                              <a:latin typeface="Cambria Math" panose="02040503050406030204" pitchFamily="18" charset="0"/>
                              <a:ea typeface="宋体" panose="02010600030101010101" pitchFamily="2" charset="-122"/>
                              <a:cs typeface="Times New Roman" panose="02020603050405020304" charset="0"/>
                            </a:rPr>
                            <m:t>𝜕</m:t>
                          </m:r>
                          <m:r>
                            <a:rPr lang="ar-AE" sz="1600" i="1">
                              <a:effectLst/>
                              <a:latin typeface="Cambria Math" panose="02040503050406030204" pitchFamily="18" charset="0"/>
                              <a:ea typeface="宋体" panose="02010600030101010101" pitchFamily="2" charset="-122"/>
                              <a:cs typeface="Times New Roman" panose="02020603050405020304" charset="0"/>
                            </a:rPr>
                            <m:t>𝐿</m:t>
                          </m:r>
                        </m:num>
                        <m:den>
                          <m:r>
                            <a:rPr lang="ar-AE" sz="1600">
                              <a:effectLst/>
                              <a:latin typeface="Cambria Math" panose="02040503050406030204" pitchFamily="18" charset="0"/>
                              <a:ea typeface="宋体" panose="02010600030101010101" pitchFamily="2" charset="-122"/>
                              <a:cs typeface="Times New Roman" panose="02020603050405020304" charset="0"/>
                            </a:rPr>
                            <m:t>𝜕</m:t>
                          </m:r>
                          <m:sSub>
                            <m:sSubPr>
                              <m:ctrlPr>
                                <a:rPr lang="ar-AE" sz="1600" i="1">
                                  <a:effectLst/>
                                  <a:latin typeface="Cambria Math" panose="02040503050406030204" pitchFamily="18" charset="0"/>
                                  <a:cs typeface="Times New Roman" panose="02020603050405020304" charset="0"/>
                                </a:rPr>
                              </m:ctrlPr>
                            </m:sSubPr>
                            <m:e>
                              <m:r>
                                <a:rPr lang="ar-AE" sz="1600" b="1" i="1">
                                  <a:effectLst/>
                                  <a:latin typeface="Cambria Math" panose="02040503050406030204" pitchFamily="18" charset="0"/>
                                  <a:ea typeface="宋体" panose="02010600030101010101" pitchFamily="2" charset="-122"/>
                                  <a:cs typeface="Times New Roman" panose="02020603050405020304" charset="0"/>
                                </a:rPr>
                                <m:t>𝜽</m:t>
                              </m:r>
                            </m:e>
                            <m:sub>
                              <m:r>
                                <a:rPr lang="ar-AE" sz="1600" i="1">
                                  <a:effectLst/>
                                  <a:latin typeface="Cambria Math" panose="02040503050406030204" pitchFamily="18" charset="0"/>
                                  <a:ea typeface="宋体" panose="02010600030101010101" pitchFamily="2" charset="-122"/>
                                  <a:cs typeface="Times New Roman" panose="02020603050405020304" charset="0"/>
                                </a:rPr>
                                <m:t>2</m:t>
                              </m:r>
                            </m:sub>
                          </m:sSub>
                        </m:den>
                      </m:f>
                      <m:r>
                        <a:rPr lang="ar-AE" sz="1600" i="1">
                          <a:effectLst/>
                          <a:latin typeface="Cambria Math" panose="02040503050406030204" pitchFamily="18" charset="0"/>
                          <a:ea typeface="宋体" panose="02010600030101010101" pitchFamily="2" charset="-122"/>
                          <a:cs typeface="Times New Roman" panose="02020603050405020304" charset="0"/>
                        </a:rPr>
                        <m:t>=</m:t>
                      </m:r>
                      <m:sSub>
                        <m:sSubPr>
                          <m:ctrlPr>
                            <a:rPr lang="ar-AE" sz="1600" i="1">
                              <a:effectLst/>
                              <a:latin typeface="Cambria Math" panose="02040503050406030204" pitchFamily="18" charset="0"/>
                              <a:cs typeface="Times New Roman" panose="02020603050405020304" charset="0"/>
                            </a:rPr>
                          </m:ctrlPr>
                        </m:sSubPr>
                        <m:e>
                          <m:r>
                            <a:rPr lang="ar-AE" sz="1600" b="1" i="1">
                              <a:effectLst/>
                              <a:latin typeface="Cambria Math" panose="02040503050406030204" pitchFamily="18" charset="0"/>
                              <a:ea typeface="宋体" panose="02010600030101010101" pitchFamily="2" charset="-122"/>
                              <a:cs typeface="Times New Roman" panose="02020603050405020304" charset="0"/>
                            </a:rPr>
                            <m:t>𝝉</m:t>
                          </m:r>
                        </m:e>
                        <m:sub>
                          <m:r>
                            <a:rPr lang="ar-AE" sz="1600" i="1">
                              <a:effectLst/>
                              <a:latin typeface="Cambria Math" panose="02040503050406030204" pitchFamily="18" charset="0"/>
                              <a:ea typeface="宋体" panose="02010600030101010101" pitchFamily="2" charset="-122"/>
                              <a:cs typeface="Times New Roman" panose="02020603050405020304" charset="0"/>
                            </a:rPr>
                            <m:t>2</m:t>
                          </m:r>
                        </m:sub>
                      </m:sSub>
                    </m:oMath>
                  </m:oMathPara>
                </a14:m>
                <a:endParaRPr lang="en-US" altLang="zh-CN" sz="1600" kern="100" dirty="0">
                  <a:effectLst/>
                  <a:latin typeface="Times New Roman" panose="02020603050405020304" charset="0"/>
                  <a:ea typeface="宋体" panose="02010600030101010101" pitchFamily="2" charset="-122"/>
                  <a:cs typeface="Times New Roman" panose="02020603050405020304" charset="0"/>
                </a:endParaRPr>
              </a:p>
              <a:p>
                <a:pPr indent="127000" algn="just">
                  <a:lnSpc>
                    <a:spcPct val="150000"/>
                  </a:lnSpc>
                </a:pPr>
                <a:r>
                  <a:rPr lang="zh-CN" altLang="en-US" sz="1600" kern="100" dirty="0">
                    <a:effectLst/>
                    <a:latin typeface="Times New Roman" panose="02020603050405020304" charset="0"/>
                    <a:ea typeface="宋体" panose="02010600030101010101" pitchFamily="2" charset="-122"/>
                    <a:cs typeface="Times New Roman" panose="02020603050405020304" charset="0"/>
                  </a:rPr>
                  <a:t>即</a:t>
                </a:r>
              </a:p>
              <a:p>
                <a:pPr indent="304800" algn="just">
                  <a:lnSpc>
                    <a:spcPct val="150000"/>
                  </a:lnSpc>
                </a:pPr>
                <a14:m>
                  <m:oMathPara xmlns:m="http://schemas.openxmlformats.org/officeDocument/2006/math">
                    <m:oMathParaPr>
                      <m:jc m:val="centerGroup"/>
                    </m:oMathParaPr>
                    <m:oMath xmlns:m="http://schemas.openxmlformats.org/officeDocument/2006/math">
                      <m:sSub>
                        <m:sSubPr>
                          <m:ctrlPr>
                            <a:rPr lang="ar-AE" sz="1600" i="1" kern="100" smtClean="0">
                              <a:effectLst/>
                              <a:latin typeface="Cambria Math" panose="02040503050406030204" pitchFamily="18" charset="0"/>
                              <a:ea typeface="宋体" panose="02010600030101010101" pitchFamily="2" charset="-122"/>
                              <a:cs typeface="Times New Roman" panose="02020603050405020304" charset="0"/>
                            </a:rPr>
                          </m:ctrlPr>
                        </m:sSubPr>
                        <m:e>
                          <m:r>
                            <a:rPr lang="ar-AE" sz="1600" b="1" i="1" kern="100">
                              <a:effectLst/>
                              <a:latin typeface="Cambria Math" panose="02040503050406030204" pitchFamily="18" charset="0"/>
                              <a:ea typeface="宋体" panose="02010600030101010101" pitchFamily="2" charset="-122"/>
                              <a:cs typeface="Times New Roman" panose="02020603050405020304" charset="0"/>
                            </a:rPr>
                            <m:t>𝝉</m:t>
                          </m:r>
                        </m:e>
                        <m:sub>
                          <m:r>
                            <a:rPr lang="ar-AE" sz="1600" i="1" kern="100">
                              <a:effectLst/>
                              <a:latin typeface="Cambria Math" panose="02040503050406030204" pitchFamily="18" charset="0"/>
                              <a:ea typeface="宋体" panose="02010600030101010101" pitchFamily="2" charset="-122"/>
                              <a:cs typeface="Times New Roman" panose="02020603050405020304" charset="0"/>
                            </a:rPr>
                            <m:t>1</m:t>
                          </m:r>
                        </m:sub>
                      </m:sSub>
                      <m:r>
                        <a:rPr lang="ar-AE" sz="1600" i="1" kern="100">
                          <a:effectLst/>
                          <a:latin typeface="Cambria Math" panose="02040503050406030204" pitchFamily="18" charset="0"/>
                          <a:ea typeface="宋体" panose="02010600030101010101" pitchFamily="2" charset="-122"/>
                          <a:cs typeface="Times New Roman" panose="02020603050405020304" charset="0"/>
                        </a:rPr>
                        <m:t>=</m:t>
                      </m:r>
                      <m:d>
                        <m:dPr>
                          <m:begChr m:val="["/>
                          <m:ctrlPr>
                            <a:rPr lang="ar-AE" sz="1600" i="1" kern="100">
                              <a:effectLst/>
                              <a:latin typeface="Cambria Math" panose="02040503050406030204" pitchFamily="18" charset="0"/>
                              <a:ea typeface="宋体" panose="02010600030101010101" pitchFamily="2" charset="-122"/>
                              <a:cs typeface="Times New Roman" panose="02020603050405020304" charset="0"/>
                            </a:rPr>
                          </m:ctrlPr>
                        </m:dPr>
                        <m:e>
                          <m:sSub>
                            <m:sSubPr>
                              <m:ctrlPr>
                                <a:rPr lang="ar-AE" sz="1600" i="1" kern="100">
                                  <a:effectLst/>
                                  <a:latin typeface="Cambria Math" panose="02040503050406030204" pitchFamily="18" charset="0"/>
                                  <a:ea typeface="宋体" panose="02010600030101010101" pitchFamily="2" charset="-122"/>
                                  <a:cs typeface="Times New Roman" panose="02020603050405020304" charset="0"/>
                                </a:rPr>
                              </m:ctrlPr>
                            </m:sSubPr>
                            <m:e>
                              <m:r>
                                <a:rPr lang="en-US" altLang="ar-AE" sz="1600" i="1" kern="100">
                                  <a:effectLst/>
                                  <a:latin typeface="Cambria Math" panose="02040503050406030204" pitchFamily="18" charset="0"/>
                                  <a:ea typeface="宋体" panose="02010600030101010101" pitchFamily="2" charset="-122"/>
                                  <a:cs typeface="Times New Roman" panose="02020603050405020304" charset="0"/>
                                </a:rPr>
                                <m:t>(</m:t>
                              </m:r>
                              <m:r>
                                <a:rPr lang="ar-AE" sz="1600" i="1" kern="100">
                                  <a:effectLst/>
                                  <a:latin typeface="Cambria Math" panose="02040503050406030204" pitchFamily="18" charset="0"/>
                                  <a:ea typeface="宋体" panose="02010600030101010101" pitchFamily="2" charset="-122"/>
                                  <a:cs typeface="Times New Roman" panose="02020603050405020304" charset="0"/>
                                </a:rPr>
                                <m:t>𝑚</m:t>
                              </m:r>
                            </m:e>
                            <m:sub>
                              <m:r>
                                <a:rPr lang="ar-AE" sz="1600" i="1" kern="100">
                                  <a:effectLst/>
                                  <a:latin typeface="Cambria Math" panose="02040503050406030204" pitchFamily="18" charset="0"/>
                                  <a:ea typeface="宋体" panose="02010600030101010101" pitchFamily="2" charset="-122"/>
                                  <a:cs typeface="Times New Roman" panose="02020603050405020304" charset="0"/>
                                </a:rPr>
                                <m:t>1</m:t>
                              </m:r>
                            </m:sub>
                          </m:sSub>
                          <m:r>
                            <a:rPr lang="ar-AE" sz="1600" i="1" kern="100">
                              <a:effectLst/>
                              <a:latin typeface="Cambria Math" panose="02040503050406030204" pitchFamily="18" charset="0"/>
                              <a:ea typeface="宋体" panose="02010600030101010101" pitchFamily="2" charset="-122"/>
                              <a:cs typeface="Times New Roman" panose="02020603050405020304" charset="0"/>
                            </a:rPr>
                            <m:t>+</m:t>
                          </m:r>
                          <m:sSub>
                            <m:sSubPr>
                              <m:ctrlPr>
                                <a:rPr lang="ar-AE" sz="1600" i="1" kern="100">
                                  <a:effectLst/>
                                  <a:latin typeface="Cambria Math" panose="02040503050406030204" pitchFamily="18" charset="0"/>
                                  <a:ea typeface="宋体" panose="02010600030101010101" pitchFamily="2" charset="-122"/>
                                  <a:cs typeface="Times New Roman" panose="02020603050405020304" charset="0"/>
                                </a:rPr>
                              </m:ctrlPr>
                            </m:sSubPr>
                            <m:e>
                              <m:r>
                                <a:rPr lang="ar-AE" sz="1600" i="1" kern="100">
                                  <a:effectLst/>
                                  <a:latin typeface="Cambria Math" panose="02040503050406030204" pitchFamily="18" charset="0"/>
                                  <a:ea typeface="宋体" panose="02010600030101010101" pitchFamily="2" charset="-122"/>
                                  <a:cs typeface="Times New Roman" panose="02020603050405020304" charset="0"/>
                                </a:rPr>
                                <m:t>𝑚</m:t>
                              </m:r>
                            </m:e>
                            <m:sub>
                              <m:r>
                                <a:rPr lang="ar-AE" sz="1600" i="1" kern="100">
                                  <a:effectLst/>
                                  <a:latin typeface="Cambria Math" panose="02040503050406030204" pitchFamily="18" charset="0"/>
                                  <a:ea typeface="宋体" panose="02010600030101010101" pitchFamily="2" charset="-122"/>
                                  <a:cs typeface="Times New Roman" panose="02020603050405020304" charset="0"/>
                                </a:rPr>
                                <m:t>2</m:t>
                              </m:r>
                            </m:sub>
                          </m:sSub>
                        </m:e>
                      </m:d>
                      <m:sSubSup>
                        <m:sSubSupPr>
                          <m:ctrlPr>
                            <a:rPr lang="ar-AE" sz="1600" i="1" kern="100">
                              <a:effectLst/>
                              <a:latin typeface="Cambria Math" panose="02040503050406030204" pitchFamily="18" charset="0"/>
                              <a:ea typeface="宋体" panose="02010600030101010101" pitchFamily="2" charset="-122"/>
                              <a:cs typeface="Times New Roman" panose="02020603050405020304" charset="0"/>
                            </a:rPr>
                          </m:ctrlPr>
                        </m:sSubSupPr>
                        <m:e>
                          <m:r>
                            <a:rPr lang="ar-AE" sz="1600" i="1" kern="100">
                              <a:effectLst/>
                              <a:latin typeface="Cambria Math" panose="02040503050406030204" pitchFamily="18" charset="0"/>
                              <a:ea typeface="宋体" panose="02010600030101010101" pitchFamily="2" charset="-122"/>
                              <a:cs typeface="Times New Roman" panose="02020603050405020304" charset="0"/>
                            </a:rPr>
                            <m:t>𝑙</m:t>
                          </m:r>
                        </m:e>
                        <m:sub>
                          <m:r>
                            <a:rPr lang="ar-AE" sz="1600" i="1" kern="100">
                              <a:effectLst/>
                              <a:latin typeface="Cambria Math" panose="02040503050406030204" pitchFamily="18" charset="0"/>
                              <a:ea typeface="宋体" panose="02010600030101010101" pitchFamily="2" charset="-122"/>
                              <a:cs typeface="Times New Roman" panose="02020603050405020304" charset="0"/>
                            </a:rPr>
                            <m:t>1</m:t>
                          </m:r>
                        </m:sub>
                        <m:sup>
                          <m:r>
                            <a:rPr lang="ar-AE" sz="1600" i="1" kern="100">
                              <a:effectLst/>
                              <a:latin typeface="Cambria Math" panose="02040503050406030204" pitchFamily="18" charset="0"/>
                              <a:ea typeface="宋体" panose="02010600030101010101" pitchFamily="2" charset="-122"/>
                              <a:cs typeface="Times New Roman" panose="02020603050405020304" charset="0"/>
                            </a:rPr>
                            <m:t>2</m:t>
                          </m:r>
                        </m:sup>
                      </m:sSubSup>
                      <m:r>
                        <a:rPr lang="ar-AE" sz="1600" i="1" kern="100">
                          <a:effectLst/>
                          <a:latin typeface="Cambria Math" panose="02040503050406030204" pitchFamily="18" charset="0"/>
                          <a:ea typeface="宋体" panose="02010600030101010101" pitchFamily="2" charset="-122"/>
                          <a:cs typeface="Times New Roman" panose="02020603050405020304" charset="0"/>
                        </a:rPr>
                        <m:t>+</m:t>
                      </m:r>
                      <m:sSub>
                        <m:sSubPr>
                          <m:ctrlPr>
                            <a:rPr lang="ar-AE" sz="1600" i="1" kern="100">
                              <a:effectLst/>
                              <a:latin typeface="Cambria Math" panose="02040503050406030204" pitchFamily="18" charset="0"/>
                              <a:ea typeface="宋体" panose="02010600030101010101" pitchFamily="2" charset="-122"/>
                              <a:cs typeface="Times New Roman" panose="02020603050405020304" charset="0"/>
                            </a:rPr>
                          </m:ctrlPr>
                        </m:sSubPr>
                        <m:e>
                          <m:r>
                            <a:rPr lang="ar-AE" sz="1600" i="1" kern="100">
                              <a:effectLst/>
                              <a:latin typeface="Cambria Math" panose="02040503050406030204" pitchFamily="18" charset="0"/>
                              <a:ea typeface="宋体" panose="02010600030101010101" pitchFamily="2" charset="-122"/>
                              <a:cs typeface="Times New Roman" panose="02020603050405020304" charset="0"/>
                            </a:rPr>
                            <m:t>𝑚</m:t>
                          </m:r>
                        </m:e>
                        <m:sub>
                          <m:r>
                            <a:rPr lang="ar-AE" sz="1600" i="1" kern="100">
                              <a:effectLst/>
                              <a:latin typeface="Cambria Math" panose="02040503050406030204" pitchFamily="18" charset="0"/>
                              <a:ea typeface="宋体" panose="02010600030101010101" pitchFamily="2" charset="-122"/>
                              <a:cs typeface="Times New Roman" panose="02020603050405020304" charset="0"/>
                            </a:rPr>
                            <m:t>2</m:t>
                          </m:r>
                        </m:sub>
                      </m:sSub>
                      <m:sSubSup>
                        <m:sSubSupPr>
                          <m:ctrlPr>
                            <a:rPr lang="ar-AE" sz="1600" i="1" kern="100">
                              <a:effectLst/>
                              <a:latin typeface="Cambria Math" panose="02040503050406030204" pitchFamily="18" charset="0"/>
                              <a:ea typeface="宋体" panose="02010600030101010101" pitchFamily="2" charset="-122"/>
                              <a:cs typeface="Times New Roman" panose="02020603050405020304" charset="0"/>
                            </a:rPr>
                          </m:ctrlPr>
                        </m:sSubSupPr>
                        <m:e>
                          <m:r>
                            <a:rPr lang="ar-AE" sz="1600" i="1" kern="100">
                              <a:effectLst/>
                              <a:latin typeface="Cambria Math" panose="02040503050406030204" pitchFamily="18" charset="0"/>
                              <a:ea typeface="宋体" panose="02010600030101010101" pitchFamily="2" charset="-122"/>
                              <a:cs typeface="Times New Roman" panose="02020603050405020304" charset="0"/>
                            </a:rPr>
                            <m:t>𝑙</m:t>
                          </m:r>
                        </m:e>
                        <m:sub>
                          <m:r>
                            <a:rPr lang="ar-AE" sz="1600" i="1" kern="100">
                              <a:effectLst/>
                              <a:latin typeface="Cambria Math" panose="02040503050406030204" pitchFamily="18" charset="0"/>
                              <a:ea typeface="宋体" panose="02010600030101010101" pitchFamily="2" charset="-122"/>
                              <a:cs typeface="Times New Roman" panose="02020603050405020304" charset="0"/>
                            </a:rPr>
                            <m:t>2</m:t>
                          </m:r>
                        </m:sub>
                        <m:sup>
                          <m:r>
                            <a:rPr lang="ar-AE" sz="1600" i="1" kern="100">
                              <a:effectLst/>
                              <a:latin typeface="Cambria Math" panose="02040503050406030204" pitchFamily="18" charset="0"/>
                              <a:ea typeface="宋体" panose="02010600030101010101" pitchFamily="2" charset="-122"/>
                              <a:cs typeface="Times New Roman" panose="02020603050405020304" charset="0"/>
                            </a:rPr>
                            <m:t>2</m:t>
                          </m:r>
                        </m:sup>
                      </m:sSubSup>
                      <m:r>
                        <a:rPr lang="ar-AE" sz="1600" i="1" kern="100">
                          <a:effectLst/>
                          <a:latin typeface="Cambria Math" panose="02040503050406030204" pitchFamily="18" charset="0"/>
                          <a:ea typeface="宋体" panose="02010600030101010101" pitchFamily="2" charset="-122"/>
                          <a:cs typeface="Times New Roman" panose="02020603050405020304" charset="0"/>
                        </a:rPr>
                        <m:t>+</m:t>
                      </m:r>
                      <m:sSub>
                        <m:sSubPr>
                          <m:ctrlPr>
                            <a:rPr lang="ar-AE" sz="1600" i="1" kern="100">
                              <a:effectLst/>
                              <a:latin typeface="Cambria Math" panose="02040503050406030204" pitchFamily="18" charset="0"/>
                              <a:ea typeface="宋体" panose="02010600030101010101" pitchFamily="2" charset="-122"/>
                              <a:cs typeface="Times New Roman" panose="02020603050405020304" charset="0"/>
                            </a:rPr>
                          </m:ctrlPr>
                        </m:sSubPr>
                        <m:e>
                          <m:r>
                            <a:rPr lang="ar-AE" sz="1600" i="1" kern="100">
                              <a:effectLst/>
                              <a:latin typeface="Cambria Math" panose="02040503050406030204" pitchFamily="18" charset="0"/>
                              <a:ea typeface="宋体" panose="02010600030101010101" pitchFamily="2" charset="-122"/>
                              <a:cs typeface="Times New Roman" panose="02020603050405020304" charset="0"/>
                            </a:rPr>
                            <m:t>2</m:t>
                          </m:r>
                          <m:r>
                            <a:rPr lang="ar-AE" sz="1600" i="1" kern="100">
                              <a:effectLst/>
                              <a:latin typeface="Cambria Math" panose="02040503050406030204" pitchFamily="18" charset="0"/>
                              <a:ea typeface="宋体" panose="02010600030101010101" pitchFamily="2" charset="-122"/>
                              <a:cs typeface="Times New Roman" panose="02020603050405020304" charset="0"/>
                            </a:rPr>
                            <m:t>𝑚</m:t>
                          </m:r>
                        </m:e>
                        <m:sub>
                          <m:r>
                            <a:rPr lang="ar-AE" sz="1600" i="1" kern="100">
                              <a:effectLst/>
                              <a:latin typeface="Cambria Math" panose="02040503050406030204" pitchFamily="18" charset="0"/>
                              <a:ea typeface="宋体" panose="02010600030101010101" pitchFamily="2" charset="-122"/>
                              <a:cs typeface="Times New Roman" panose="02020603050405020304" charset="0"/>
                            </a:rPr>
                            <m:t>2</m:t>
                          </m:r>
                        </m:sub>
                      </m:sSub>
                      <m:sSub>
                        <m:sSubPr>
                          <m:ctrlPr>
                            <a:rPr lang="ar-AE" sz="1600" i="1" kern="100">
                              <a:effectLst/>
                              <a:latin typeface="Cambria Math" panose="02040503050406030204" pitchFamily="18" charset="0"/>
                              <a:ea typeface="宋体" panose="02010600030101010101" pitchFamily="2" charset="-122"/>
                              <a:cs typeface="Times New Roman" panose="02020603050405020304" charset="0"/>
                            </a:rPr>
                          </m:ctrlPr>
                        </m:sSubPr>
                        <m:e>
                          <m:r>
                            <a:rPr lang="ar-AE" sz="1600" i="1" kern="100">
                              <a:effectLst/>
                              <a:latin typeface="Cambria Math" panose="02040503050406030204" pitchFamily="18" charset="0"/>
                              <a:ea typeface="宋体" panose="02010600030101010101" pitchFamily="2" charset="-122"/>
                              <a:cs typeface="Times New Roman" panose="02020603050405020304" charset="0"/>
                            </a:rPr>
                            <m:t>𝑙</m:t>
                          </m:r>
                        </m:e>
                        <m:sub>
                          <m:r>
                            <a:rPr lang="ar-AE" sz="1600" i="1" kern="100">
                              <a:effectLst/>
                              <a:latin typeface="Cambria Math" panose="02040503050406030204" pitchFamily="18" charset="0"/>
                              <a:ea typeface="宋体" panose="02010600030101010101" pitchFamily="2" charset="-122"/>
                              <a:cs typeface="Times New Roman" panose="02020603050405020304" charset="0"/>
                            </a:rPr>
                            <m:t>1</m:t>
                          </m:r>
                        </m:sub>
                      </m:sSub>
                      <m:sSub>
                        <m:sSubPr>
                          <m:ctrlPr>
                            <a:rPr lang="ar-AE" sz="1600" i="1" kern="100">
                              <a:effectLst/>
                              <a:latin typeface="Cambria Math" panose="02040503050406030204" pitchFamily="18" charset="0"/>
                              <a:ea typeface="宋体" panose="02010600030101010101" pitchFamily="2" charset="-122"/>
                              <a:cs typeface="Times New Roman" panose="02020603050405020304" charset="0"/>
                            </a:rPr>
                          </m:ctrlPr>
                        </m:sSubPr>
                        <m:e>
                          <m:r>
                            <a:rPr lang="ar-AE" sz="1600" i="1" kern="100">
                              <a:effectLst/>
                              <a:latin typeface="Cambria Math" panose="02040503050406030204" pitchFamily="18" charset="0"/>
                              <a:ea typeface="宋体" panose="02010600030101010101" pitchFamily="2" charset="-122"/>
                              <a:cs typeface="Times New Roman" panose="02020603050405020304" charset="0"/>
                            </a:rPr>
                            <m:t>𝑙</m:t>
                          </m:r>
                        </m:e>
                        <m:sub>
                          <m:r>
                            <a:rPr lang="ar-AE" sz="1600" i="1" kern="100">
                              <a:effectLst/>
                              <a:latin typeface="Cambria Math" panose="02040503050406030204" pitchFamily="18" charset="0"/>
                              <a:ea typeface="宋体" panose="02010600030101010101" pitchFamily="2" charset="-122"/>
                              <a:cs typeface="Times New Roman" panose="02020603050405020304" charset="0"/>
                            </a:rPr>
                            <m:t>2</m:t>
                          </m:r>
                        </m:sub>
                      </m:sSub>
                      <m:sSub>
                        <m:sSubPr>
                          <m:ctrlPr>
                            <a:rPr lang="ar-AE" sz="1600" i="1" kern="100">
                              <a:effectLst/>
                              <a:latin typeface="Cambria Math" panose="02040503050406030204" pitchFamily="18" charset="0"/>
                              <a:ea typeface="宋体" panose="02010600030101010101" pitchFamily="2" charset="-122"/>
                              <a:cs typeface="Times New Roman" panose="02020603050405020304" charset="0"/>
                            </a:rPr>
                          </m:ctrlPr>
                        </m:sSubPr>
                        <m:e>
                          <m:r>
                            <a:rPr lang="ar-AE" sz="1600" i="1" kern="100">
                              <a:effectLst/>
                              <a:latin typeface="Cambria Math" panose="02040503050406030204" pitchFamily="18" charset="0"/>
                              <a:ea typeface="宋体" panose="02010600030101010101" pitchFamily="2" charset="-122"/>
                              <a:cs typeface="Times New Roman" panose="02020603050405020304" charset="0"/>
                            </a:rPr>
                            <m:t>𝑐</m:t>
                          </m:r>
                        </m:e>
                        <m:sub>
                          <m:r>
                            <a:rPr lang="ar-AE" sz="1600" i="1" kern="100">
                              <a:effectLst/>
                              <a:latin typeface="Cambria Math" panose="02040503050406030204" pitchFamily="18" charset="0"/>
                              <a:ea typeface="宋体" panose="02010600030101010101" pitchFamily="2" charset="-122"/>
                              <a:cs typeface="Times New Roman" panose="02020603050405020304" charset="0"/>
                            </a:rPr>
                            <m:t>2</m:t>
                          </m:r>
                        </m:sub>
                      </m:sSub>
                      <m:r>
                        <a:rPr lang="en-US" altLang="ar-AE" sz="1600" i="1" kern="100">
                          <a:effectLst/>
                          <a:latin typeface="Cambria Math" panose="02040503050406030204" pitchFamily="18" charset="0"/>
                          <a:ea typeface="宋体" panose="02010600030101010101" pitchFamily="2" charset="-122"/>
                          <a:cs typeface="Times New Roman" panose="02020603050405020304" charset="0"/>
                        </a:rPr>
                        <m:t>]</m:t>
                      </m:r>
                      <m:sSub>
                        <m:sSubPr>
                          <m:ctrlPr>
                            <a:rPr lang="ar-AE" sz="1600" i="1" kern="100">
                              <a:effectLst/>
                              <a:latin typeface="Cambria Math" panose="02040503050406030204" pitchFamily="18" charset="0"/>
                              <a:ea typeface="宋体" panose="02010600030101010101" pitchFamily="2" charset="-122"/>
                              <a:cs typeface="Times New Roman" panose="02020603050405020304" charset="0"/>
                            </a:rPr>
                          </m:ctrlPr>
                        </m:sSubPr>
                        <m:e>
                          <m:acc>
                            <m:accPr>
                              <m:chr m:val="̈"/>
                              <m:ctrlPr>
                                <a:rPr lang="ar-AE" sz="1600" i="1" kern="100">
                                  <a:effectLst/>
                                  <a:latin typeface="Cambria Math" panose="02040503050406030204" pitchFamily="18" charset="0"/>
                                  <a:ea typeface="宋体" panose="02010600030101010101" pitchFamily="2" charset="-122"/>
                                  <a:cs typeface="Times New Roman" panose="02020603050405020304" charset="0"/>
                                </a:rPr>
                              </m:ctrlPr>
                            </m:accPr>
                            <m:e>
                              <m:r>
                                <a:rPr lang="ar-AE" sz="1600" i="1" kern="100">
                                  <a:effectLst/>
                                  <a:latin typeface="Cambria Math" panose="02040503050406030204" pitchFamily="18" charset="0"/>
                                  <a:ea typeface="宋体" panose="02010600030101010101" pitchFamily="2" charset="-122"/>
                                  <a:cs typeface="Times New Roman" panose="02020603050405020304" charset="0"/>
                                </a:rPr>
                                <m:t>𝜃</m:t>
                              </m:r>
                            </m:e>
                          </m:acc>
                        </m:e>
                        <m:sub>
                          <m:r>
                            <a:rPr lang="ar-AE" sz="1600" i="1" kern="100">
                              <a:effectLst/>
                              <a:latin typeface="Cambria Math" panose="02040503050406030204" pitchFamily="18" charset="0"/>
                              <a:ea typeface="宋体" panose="02010600030101010101" pitchFamily="2" charset="-122"/>
                              <a:cs typeface="Times New Roman" panose="02020603050405020304" charset="0"/>
                            </a:rPr>
                            <m:t>1</m:t>
                          </m:r>
                        </m:sub>
                      </m:sSub>
                      <m:r>
                        <a:rPr lang="ar-AE" sz="1600" i="1" kern="100">
                          <a:effectLst/>
                          <a:latin typeface="Cambria Math" panose="02040503050406030204" pitchFamily="18" charset="0"/>
                          <a:ea typeface="宋体" panose="02010600030101010101" pitchFamily="2" charset="-122"/>
                          <a:cs typeface="Times New Roman" panose="02020603050405020304" charset="0"/>
                        </a:rPr>
                        <m:t>+</m:t>
                      </m:r>
                      <m:d>
                        <m:dPr>
                          <m:ctrlPr>
                            <a:rPr lang="ar-AE" sz="1600" i="1" kern="100">
                              <a:effectLst/>
                              <a:latin typeface="Cambria Math" panose="02040503050406030204" pitchFamily="18" charset="0"/>
                              <a:ea typeface="宋体" panose="02010600030101010101" pitchFamily="2" charset="-122"/>
                              <a:cs typeface="Times New Roman" panose="02020603050405020304" charset="0"/>
                            </a:rPr>
                          </m:ctrlPr>
                        </m:dPr>
                        <m:e>
                          <m:sSub>
                            <m:sSubPr>
                              <m:ctrlPr>
                                <a:rPr lang="ar-AE" sz="1600" i="1" kern="100">
                                  <a:effectLst/>
                                  <a:latin typeface="Cambria Math" panose="02040503050406030204" pitchFamily="18" charset="0"/>
                                  <a:ea typeface="宋体" panose="02010600030101010101" pitchFamily="2" charset="-122"/>
                                  <a:cs typeface="Times New Roman" panose="02020603050405020304" charset="0"/>
                                </a:rPr>
                              </m:ctrlPr>
                            </m:sSubPr>
                            <m:e>
                              <m:r>
                                <a:rPr lang="ar-AE" sz="1600" i="1" kern="100">
                                  <a:effectLst/>
                                  <a:latin typeface="Cambria Math" panose="02040503050406030204" pitchFamily="18" charset="0"/>
                                  <a:ea typeface="宋体" panose="02010600030101010101" pitchFamily="2" charset="-122"/>
                                  <a:cs typeface="Times New Roman" panose="02020603050405020304" charset="0"/>
                                </a:rPr>
                                <m:t>𝑚</m:t>
                              </m:r>
                            </m:e>
                            <m:sub>
                              <m:r>
                                <a:rPr lang="ar-AE" sz="1600" i="1" kern="100">
                                  <a:effectLst/>
                                  <a:latin typeface="Cambria Math" panose="02040503050406030204" pitchFamily="18" charset="0"/>
                                  <a:ea typeface="宋体" panose="02010600030101010101" pitchFamily="2" charset="-122"/>
                                  <a:cs typeface="Times New Roman" panose="02020603050405020304" charset="0"/>
                                </a:rPr>
                                <m:t>2</m:t>
                              </m:r>
                            </m:sub>
                          </m:sSub>
                          <m:sSubSup>
                            <m:sSubSupPr>
                              <m:ctrlPr>
                                <a:rPr lang="ar-AE" sz="1600" i="1" kern="100">
                                  <a:effectLst/>
                                  <a:latin typeface="Cambria Math" panose="02040503050406030204" pitchFamily="18" charset="0"/>
                                  <a:ea typeface="宋体" panose="02010600030101010101" pitchFamily="2" charset="-122"/>
                                  <a:cs typeface="Times New Roman" panose="02020603050405020304" charset="0"/>
                                </a:rPr>
                              </m:ctrlPr>
                            </m:sSubSupPr>
                            <m:e>
                              <m:r>
                                <a:rPr lang="ar-AE" sz="1600" i="1" kern="100">
                                  <a:effectLst/>
                                  <a:latin typeface="Cambria Math" panose="02040503050406030204" pitchFamily="18" charset="0"/>
                                  <a:ea typeface="宋体" panose="02010600030101010101" pitchFamily="2" charset="-122"/>
                                  <a:cs typeface="Times New Roman" panose="02020603050405020304" charset="0"/>
                                </a:rPr>
                                <m:t>𝑙</m:t>
                              </m:r>
                            </m:e>
                            <m:sub>
                              <m:r>
                                <a:rPr lang="ar-AE" sz="1600" i="1" kern="100">
                                  <a:effectLst/>
                                  <a:latin typeface="Cambria Math" panose="02040503050406030204" pitchFamily="18" charset="0"/>
                                  <a:ea typeface="宋体" panose="02010600030101010101" pitchFamily="2" charset="-122"/>
                                  <a:cs typeface="Times New Roman" panose="02020603050405020304" charset="0"/>
                                </a:rPr>
                                <m:t>2</m:t>
                              </m:r>
                            </m:sub>
                            <m:sup>
                              <m:r>
                                <a:rPr lang="ar-AE" sz="1600" i="1" kern="100">
                                  <a:effectLst/>
                                  <a:latin typeface="Cambria Math" panose="02040503050406030204" pitchFamily="18" charset="0"/>
                                  <a:ea typeface="宋体" panose="02010600030101010101" pitchFamily="2" charset="-122"/>
                                  <a:cs typeface="Times New Roman" panose="02020603050405020304" charset="0"/>
                                </a:rPr>
                                <m:t>2</m:t>
                              </m:r>
                            </m:sup>
                          </m:sSubSup>
                          <m:r>
                            <a:rPr lang="ar-AE" sz="1600" i="1" kern="100">
                              <a:effectLst/>
                              <a:latin typeface="Cambria Math" panose="02040503050406030204" pitchFamily="18" charset="0"/>
                              <a:ea typeface="宋体" panose="02010600030101010101" pitchFamily="2" charset="-122"/>
                              <a:cs typeface="Times New Roman" panose="02020603050405020304" charset="0"/>
                            </a:rPr>
                            <m:t>+</m:t>
                          </m:r>
                          <m:sSub>
                            <m:sSubPr>
                              <m:ctrlPr>
                                <a:rPr lang="ar-AE" sz="1600" i="1" kern="100">
                                  <a:effectLst/>
                                  <a:latin typeface="Cambria Math" panose="02040503050406030204" pitchFamily="18" charset="0"/>
                                  <a:ea typeface="宋体" panose="02010600030101010101" pitchFamily="2" charset="-122"/>
                                  <a:cs typeface="Times New Roman" panose="02020603050405020304" charset="0"/>
                                </a:rPr>
                              </m:ctrlPr>
                            </m:sSubPr>
                            <m:e>
                              <m:r>
                                <a:rPr lang="ar-AE" sz="1600" i="1" kern="100">
                                  <a:effectLst/>
                                  <a:latin typeface="Cambria Math" panose="02040503050406030204" pitchFamily="18" charset="0"/>
                                  <a:ea typeface="宋体" panose="02010600030101010101" pitchFamily="2" charset="-122"/>
                                  <a:cs typeface="Times New Roman" panose="02020603050405020304" charset="0"/>
                                </a:rPr>
                                <m:t>𝑚</m:t>
                              </m:r>
                            </m:e>
                            <m:sub>
                              <m:r>
                                <a:rPr lang="ar-AE" sz="1600" i="1" kern="100">
                                  <a:effectLst/>
                                  <a:latin typeface="Cambria Math" panose="02040503050406030204" pitchFamily="18" charset="0"/>
                                  <a:ea typeface="宋体" panose="02010600030101010101" pitchFamily="2" charset="-122"/>
                                  <a:cs typeface="Times New Roman" panose="02020603050405020304" charset="0"/>
                                </a:rPr>
                                <m:t>2</m:t>
                              </m:r>
                            </m:sub>
                          </m:sSub>
                          <m:sSub>
                            <m:sSubPr>
                              <m:ctrlPr>
                                <a:rPr lang="ar-AE" sz="1600" i="1" kern="100">
                                  <a:effectLst/>
                                  <a:latin typeface="Cambria Math" panose="02040503050406030204" pitchFamily="18" charset="0"/>
                                  <a:ea typeface="宋体" panose="02010600030101010101" pitchFamily="2" charset="-122"/>
                                  <a:cs typeface="Times New Roman" panose="02020603050405020304" charset="0"/>
                                </a:rPr>
                              </m:ctrlPr>
                            </m:sSubPr>
                            <m:e>
                              <m:r>
                                <a:rPr lang="ar-AE" sz="1600" i="1" kern="100">
                                  <a:effectLst/>
                                  <a:latin typeface="Cambria Math" panose="02040503050406030204" pitchFamily="18" charset="0"/>
                                  <a:ea typeface="宋体" panose="02010600030101010101" pitchFamily="2" charset="-122"/>
                                  <a:cs typeface="Times New Roman" panose="02020603050405020304" charset="0"/>
                                </a:rPr>
                                <m:t>𝑙</m:t>
                              </m:r>
                            </m:e>
                            <m:sub>
                              <m:r>
                                <a:rPr lang="ar-AE" sz="1600" i="1" kern="100">
                                  <a:effectLst/>
                                  <a:latin typeface="Cambria Math" panose="02040503050406030204" pitchFamily="18" charset="0"/>
                                  <a:ea typeface="宋体" panose="02010600030101010101" pitchFamily="2" charset="-122"/>
                                  <a:cs typeface="Times New Roman" panose="02020603050405020304" charset="0"/>
                                </a:rPr>
                                <m:t>1</m:t>
                              </m:r>
                            </m:sub>
                          </m:sSub>
                          <m:sSub>
                            <m:sSubPr>
                              <m:ctrlPr>
                                <a:rPr lang="ar-AE" sz="1600" i="1" kern="100">
                                  <a:effectLst/>
                                  <a:latin typeface="Cambria Math" panose="02040503050406030204" pitchFamily="18" charset="0"/>
                                  <a:ea typeface="宋体" panose="02010600030101010101" pitchFamily="2" charset="-122"/>
                                  <a:cs typeface="Times New Roman" panose="02020603050405020304" charset="0"/>
                                </a:rPr>
                              </m:ctrlPr>
                            </m:sSubPr>
                            <m:e>
                              <m:r>
                                <a:rPr lang="ar-AE" sz="1600" i="1" kern="100">
                                  <a:effectLst/>
                                  <a:latin typeface="Cambria Math" panose="02040503050406030204" pitchFamily="18" charset="0"/>
                                  <a:ea typeface="宋体" panose="02010600030101010101" pitchFamily="2" charset="-122"/>
                                  <a:cs typeface="Times New Roman" panose="02020603050405020304" charset="0"/>
                                </a:rPr>
                                <m:t>𝑙</m:t>
                              </m:r>
                            </m:e>
                            <m:sub>
                              <m:r>
                                <a:rPr lang="ar-AE" sz="1600" i="1" kern="100">
                                  <a:effectLst/>
                                  <a:latin typeface="Cambria Math" panose="02040503050406030204" pitchFamily="18" charset="0"/>
                                  <a:ea typeface="宋体" panose="02010600030101010101" pitchFamily="2" charset="-122"/>
                                  <a:cs typeface="Times New Roman" panose="02020603050405020304" charset="0"/>
                                </a:rPr>
                                <m:t>2</m:t>
                              </m:r>
                            </m:sub>
                          </m:sSub>
                          <m:sSub>
                            <m:sSubPr>
                              <m:ctrlPr>
                                <a:rPr lang="ar-AE" sz="1600" i="1" kern="100">
                                  <a:effectLst/>
                                  <a:latin typeface="Cambria Math" panose="02040503050406030204" pitchFamily="18" charset="0"/>
                                  <a:ea typeface="宋体" panose="02010600030101010101" pitchFamily="2" charset="-122"/>
                                  <a:cs typeface="Times New Roman" panose="02020603050405020304" charset="0"/>
                                </a:rPr>
                              </m:ctrlPr>
                            </m:sSubPr>
                            <m:e>
                              <m:r>
                                <a:rPr lang="ar-AE" sz="1600" i="1" kern="100">
                                  <a:effectLst/>
                                  <a:latin typeface="Cambria Math" panose="02040503050406030204" pitchFamily="18" charset="0"/>
                                  <a:ea typeface="宋体" panose="02010600030101010101" pitchFamily="2" charset="-122"/>
                                  <a:cs typeface="Times New Roman" panose="02020603050405020304" charset="0"/>
                                </a:rPr>
                                <m:t>𝑐</m:t>
                              </m:r>
                            </m:e>
                            <m:sub>
                              <m:r>
                                <a:rPr lang="ar-AE" sz="1600" i="1" kern="100">
                                  <a:effectLst/>
                                  <a:latin typeface="Cambria Math" panose="02040503050406030204" pitchFamily="18" charset="0"/>
                                  <a:ea typeface="宋体" panose="02010600030101010101" pitchFamily="2" charset="-122"/>
                                  <a:cs typeface="Times New Roman" panose="02020603050405020304" charset="0"/>
                                </a:rPr>
                                <m:t>2</m:t>
                              </m:r>
                            </m:sub>
                          </m:sSub>
                        </m:e>
                      </m:d>
                      <m:sSub>
                        <m:sSubPr>
                          <m:ctrlPr>
                            <a:rPr lang="ar-AE" sz="1600" i="1" kern="100">
                              <a:effectLst/>
                              <a:latin typeface="Cambria Math" panose="02040503050406030204" pitchFamily="18" charset="0"/>
                              <a:ea typeface="宋体" panose="02010600030101010101" pitchFamily="2" charset="-122"/>
                              <a:cs typeface="Times New Roman" panose="02020603050405020304" charset="0"/>
                            </a:rPr>
                          </m:ctrlPr>
                        </m:sSubPr>
                        <m:e>
                          <m:acc>
                            <m:accPr>
                              <m:chr m:val="̈"/>
                              <m:ctrlPr>
                                <a:rPr lang="ar-AE" sz="1600" i="1" kern="100">
                                  <a:effectLst/>
                                  <a:latin typeface="Cambria Math" panose="02040503050406030204" pitchFamily="18" charset="0"/>
                                  <a:ea typeface="宋体" panose="02010600030101010101" pitchFamily="2" charset="-122"/>
                                  <a:cs typeface="Times New Roman" panose="02020603050405020304" charset="0"/>
                                </a:rPr>
                              </m:ctrlPr>
                            </m:accPr>
                            <m:e>
                              <m:r>
                                <a:rPr lang="ar-AE" sz="1600" i="1" kern="100">
                                  <a:effectLst/>
                                  <a:latin typeface="Cambria Math" panose="02040503050406030204" pitchFamily="18" charset="0"/>
                                  <a:ea typeface="宋体" panose="02010600030101010101" pitchFamily="2" charset="-122"/>
                                  <a:cs typeface="Times New Roman" panose="02020603050405020304" charset="0"/>
                                </a:rPr>
                                <m:t>𝜃</m:t>
                              </m:r>
                            </m:e>
                          </m:acc>
                        </m:e>
                        <m:sub>
                          <m:r>
                            <a:rPr lang="ar-AE" sz="1600" i="1" kern="100">
                              <a:effectLst/>
                              <a:latin typeface="Cambria Math" panose="02040503050406030204" pitchFamily="18" charset="0"/>
                              <a:ea typeface="宋体" panose="02010600030101010101" pitchFamily="2" charset="-122"/>
                              <a:cs typeface="Times New Roman" panose="02020603050405020304" charset="0"/>
                            </a:rPr>
                            <m:t>2</m:t>
                          </m:r>
                        </m:sub>
                      </m:sSub>
                    </m:oMath>
                  </m:oMathPara>
                </a14:m>
                <a:endParaRPr lang="ar-AE" sz="1600" kern="100" dirty="0">
                  <a:effectLst/>
                  <a:latin typeface="Times New Roman" panose="02020603050405020304" charset="0"/>
                  <a:ea typeface="宋体" panose="02010600030101010101" pitchFamily="2" charset="-122"/>
                  <a:cs typeface="Times New Roman" panose="02020603050405020304" charset="0"/>
                </a:endParaRPr>
              </a:p>
              <a:p>
                <a:pPr/>
                <a14:m>
                  <m:oMathPara xmlns:m="http://schemas.openxmlformats.org/officeDocument/2006/math">
                    <m:oMathParaPr>
                      <m:jc m:val="centerGroup"/>
                    </m:oMathParaPr>
                    <m:oMath xmlns:m="http://schemas.openxmlformats.org/officeDocument/2006/math">
                      <m:r>
                        <a:rPr lang="ar-AE" sz="1600" i="1">
                          <a:effectLst/>
                          <a:latin typeface="Cambria Math" panose="02040503050406030204" pitchFamily="18" charset="0"/>
                          <a:ea typeface="宋体" panose="02010600030101010101" pitchFamily="2" charset="-122"/>
                          <a:cs typeface="Times New Roman" panose="02020603050405020304" charset="0"/>
                        </a:rPr>
                        <m:t>    −</m:t>
                      </m:r>
                      <m:sSub>
                        <m:sSubPr>
                          <m:ctrlPr>
                            <a:rPr lang="ar-AE" sz="1600" i="1">
                              <a:effectLst/>
                              <a:latin typeface="Cambria Math" panose="02040503050406030204" pitchFamily="18" charset="0"/>
                              <a:cs typeface="Times New Roman" panose="02020603050405020304" charset="0"/>
                            </a:rPr>
                          </m:ctrlPr>
                        </m:sSubPr>
                        <m:e>
                          <m:r>
                            <a:rPr lang="ar-AE" sz="1600" i="1">
                              <a:effectLst/>
                              <a:latin typeface="Cambria Math" panose="02040503050406030204" pitchFamily="18" charset="0"/>
                              <a:ea typeface="宋体" panose="02010600030101010101" pitchFamily="2" charset="-122"/>
                              <a:cs typeface="Times New Roman" panose="02020603050405020304" charset="0"/>
                            </a:rPr>
                            <m:t>𝑚</m:t>
                          </m:r>
                        </m:e>
                        <m:sub>
                          <m:r>
                            <a:rPr lang="ar-AE" sz="1600" i="1">
                              <a:effectLst/>
                              <a:latin typeface="Cambria Math" panose="02040503050406030204" pitchFamily="18" charset="0"/>
                              <a:ea typeface="宋体" panose="02010600030101010101" pitchFamily="2" charset="-122"/>
                              <a:cs typeface="Times New Roman" panose="02020603050405020304" charset="0"/>
                            </a:rPr>
                            <m:t>2</m:t>
                          </m:r>
                        </m:sub>
                      </m:sSub>
                      <m:sSub>
                        <m:sSubPr>
                          <m:ctrlPr>
                            <a:rPr lang="ar-AE" sz="1600" i="1">
                              <a:effectLst/>
                              <a:latin typeface="Cambria Math" panose="02040503050406030204" pitchFamily="18" charset="0"/>
                              <a:cs typeface="Times New Roman" panose="02020603050405020304" charset="0"/>
                            </a:rPr>
                          </m:ctrlPr>
                        </m:sSubPr>
                        <m:e>
                          <m:r>
                            <a:rPr lang="ar-AE" sz="1600" i="1">
                              <a:effectLst/>
                              <a:latin typeface="Cambria Math" panose="02040503050406030204" pitchFamily="18" charset="0"/>
                              <a:ea typeface="宋体" panose="02010600030101010101" pitchFamily="2" charset="-122"/>
                              <a:cs typeface="Times New Roman" panose="02020603050405020304" charset="0"/>
                            </a:rPr>
                            <m:t>𝑙</m:t>
                          </m:r>
                        </m:e>
                        <m:sub>
                          <m:r>
                            <a:rPr lang="ar-AE" sz="1600" i="1">
                              <a:effectLst/>
                              <a:latin typeface="Cambria Math" panose="02040503050406030204" pitchFamily="18" charset="0"/>
                              <a:ea typeface="宋体" panose="02010600030101010101" pitchFamily="2" charset="-122"/>
                              <a:cs typeface="Times New Roman" panose="02020603050405020304" charset="0"/>
                            </a:rPr>
                            <m:t>1</m:t>
                          </m:r>
                        </m:sub>
                      </m:sSub>
                      <m:sSub>
                        <m:sSubPr>
                          <m:ctrlPr>
                            <a:rPr lang="ar-AE" sz="1600" i="1">
                              <a:effectLst/>
                              <a:latin typeface="Cambria Math" panose="02040503050406030204" pitchFamily="18" charset="0"/>
                              <a:cs typeface="Times New Roman" panose="02020603050405020304" charset="0"/>
                            </a:rPr>
                          </m:ctrlPr>
                        </m:sSubPr>
                        <m:e>
                          <m:r>
                            <a:rPr lang="ar-AE" sz="1600" i="1">
                              <a:effectLst/>
                              <a:latin typeface="Cambria Math" panose="02040503050406030204" pitchFamily="18" charset="0"/>
                              <a:ea typeface="宋体" panose="02010600030101010101" pitchFamily="2" charset="-122"/>
                              <a:cs typeface="Times New Roman" panose="02020603050405020304" charset="0"/>
                            </a:rPr>
                            <m:t>𝑙</m:t>
                          </m:r>
                        </m:e>
                        <m:sub>
                          <m:r>
                            <a:rPr lang="ar-AE" sz="1600" i="1">
                              <a:effectLst/>
                              <a:latin typeface="Cambria Math" panose="02040503050406030204" pitchFamily="18" charset="0"/>
                              <a:ea typeface="宋体" panose="02010600030101010101" pitchFamily="2" charset="-122"/>
                              <a:cs typeface="Times New Roman" panose="02020603050405020304" charset="0"/>
                            </a:rPr>
                            <m:t>2</m:t>
                          </m:r>
                        </m:sub>
                      </m:sSub>
                      <m:d>
                        <m:dPr>
                          <m:ctrlPr>
                            <a:rPr lang="ar-AE" sz="1600" i="1">
                              <a:effectLst/>
                              <a:latin typeface="Cambria Math" panose="02040503050406030204" pitchFamily="18" charset="0"/>
                              <a:cs typeface="Times New Roman" panose="02020603050405020304" charset="0"/>
                            </a:rPr>
                          </m:ctrlPr>
                        </m:dPr>
                        <m:e>
                          <m:r>
                            <a:rPr lang="ar-AE" sz="1600" i="1">
                              <a:effectLst/>
                              <a:latin typeface="Cambria Math" panose="02040503050406030204" pitchFamily="18" charset="0"/>
                              <a:ea typeface="宋体" panose="02010600030101010101" pitchFamily="2" charset="-122"/>
                              <a:cs typeface="Times New Roman" panose="02020603050405020304" charset="0"/>
                            </a:rPr>
                            <m:t>2</m:t>
                          </m:r>
                          <m:sSub>
                            <m:sSubPr>
                              <m:ctrlPr>
                                <a:rPr lang="ar-AE" sz="1600" i="1">
                                  <a:effectLst/>
                                  <a:latin typeface="Cambria Math" panose="02040503050406030204" pitchFamily="18" charset="0"/>
                                  <a:cs typeface="Times New Roman" panose="02020603050405020304" charset="0"/>
                                </a:rPr>
                              </m:ctrlPr>
                            </m:sSubPr>
                            <m:e>
                              <m:acc>
                                <m:accPr>
                                  <m:chr m:val="̇"/>
                                  <m:ctrlPr>
                                    <a:rPr lang="ar-AE" sz="1600" i="1">
                                      <a:effectLst/>
                                      <a:latin typeface="Cambria Math" panose="02040503050406030204" pitchFamily="18" charset="0"/>
                                      <a:cs typeface="Times New Roman" panose="02020603050405020304" charset="0"/>
                                    </a:rPr>
                                  </m:ctrlPr>
                                </m:accPr>
                                <m:e>
                                  <m:r>
                                    <a:rPr lang="ar-AE" sz="1600" i="1">
                                      <a:effectLst/>
                                      <a:latin typeface="Cambria Math" panose="02040503050406030204" pitchFamily="18" charset="0"/>
                                      <a:ea typeface="宋体" panose="02010600030101010101" pitchFamily="2" charset="-122"/>
                                      <a:cs typeface="Times New Roman" panose="02020603050405020304" charset="0"/>
                                    </a:rPr>
                                    <m:t>𝜃</m:t>
                                  </m:r>
                                </m:e>
                              </m:acc>
                            </m:e>
                            <m:sub>
                              <m:r>
                                <a:rPr lang="ar-AE" sz="1600" i="1">
                                  <a:effectLst/>
                                  <a:latin typeface="Cambria Math" panose="02040503050406030204" pitchFamily="18" charset="0"/>
                                  <a:ea typeface="宋体" panose="02010600030101010101" pitchFamily="2" charset="-122"/>
                                  <a:cs typeface="Times New Roman" panose="02020603050405020304" charset="0"/>
                                </a:rPr>
                                <m:t>1</m:t>
                              </m:r>
                            </m:sub>
                          </m:sSub>
                          <m:sSub>
                            <m:sSubPr>
                              <m:ctrlPr>
                                <a:rPr lang="ar-AE" sz="1600" i="1">
                                  <a:effectLst/>
                                  <a:latin typeface="Cambria Math" panose="02040503050406030204" pitchFamily="18" charset="0"/>
                                  <a:cs typeface="Times New Roman" panose="02020603050405020304" charset="0"/>
                                </a:rPr>
                              </m:ctrlPr>
                            </m:sSubPr>
                            <m:e>
                              <m:acc>
                                <m:accPr>
                                  <m:chr m:val="̇"/>
                                  <m:ctrlPr>
                                    <a:rPr lang="ar-AE" sz="1600" i="1">
                                      <a:effectLst/>
                                      <a:latin typeface="Cambria Math" panose="02040503050406030204" pitchFamily="18" charset="0"/>
                                      <a:cs typeface="Times New Roman" panose="02020603050405020304" charset="0"/>
                                    </a:rPr>
                                  </m:ctrlPr>
                                </m:accPr>
                                <m:e>
                                  <m:r>
                                    <a:rPr lang="ar-AE" sz="1600" i="1">
                                      <a:effectLst/>
                                      <a:latin typeface="Cambria Math" panose="02040503050406030204" pitchFamily="18" charset="0"/>
                                      <a:ea typeface="宋体" panose="02010600030101010101" pitchFamily="2" charset="-122"/>
                                      <a:cs typeface="Times New Roman" panose="02020603050405020304" charset="0"/>
                                    </a:rPr>
                                    <m:t>𝜃</m:t>
                                  </m:r>
                                </m:e>
                              </m:acc>
                            </m:e>
                            <m:sub>
                              <m:r>
                                <a:rPr lang="ar-AE" sz="1600" i="1">
                                  <a:effectLst/>
                                  <a:latin typeface="Cambria Math" panose="02040503050406030204" pitchFamily="18" charset="0"/>
                                  <a:ea typeface="宋体" panose="02010600030101010101" pitchFamily="2" charset="-122"/>
                                  <a:cs typeface="Times New Roman" panose="02020603050405020304" charset="0"/>
                                </a:rPr>
                                <m:t>2</m:t>
                              </m:r>
                            </m:sub>
                          </m:sSub>
                          <m:r>
                            <a:rPr lang="ar-AE" sz="1600" i="1">
                              <a:effectLst/>
                              <a:latin typeface="Cambria Math" panose="02040503050406030204" pitchFamily="18" charset="0"/>
                              <a:ea typeface="宋体" panose="02010600030101010101" pitchFamily="2" charset="-122"/>
                              <a:cs typeface="Times New Roman" panose="02020603050405020304" charset="0"/>
                            </a:rPr>
                            <m:t>+</m:t>
                          </m:r>
                          <m:sSubSup>
                            <m:sSubSupPr>
                              <m:ctrlPr>
                                <a:rPr lang="ar-AE" sz="1600" i="1">
                                  <a:effectLst/>
                                  <a:latin typeface="Cambria Math" panose="02040503050406030204" pitchFamily="18" charset="0"/>
                                  <a:cs typeface="Times New Roman" panose="02020603050405020304" charset="0"/>
                                </a:rPr>
                              </m:ctrlPr>
                            </m:sSubSupPr>
                            <m:e>
                              <m:acc>
                                <m:accPr>
                                  <m:chr m:val="̇"/>
                                  <m:ctrlPr>
                                    <a:rPr lang="ar-AE" sz="1600" i="1">
                                      <a:effectLst/>
                                      <a:latin typeface="Cambria Math" panose="02040503050406030204" pitchFamily="18" charset="0"/>
                                      <a:cs typeface="Times New Roman" panose="02020603050405020304" charset="0"/>
                                    </a:rPr>
                                  </m:ctrlPr>
                                </m:accPr>
                                <m:e>
                                  <m:r>
                                    <a:rPr lang="ar-AE" sz="1600" i="1">
                                      <a:effectLst/>
                                      <a:latin typeface="Cambria Math" panose="02040503050406030204" pitchFamily="18" charset="0"/>
                                      <a:ea typeface="宋体" panose="02010600030101010101" pitchFamily="2" charset="-122"/>
                                      <a:cs typeface="Times New Roman" panose="02020603050405020304" charset="0"/>
                                    </a:rPr>
                                    <m:t>𝜃</m:t>
                                  </m:r>
                                </m:e>
                              </m:acc>
                            </m:e>
                            <m:sub>
                              <m:r>
                                <a:rPr lang="ar-AE" sz="1600" i="1">
                                  <a:effectLst/>
                                  <a:latin typeface="Cambria Math" panose="02040503050406030204" pitchFamily="18" charset="0"/>
                                  <a:ea typeface="宋体" panose="02010600030101010101" pitchFamily="2" charset="-122"/>
                                  <a:cs typeface="Times New Roman" panose="02020603050405020304" charset="0"/>
                                </a:rPr>
                                <m:t>2</m:t>
                              </m:r>
                            </m:sub>
                            <m:sup>
                              <m:r>
                                <a:rPr lang="ar-AE" sz="1600" i="1">
                                  <a:effectLst/>
                                  <a:latin typeface="Cambria Math" panose="02040503050406030204" pitchFamily="18" charset="0"/>
                                  <a:ea typeface="宋体" panose="02010600030101010101" pitchFamily="2" charset="-122"/>
                                  <a:cs typeface="Times New Roman" panose="02020603050405020304" charset="0"/>
                                </a:rPr>
                                <m:t>2</m:t>
                              </m:r>
                            </m:sup>
                          </m:sSubSup>
                        </m:e>
                      </m:d>
                      <m:sSub>
                        <m:sSubPr>
                          <m:ctrlPr>
                            <a:rPr lang="ar-AE" sz="1600" i="1">
                              <a:effectLst/>
                              <a:latin typeface="Cambria Math" panose="02040503050406030204" pitchFamily="18" charset="0"/>
                              <a:cs typeface="Times New Roman" panose="02020603050405020304" charset="0"/>
                            </a:rPr>
                          </m:ctrlPr>
                        </m:sSubPr>
                        <m:e>
                          <m:r>
                            <a:rPr lang="ar-AE" sz="1600" i="1">
                              <a:effectLst/>
                              <a:latin typeface="Cambria Math" panose="02040503050406030204" pitchFamily="18" charset="0"/>
                              <a:ea typeface="宋体" panose="02010600030101010101" pitchFamily="2" charset="-122"/>
                              <a:cs typeface="Times New Roman" panose="02020603050405020304" charset="0"/>
                            </a:rPr>
                            <m:t>𝑠</m:t>
                          </m:r>
                        </m:e>
                        <m:sub>
                          <m:r>
                            <a:rPr lang="ar-AE" sz="1600" i="1">
                              <a:effectLst/>
                              <a:latin typeface="Cambria Math" panose="02040503050406030204" pitchFamily="18" charset="0"/>
                              <a:ea typeface="宋体" panose="02010600030101010101" pitchFamily="2" charset="-122"/>
                              <a:cs typeface="Times New Roman" panose="02020603050405020304" charset="0"/>
                            </a:rPr>
                            <m:t>2</m:t>
                          </m:r>
                        </m:sub>
                      </m:sSub>
                      <m:r>
                        <a:rPr lang="ar-AE" sz="1600" i="1">
                          <a:effectLst/>
                          <a:latin typeface="Cambria Math" panose="02040503050406030204" pitchFamily="18" charset="0"/>
                          <a:ea typeface="宋体" panose="02010600030101010101" pitchFamily="2" charset="-122"/>
                          <a:cs typeface="Times New Roman" panose="02020603050405020304" charset="0"/>
                        </a:rPr>
                        <m:t>+</m:t>
                      </m:r>
                      <m:sSub>
                        <m:sSubPr>
                          <m:ctrlPr>
                            <a:rPr lang="ar-AE" sz="1600" i="1">
                              <a:effectLst/>
                              <a:latin typeface="Cambria Math" panose="02040503050406030204" pitchFamily="18" charset="0"/>
                              <a:cs typeface="Times New Roman" panose="02020603050405020304" charset="0"/>
                            </a:rPr>
                          </m:ctrlPr>
                        </m:sSubPr>
                        <m:e>
                          <m:r>
                            <a:rPr lang="en-US" altLang="ar-AE" sz="1600" i="1">
                              <a:effectLst/>
                              <a:latin typeface="Cambria Math" panose="02040503050406030204" pitchFamily="18" charset="0"/>
                              <a:ea typeface="宋体" panose="02010600030101010101" pitchFamily="2" charset="-122"/>
                              <a:cs typeface="Times New Roman" panose="02020603050405020304" charset="0"/>
                            </a:rPr>
                            <m:t>(</m:t>
                          </m:r>
                          <m:r>
                            <a:rPr lang="ar-AE" sz="1600" i="1">
                              <a:effectLst/>
                              <a:latin typeface="Cambria Math" panose="02040503050406030204" pitchFamily="18" charset="0"/>
                              <a:ea typeface="宋体" panose="02010600030101010101" pitchFamily="2" charset="-122"/>
                              <a:cs typeface="Times New Roman" panose="02020603050405020304" charset="0"/>
                            </a:rPr>
                            <m:t>𝑚</m:t>
                          </m:r>
                        </m:e>
                        <m:sub>
                          <m:r>
                            <a:rPr lang="ar-AE" sz="1600" i="1">
                              <a:effectLst/>
                              <a:latin typeface="Cambria Math" panose="02040503050406030204" pitchFamily="18" charset="0"/>
                              <a:ea typeface="宋体" panose="02010600030101010101" pitchFamily="2" charset="-122"/>
                              <a:cs typeface="Times New Roman" panose="02020603050405020304" charset="0"/>
                            </a:rPr>
                            <m:t>1</m:t>
                          </m:r>
                        </m:sub>
                      </m:sSub>
                      <m:r>
                        <a:rPr lang="ar-AE" sz="1600" i="1">
                          <a:effectLst/>
                          <a:latin typeface="Cambria Math" panose="02040503050406030204" pitchFamily="18" charset="0"/>
                          <a:ea typeface="宋体" panose="02010600030101010101" pitchFamily="2" charset="-122"/>
                          <a:cs typeface="Times New Roman" panose="02020603050405020304" charset="0"/>
                        </a:rPr>
                        <m:t>+</m:t>
                      </m:r>
                      <m:sSub>
                        <m:sSubPr>
                          <m:ctrlPr>
                            <a:rPr lang="ar-AE" sz="1600" i="1">
                              <a:effectLst/>
                              <a:latin typeface="Cambria Math" panose="02040503050406030204" pitchFamily="18" charset="0"/>
                              <a:cs typeface="Times New Roman" panose="02020603050405020304" charset="0"/>
                            </a:rPr>
                          </m:ctrlPr>
                        </m:sSubPr>
                        <m:e>
                          <m:r>
                            <a:rPr lang="ar-AE" sz="1600" i="1">
                              <a:effectLst/>
                              <a:latin typeface="Cambria Math" panose="02040503050406030204" pitchFamily="18" charset="0"/>
                              <a:ea typeface="宋体" panose="02010600030101010101" pitchFamily="2" charset="-122"/>
                              <a:cs typeface="Times New Roman" panose="02020603050405020304" charset="0"/>
                            </a:rPr>
                            <m:t>𝑚</m:t>
                          </m:r>
                        </m:e>
                        <m:sub>
                          <m:r>
                            <a:rPr lang="ar-AE" sz="1600" i="1">
                              <a:effectLst/>
                              <a:latin typeface="Cambria Math" panose="02040503050406030204" pitchFamily="18" charset="0"/>
                              <a:ea typeface="宋体" panose="02010600030101010101" pitchFamily="2" charset="-122"/>
                              <a:cs typeface="Times New Roman" panose="02020603050405020304" charset="0"/>
                            </a:rPr>
                            <m:t>2</m:t>
                          </m:r>
                        </m:sub>
                      </m:sSub>
                      <m:r>
                        <a:rPr lang="en-US" altLang="ar-AE" sz="1600" i="1">
                          <a:effectLst/>
                          <a:latin typeface="Cambria Math" panose="02040503050406030204" pitchFamily="18" charset="0"/>
                          <a:ea typeface="宋体" panose="02010600030101010101" pitchFamily="2" charset="-122"/>
                          <a:cs typeface="Times New Roman" panose="02020603050405020304" charset="0"/>
                        </a:rPr>
                        <m:t>)</m:t>
                      </m:r>
                      <m:r>
                        <a:rPr lang="ar-AE" sz="1600" i="1">
                          <a:effectLst/>
                          <a:latin typeface="Cambria Math" panose="02040503050406030204" pitchFamily="18" charset="0"/>
                          <a:ea typeface="宋体" panose="02010600030101010101" pitchFamily="2" charset="-122"/>
                          <a:cs typeface="Times New Roman" panose="02020603050405020304" charset="0"/>
                        </a:rPr>
                        <m:t>𝑔</m:t>
                      </m:r>
                      <m:sSub>
                        <m:sSubPr>
                          <m:ctrlPr>
                            <a:rPr lang="ar-AE" sz="1600" i="1">
                              <a:effectLst/>
                              <a:latin typeface="Cambria Math" panose="02040503050406030204" pitchFamily="18" charset="0"/>
                              <a:cs typeface="Times New Roman" panose="02020603050405020304" charset="0"/>
                            </a:rPr>
                          </m:ctrlPr>
                        </m:sSubPr>
                        <m:e>
                          <m:r>
                            <a:rPr lang="ar-AE" sz="1600" i="1">
                              <a:effectLst/>
                              <a:latin typeface="Cambria Math" panose="02040503050406030204" pitchFamily="18" charset="0"/>
                              <a:ea typeface="宋体" panose="02010600030101010101" pitchFamily="2" charset="-122"/>
                              <a:cs typeface="Times New Roman" panose="02020603050405020304" charset="0"/>
                            </a:rPr>
                            <m:t>𝑙</m:t>
                          </m:r>
                        </m:e>
                        <m:sub>
                          <m:r>
                            <a:rPr lang="ar-AE" sz="1600" i="1">
                              <a:effectLst/>
                              <a:latin typeface="Cambria Math" panose="02040503050406030204" pitchFamily="18" charset="0"/>
                              <a:ea typeface="宋体" panose="02010600030101010101" pitchFamily="2" charset="-122"/>
                              <a:cs typeface="Times New Roman" panose="02020603050405020304" charset="0"/>
                            </a:rPr>
                            <m:t>1</m:t>
                          </m:r>
                        </m:sub>
                      </m:sSub>
                      <m:sSub>
                        <m:sSubPr>
                          <m:ctrlPr>
                            <a:rPr lang="ar-AE" sz="1600" i="1">
                              <a:effectLst/>
                              <a:latin typeface="Cambria Math" panose="02040503050406030204" pitchFamily="18" charset="0"/>
                              <a:cs typeface="Times New Roman" panose="02020603050405020304" charset="0"/>
                            </a:rPr>
                          </m:ctrlPr>
                        </m:sSubPr>
                        <m:e>
                          <m:r>
                            <a:rPr lang="ar-AE" sz="1600" i="1">
                              <a:effectLst/>
                              <a:latin typeface="Cambria Math" panose="02040503050406030204" pitchFamily="18" charset="0"/>
                              <a:ea typeface="宋体" panose="02010600030101010101" pitchFamily="2" charset="-122"/>
                              <a:cs typeface="Times New Roman" panose="02020603050405020304" charset="0"/>
                            </a:rPr>
                            <m:t>𝑐</m:t>
                          </m:r>
                        </m:e>
                        <m:sub>
                          <m:r>
                            <a:rPr lang="ar-AE" sz="1600" i="1">
                              <a:effectLst/>
                              <a:latin typeface="Cambria Math" panose="02040503050406030204" pitchFamily="18" charset="0"/>
                              <a:ea typeface="宋体" panose="02010600030101010101" pitchFamily="2" charset="-122"/>
                              <a:cs typeface="Times New Roman" panose="02020603050405020304" charset="0"/>
                            </a:rPr>
                            <m:t>1</m:t>
                          </m:r>
                        </m:sub>
                      </m:sSub>
                      <m:r>
                        <a:rPr lang="ar-AE" sz="1600" i="1">
                          <a:effectLst/>
                          <a:latin typeface="Cambria Math" panose="02040503050406030204" pitchFamily="18" charset="0"/>
                          <a:ea typeface="宋体" panose="02010600030101010101" pitchFamily="2" charset="-122"/>
                          <a:cs typeface="Times New Roman" panose="02020603050405020304" charset="0"/>
                        </a:rPr>
                        <m:t>+</m:t>
                      </m:r>
                      <m:sSub>
                        <m:sSubPr>
                          <m:ctrlPr>
                            <a:rPr lang="ar-AE" sz="1600" i="1">
                              <a:effectLst/>
                              <a:latin typeface="Cambria Math" panose="02040503050406030204" pitchFamily="18" charset="0"/>
                              <a:cs typeface="Times New Roman" panose="02020603050405020304" charset="0"/>
                            </a:rPr>
                          </m:ctrlPr>
                        </m:sSubPr>
                        <m:e>
                          <m:r>
                            <a:rPr lang="ar-AE" sz="1600" i="1">
                              <a:effectLst/>
                              <a:latin typeface="Cambria Math" panose="02040503050406030204" pitchFamily="18" charset="0"/>
                              <a:ea typeface="宋体" panose="02010600030101010101" pitchFamily="2" charset="-122"/>
                              <a:cs typeface="Times New Roman" panose="02020603050405020304" charset="0"/>
                            </a:rPr>
                            <m:t>𝑚</m:t>
                          </m:r>
                        </m:e>
                        <m:sub>
                          <m:r>
                            <a:rPr lang="ar-AE" sz="1600" i="1">
                              <a:effectLst/>
                              <a:latin typeface="Cambria Math" panose="02040503050406030204" pitchFamily="18" charset="0"/>
                              <a:ea typeface="宋体" panose="02010600030101010101" pitchFamily="2" charset="-122"/>
                              <a:cs typeface="Times New Roman" panose="02020603050405020304" charset="0"/>
                            </a:rPr>
                            <m:t>2</m:t>
                          </m:r>
                        </m:sub>
                      </m:sSub>
                      <m:r>
                        <a:rPr lang="ar-AE" sz="1600" i="1">
                          <a:effectLst/>
                          <a:latin typeface="Cambria Math" panose="02040503050406030204" pitchFamily="18" charset="0"/>
                          <a:ea typeface="宋体" panose="02010600030101010101" pitchFamily="2" charset="-122"/>
                          <a:cs typeface="Times New Roman" panose="02020603050405020304" charset="0"/>
                        </a:rPr>
                        <m:t>𝑔</m:t>
                      </m:r>
                      <m:sSub>
                        <m:sSubPr>
                          <m:ctrlPr>
                            <a:rPr lang="ar-AE" sz="1600" i="1">
                              <a:effectLst/>
                              <a:latin typeface="Cambria Math" panose="02040503050406030204" pitchFamily="18" charset="0"/>
                              <a:cs typeface="Times New Roman" panose="02020603050405020304" charset="0"/>
                            </a:rPr>
                          </m:ctrlPr>
                        </m:sSubPr>
                        <m:e>
                          <m:r>
                            <a:rPr lang="ar-AE" sz="1600" i="1">
                              <a:effectLst/>
                              <a:latin typeface="Cambria Math" panose="02040503050406030204" pitchFamily="18" charset="0"/>
                              <a:ea typeface="宋体" panose="02010600030101010101" pitchFamily="2" charset="-122"/>
                              <a:cs typeface="Times New Roman" panose="02020603050405020304" charset="0"/>
                            </a:rPr>
                            <m:t>𝑙</m:t>
                          </m:r>
                        </m:e>
                        <m:sub>
                          <m:r>
                            <a:rPr lang="ar-AE" sz="1600" i="1">
                              <a:effectLst/>
                              <a:latin typeface="Cambria Math" panose="02040503050406030204" pitchFamily="18" charset="0"/>
                              <a:ea typeface="宋体" panose="02010600030101010101" pitchFamily="2" charset="-122"/>
                              <a:cs typeface="Times New Roman" panose="02020603050405020304" charset="0"/>
                            </a:rPr>
                            <m:t>2</m:t>
                          </m:r>
                        </m:sub>
                      </m:sSub>
                      <m:sSub>
                        <m:sSubPr>
                          <m:ctrlPr>
                            <a:rPr lang="ar-AE" sz="1600" i="1">
                              <a:effectLst/>
                              <a:latin typeface="Cambria Math" panose="02040503050406030204" pitchFamily="18" charset="0"/>
                              <a:cs typeface="Times New Roman" panose="02020603050405020304" charset="0"/>
                            </a:rPr>
                          </m:ctrlPr>
                        </m:sSubPr>
                        <m:e>
                          <m:r>
                            <a:rPr lang="ar-AE" sz="1600" i="1">
                              <a:effectLst/>
                              <a:latin typeface="Cambria Math" panose="02040503050406030204" pitchFamily="18" charset="0"/>
                              <a:ea typeface="宋体" panose="02010600030101010101" pitchFamily="2" charset="-122"/>
                              <a:cs typeface="Times New Roman" panose="02020603050405020304" charset="0"/>
                            </a:rPr>
                            <m:t>𝑐</m:t>
                          </m:r>
                        </m:e>
                        <m:sub>
                          <m:r>
                            <a:rPr lang="ar-AE" sz="1600" i="1">
                              <a:effectLst/>
                              <a:latin typeface="Cambria Math" panose="02040503050406030204" pitchFamily="18" charset="0"/>
                              <a:ea typeface="宋体" panose="02010600030101010101" pitchFamily="2" charset="-122"/>
                              <a:cs typeface="Times New Roman" panose="02020603050405020304" charset="0"/>
                            </a:rPr>
                            <m:t>12</m:t>
                          </m:r>
                        </m:sub>
                      </m:sSub>
                    </m:oMath>
                  </m:oMathPara>
                </a14:m>
                <a:endParaRPr lang="en-US" altLang="zh-CN" sz="1600" kern="100" dirty="0">
                  <a:latin typeface="Times New Roman" panose="02020603050405020304" charset="0"/>
                  <a:ea typeface="宋体" panose="02010600030101010101" pitchFamily="2" charset="-122"/>
                  <a:cs typeface="Times New Roman" panose="02020603050405020304" charset="0"/>
                </a:endParaRPr>
              </a:p>
              <a:p>
                <a:endParaRPr lang="en-US" sz="1600" i="1" dirty="0">
                  <a:effectLst/>
                  <a:latin typeface="Cambria Math" panose="02040503050406030204" pitchFamily="18" charset="0"/>
                  <a:cs typeface="Times New Roman" panose="02020603050405020304" charset="0"/>
                </a:endParaRPr>
              </a:p>
              <a:p>
                <a:pPr/>
                <a14:m>
                  <m:oMathPara xmlns:m="http://schemas.openxmlformats.org/officeDocument/2006/math">
                    <m:oMathParaPr>
                      <m:jc m:val="centerGroup"/>
                    </m:oMathParaPr>
                    <m:oMath xmlns:m="http://schemas.openxmlformats.org/officeDocument/2006/math">
                      <m:sSub>
                        <m:sSubPr>
                          <m:ctrlPr>
                            <a:rPr lang="ar-AE" sz="1600" i="1" smtClean="0">
                              <a:effectLst/>
                              <a:latin typeface="Cambria Math" panose="02040503050406030204" pitchFamily="18" charset="0"/>
                              <a:cs typeface="Times New Roman" panose="02020603050405020304" charset="0"/>
                            </a:rPr>
                          </m:ctrlPr>
                        </m:sSubPr>
                        <m:e>
                          <m:r>
                            <a:rPr lang="ar-AE" sz="1600" b="1" i="1">
                              <a:effectLst/>
                              <a:latin typeface="Cambria Math" panose="02040503050406030204" pitchFamily="18" charset="0"/>
                              <a:ea typeface="宋体" panose="02010600030101010101" pitchFamily="2" charset="-122"/>
                              <a:cs typeface="Times New Roman" panose="02020603050405020304" charset="0"/>
                            </a:rPr>
                            <m:t>𝝉</m:t>
                          </m:r>
                        </m:e>
                        <m:sub>
                          <m:r>
                            <a:rPr lang="ar-AE" sz="1600" i="1">
                              <a:effectLst/>
                              <a:latin typeface="Cambria Math" panose="02040503050406030204" pitchFamily="18" charset="0"/>
                              <a:ea typeface="宋体" panose="02010600030101010101" pitchFamily="2" charset="-122"/>
                              <a:cs typeface="Times New Roman" panose="02020603050405020304" charset="0"/>
                            </a:rPr>
                            <m:t>2</m:t>
                          </m:r>
                        </m:sub>
                      </m:sSub>
                      <m:r>
                        <a:rPr lang="ar-AE" sz="1600" i="1">
                          <a:effectLst/>
                          <a:latin typeface="Cambria Math" panose="02040503050406030204" pitchFamily="18" charset="0"/>
                          <a:ea typeface="宋体" panose="02010600030101010101" pitchFamily="2" charset="-122"/>
                          <a:cs typeface="Times New Roman" panose="02020603050405020304" charset="0"/>
                        </a:rPr>
                        <m:t>=</m:t>
                      </m:r>
                      <m:d>
                        <m:dPr>
                          <m:ctrlPr>
                            <a:rPr lang="ar-AE" sz="1600" i="1">
                              <a:effectLst/>
                              <a:latin typeface="Cambria Math" panose="02040503050406030204" pitchFamily="18" charset="0"/>
                              <a:cs typeface="Times New Roman" panose="02020603050405020304" charset="0"/>
                            </a:rPr>
                          </m:ctrlPr>
                        </m:dPr>
                        <m:e>
                          <m:sSub>
                            <m:sSubPr>
                              <m:ctrlPr>
                                <a:rPr lang="ar-AE" sz="1600" i="1">
                                  <a:effectLst/>
                                  <a:latin typeface="Cambria Math" panose="02040503050406030204" pitchFamily="18" charset="0"/>
                                  <a:cs typeface="Times New Roman" panose="02020603050405020304" charset="0"/>
                                </a:rPr>
                              </m:ctrlPr>
                            </m:sSubPr>
                            <m:e>
                              <m:r>
                                <a:rPr lang="ar-AE" sz="1600" i="1">
                                  <a:effectLst/>
                                  <a:latin typeface="Cambria Math" panose="02040503050406030204" pitchFamily="18" charset="0"/>
                                  <a:ea typeface="宋体" panose="02010600030101010101" pitchFamily="2" charset="-122"/>
                                  <a:cs typeface="Times New Roman" panose="02020603050405020304" charset="0"/>
                                </a:rPr>
                                <m:t>𝑚</m:t>
                              </m:r>
                            </m:e>
                            <m:sub>
                              <m:r>
                                <a:rPr lang="ar-AE" sz="1600" i="1">
                                  <a:effectLst/>
                                  <a:latin typeface="Cambria Math" panose="02040503050406030204" pitchFamily="18" charset="0"/>
                                  <a:ea typeface="宋体" panose="02010600030101010101" pitchFamily="2" charset="-122"/>
                                  <a:cs typeface="Times New Roman" panose="02020603050405020304" charset="0"/>
                                </a:rPr>
                                <m:t>2</m:t>
                              </m:r>
                            </m:sub>
                          </m:sSub>
                          <m:sSubSup>
                            <m:sSubSupPr>
                              <m:ctrlPr>
                                <a:rPr lang="ar-AE" sz="1600" i="1">
                                  <a:effectLst/>
                                  <a:latin typeface="Cambria Math" panose="02040503050406030204" pitchFamily="18" charset="0"/>
                                  <a:cs typeface="Times New Roman" panose="02020603050405020304" charset="0"/>
                                </a:rPr>
                              </m:ctrlPr>
                            </m:sSubSupPr>
                            <m:e>
                              <m:r>
                                <a:rPr lang="ar-AE" sz="1600" i="1">
                                  <a:effectLst/>
                                  <a:latin typeface="Cambria Math" panose="02040503050406030204" pitchFamily="18" charset="0"/>
                                  <a:ea typeface="宋体" panose="02010600030101010101" pitchFamily="2" charset="-122"/>
                                  <a:cs typeface="Times New Roman" panose="02020603050405020304" charset="0"/>
                                </a:rPr>
                                <m:t>𝑙</m:t>
                              </m:r>
                            </m:e>
                            <m:sub>
                              <m:r>
                                <a:rPr lang="ar-AE" sz="1600" i="1">
                                  <a:effectLst/>
                                  <a:latin typeface="Cambria Math" panose="02040503050406030204" pitchFamily="18" charset="0"/>
                                  <a:ea typeface="宋体" panose="02010600030101010101" pitchFamily="2" charset="-122"/>
                                  <a:cs typeface="Times New Roman" panose="02020603050405020304" charset="0"/>
                                </a:rPr>
                                <m:t>2</m:t>
                              </m:r>
                            </m:sub>
                            <m:sup>
                              <m:r>
                                <a:rPr lang="ar-AE" sz="1600" i="1">
                                  <a:effectLst/>
                                  <a:latin typeface="Cambria Math" panose="02040503050406030204" pitchFamily="18" charset="0"/>
                                  <a:ea typeface="宋体" panose="02010600030101010101" pitchFamily="2" charset="-122"/>
                                  <a:cs typeface="Times New Roman" panose="02020603050405020304" charset="0"/>
                                </a:rPr>
                                <m:t>2</m:t>
                              </m:r>
                            </m:sup>
                          </m:sSubSup>
                          <m:r>
                            <a:rPr lang="ar-AE" sz="1600" i="1">
                              <a:effectLst/>
                              <a:latin typeface="Cambria Math" panose="02040503050406030204" pitchFamily="18" charset="0"/>
                              <a:ea typeface="宋体" panose="02010600030101010101" pitchFamily="2" charset="-122"/>
                              <a:cs typeface="Times New Roman" panose="02020603050405020304" charset="0"/>
                            </a:rPr>
                            <m:t>+</m:t>
                          </m:r>
                          <m:sSub>
                            <m:sSubPr>
                              <m:ctrlPr>
                                <a:rPr lang="ar-AE" sz="1600" i="1">
                                  <a:effectLst/>
                                  <a:latin typeface="Cambria Math" panose="02040503050406030204" pitchFamily="18" charset="0"/>
                                  <a:cs typeface="Times New Roman" panose="02020603050405020304" charset="0"/>
                                </a:rPr>
                              </m:ctrlPr>
                            </m:sSubPr>
                            <m:e>
                              <m:r>
                                <a:rPr lang="ar-AE" sz="1600" i="1">
                                  <a:effectLst/>
                                  <a:latin typeface="Cambria Math" panose="02040503050406030204" pitchFamily="18" charset="0"/>
                                  <a:ea typeface="宋体" panose="02010600030101010101" pitchFamily="2" charset="-122"/>
                                  <a:cs typeface="Times New Roman" panose="02020603050405020304" charset="0"/>
                                </a:rPr>
                                <m:t>𝑚</m:t>
                              </m:r>
                            </m:e>
                            <m:sub>
                              <m:r>
                                <a:rPr lang="ar-AE" sz="1600" i="1">
                                  <a:effectLst/>
                                  <a:latin typeface="Cambria Math" panose="02040503050406030204" pitchFamily="18" charset="0"/>
                                  <a:ea typeface="宋体" panose="02010600030101010101" pitchFamily="2" charset="-122"/>
                                  <a:cs typeface="Times New Roman" panose="02020603050405020304" charset="0"/>
                                </a:rPr>
                                <m:t>2</m:t>
                              </m:r>
                            </m:sub>
                          </m:sSub>
                          <m:sSub>
                            <m:sSubPr>
                              <m:ctrlPr>
                                <a:rPr lang="ar-AE" sz="1600" i="1">
                                  <a:effectLst/>
                                  <a:latin typeface="Cambria Math" panose="02040503050406030204" pitchFamily="18" charset="0"/>
                                  <a:cs typeface="Times New Roman" panose="02020603050405020304" charset="0"/>
                                </a:rPr>
                              </m:ctrlPr>
                            </m:sSubPr>
                            <m:e>
                              <m:r>
                                <a:rPr lang="ar-AE" sz="1600" i="1">
                                  <a:effectLst/>
                                  <a:latin typeface="Cambria Math" panose="02040503050406030204" pitchFamily="18" charset="0"/>
                                  <a:ea typeface="宋体" panose="02010600030101010101" pitchFamily="2" charset="-122"/>
                                  <a:cs typeface="Times New Roman" panose="02020603050405020304" charset="0"/>
                                </a:rPr>
                                <m:t>𝑙</m:t>
                              </m:r>
                            </m:e>
                            <m:sub>
                              <m:r>
                                <a:rPr lang="ar-AE" sz="1600" i="1">
                                  <a:effectLst/>
                                  <a:latin typeface="Cambria Math" panose="02040503050406030204" pitchFamily="18" charset="0"/>
                                  <a:ea typeface="宋体" panose="02010600030101010101" pitchFamily="2" charset="-122"/>
                                  <a:cs typeface="Times New Roman" panose="02020603050405020304" charset="0"/>
                                </a:rPr>
                                <m:t>1</m:t>
                              </m:r>
                            </m:sub>
                          </m:sSub>
                          <m:sSub>
                            <m:sSubPr>
                              <m:ctrlPr>
                                <a:rPr lang="ar-AE" sz="1600" i="1">
                                  <a:effectLst/>
                                  <a:latin typeface="Cambria Math" panose="02040503050406030204" pitchFamily="18" charset="0"/>
                                  <a:cs typeface="Times New Roman" panose="02020603050405020304" charset="0"/>
                                </a:rPr>
                              </m:ctrlPr>
                            </m:sSubPr>
                            <m:e>
                              <m:r>
                                <a:rPr lang="ar-AE" sz="1600" i="1">
                                  <a:effectLst/>
                                  <a:latin typeface="Cambria Math" panose="02040503050406030204" pitchFamily="18" charset="0"/>
                                  <a:ea typeface="宋体" panose="02010600030101010101" pitchFamily="2" charset="-122"/>
                                  <a:cs typeface="Times New Roman" panose="02020603050405020304" charset="0"/>
                                </a:rPr>
                                <m:t>𝑙</m:t>
                              </m:r>
                            </m:e>
                            <m:sub>
                              <m:r>
                                <a:rPr lang="ar-AE" sz="1600" i="1">
                                  <a:effectLst/>
                                  <a:latin typeface="Cambria Math" panose="02040503050406030204" pitchFamily="18" charset="0"/>
                                  <a:ea typeface="宋体" panose="02010600030101010101" pitchFamily="2" charset="-122"/>
                                  <a:cs typeface="Times New Roman" panose="02020603050405020304" charset="0"/>
                                </a:rPr>
                                <m:t>2</m:t>
                              </m:r>
                            </m:sub>
                          </m:sSub>
                          <m:sSub>
                            <m:sSubPr>
                              <m:ctrlPr>
                                <a:rPr lang="ar-AE" sz="1600" i="1">
                                  <a:effectLst/>
                                  <a:latin typeface="Cambria Math" panose="02040503050406030204" pitchFamily="18" charset="0"/>
                                  <a:cs typeface="Times New Roman" panose="02020603050405020304" charset="0"/>
                                </a:rPr>
                              </m:ctrlPr>
                            </m:sSubPr>
                            <m:e>
                              <m:r>
                                <a:rPr lang="ar-AE" sz="1600" i="1">
                                  <a:effectLst/>
                                  <a:latin typeface="Cambria Math" panose="02040503050406030204" pitchFamily="18" charset="0"/>
                                  <a:ea typeface="宋体" panose="02010600030101010101" pitchFamily="2" charset="-122"/>
                                  <a:cs typeface="Times New Roman" panose="02020603050405020304" charset="0"/>
                                </a:rPr>
                                <m:t>𝑐</m:t>
                              </m:r>
                            </m:e>
                            <m:sub>
                              <m:r>
                                <a:rPr lang="ar-AE" sz="1600" i="1">
                                  <a:effectLst/>
                                  <a:latin typeface="Cambria Math" panose="02040503050406030204" pitchFamily="18" charset="0"/>
                                  <a:ea typeface="宋体" panose="02010600030101010101" pitchFamily="2" charset="-122"/>
                                  <a:cs typeface="Times New Roman" panose="02020603050405020304" charset="0"/>
                                </a:rPr>
                                <m:t>2</m:t>
                              </m:r>
                            </m:sub>
                          </m:sSub>
                        </m:e>
                      </m:d>
                      <m:sSub>
                        <m:sSubPr>
                          <m:ctrlPr>
                            <a:rPr lang="ar-AE" sz="1600" i="1">
                              <a:effectLst/>
                              <a:latin typeface="Cambria Math" panose="02040503050406030204" pitchFamily="18" charset="0"/>
                              <a:cs typeface="Times New Roman" panose="02020603050405020304" charset="0"/>
                            </a:rPr>
                          </m:ctrlPr>
                        </m:sSubPr>
                        <m:e>
                          <m:acc>
                            <m:accPr>
                              <m:chr m:val="̈"/>
                              <m:ctrlPr>
                                <a:rPr lang="ar-AE" sz="1600" i="1">
                                  <a:effectLst/>
                                  <a:latin typeface="Cambria Math" panose="02040503050406030204" pitchFamily="18" charset="0"/>
                                  <a:cs typeface="Times New Roman" panose="02020603050405020304" charset="0"/>
                                </a:rPr>
                              </m:ctrlPr>
                            </m:accPr>
                            <m:e>
                              <m:r>
                                <a:rPr lang="ar-AE" sz="1600" i="1">
                                  <a:effectLst/>
                                  <a:latin typeface="Cambria Math" panose="02040503050406030204" pitchFamily="18" charset="0"/>
                                  <a:ea typeface="宋体" panose="02010600030101010101" pitchFamily="2" charset="-122"/>
                                  <a:cs typeface="Times New Roman" panose="02020603050405020304" charset="0"/>
                                </a:rPr>
                                <m:t>𝜃</m:t>
                              </m:r>
                            </m:e>
                          </m:acc>
                        </m:e>
                        <m:sub>
                          <m:r>
                            <a:rPr lang="ar-AE" sz="1600" i="1">
                              <a:effectLst/>
                              <a:latin typeface="Cambria Math" panose="02040503050406030204" pitchFamily="18" charset="0"/>
                              <a:ea typeface="宋体" panose="02010600030101010101" pitchFamily="2" charset="-122"/>
                              <a:cs typeface="Times New Roman" panose="02020603050405020304" charset="0"/>
                            </a:rPr>
                            <m:t>1</m:t>
                          </m:r>
                        </m:sub>
                      </m:sSub>
                      <m:r>
                        <a:rPr lang="ar-AE" sz="1600" i="1">
                          <a:effectLst/>
                          <a:latin typeface="Cambria Math" panose="02040503050406030204" pitchFamily="18" charset="0"/>
                          <a:ea typeface="宋体" panose="02010600030101010101" pitchFamily="2" charset="-122"/>
                          <a:cs typeface="Times New Roman" panose="02020603050405020304" charset="0"/>
                        </a:rPr>
                        <m:t>+</m:t>
                      </m:r>
                      <m:sSub>
                        <m:sSubPr>
                          <m:ctrlPr>
                            <a:rPr lang="ar-AE" sz="1600" i="1">
                              <a:effectLst/>
                              <a:latin typeface="Cambria Math" panose="02040503050406030204" pitchFamily="18" charset="0"/>
                              <a:cs typeface="Times New Roman" panose="02020603050405020304" charset="0"/>
                            </a:rPr>
                          </m:ctrlPr>
                        </m:sSubPr>
                        <m:e>
                          <m:r>
                            <a:rPr lang="ar-AE" sz="1600" i="1">
                              <a:effectLst/>
                              <a:latin typeface="Cambria Math" panose="02040503050406030204" pitchFamily="18" charset="0"/>
                              <a:ea typeface="宋体" panose="02010600030101010101" pitchFamily="2" charset="-122"/>
                              <a:cs typeface="Times New Roman" panose="02020603050405020304" charset="0"/>
                            </a:rPr>
                            <m:t>𝑚</m:t>
                          </m:r>
                        </m:e>
                        <m:sub>
                          <m:r>
                            <a:rPr lang="ar-AE" sz="1600" i="1">
                              <a:effectLst/>
                              <a:latin typeface="Cambria Math" panose="02040503050406030204" pitchFamily="18" charset="0"/>
                              <a:ea typeface="宋体" panose="02010600030101010101" pitchFamily="2" charset="-122"/>
                              <a:cs typeface="Times New Roman" panose="02020603050405020304" charset="0"/>
                            </a:rPr>
                            <m:t>2</m:t>
                          </m:r>
                        </m:sub>
                      </m:sSub>
                      <m:sSubSup>
                        <m:sSubSupPr>
                          <m:ctrlPr>
                            <a:rPr lang="ar-AE" sz="1600" i="1">
                              <a:effectLst/>
                              <a:latin typeface="Cambria Math" panose="02040503050406030204" pitchFamily="18" charset="0"/>
                              <a:cs typeface="Times New Roman" panose="02020603050405020304" charset="0"/>
                            </a:rPr>
                          </m:ctrlPr>
                        </m:sSubSupPr>
                        <m:e>
                          <m:r>
                            <a:rPr lang="ar-AE" sz="1600" i="1">
                              <a:effectLst/>
                              <a:latin typeface="Cambria Math" panose="02040503050406030204" pitchFamily="18" charset="0"/>
                              <a:ea typeface="宋体" panose="02010600030101010101" pitchFamily="2" charset="-122"/>
                              <a:cs typeface="Times New Roman" panose="02020603050405020304" charset="0"/>
                            </a:rPr>
                            <m:t>𝑙</m:t>
                          </m:r>
                        </m:e>
                        <m:sub>
                          <m:r>
                            <a:rPr lang="ar-AE" sz="1600" i="1">
                              <a:effectLst/>
                              <a:latin typeface="Cambria Math" panose="02040503050406030204" pitchFamily="18" charset="0"/>
                              <a:ea typeface="宋体" panose="02010600030101010101" pitchFamily="2" charset="-122"/>
                              <a:cs typeface="Times New Roman" panose="02020603050405020304" charset="0"/>
                            </a:rPr>
                            <m:t>2</m:t>
                          </m:r>
                        </m:sub>
                        <m:sup>
                          <m:r>
                            <a:rPr lang="ar-AE" sz="1600" i="1">
                              <a:effectLst/>
                              <a:latin typeface="Cambria Math" panose="02040503050406030204" pitchFamily="18" charset="0"/>
                              <a:ea typeface="宋体" panose="02010600030101010101" pitchFamily="2" charset="-122"/>
                              <a:cs typeface="Times New Roman" panose="02020603050405020304" charset="0"/>
                            </a:rPr>
                            <m:t>2</m:t>
                          </m:r>
                        </m:sup>
                      </m:sSubSup>
                      <m:sSub>
                        <m:sSubPr>
                          <m:ctrlPr>
                            <a:rPr lang="ar-AE" sz="1600" i="1">
                              <a:effectLst/>
                              <a:latin typeface="Cambria Math" panose="02040503050406030204" pitchFamily="18" charset="0"/>
                              <a:cs typeface="Times New Roman" panose="02020603050405020304" charset="0"/>
                            </a:rPr>
                          </m:ctrlPr>
                        </m:sSubPr>
                        <m:e>
                          <m:acc>
                            <m:accPr>
                              <m:chr m:val="̈"/>
                              <m:ctrlPr>
                                <a:rPr lang="ar-AE" sz="1600" i="1">
                                  <a:effectLst/>
                                  <a:latin typeface="Cambria Math" panose="02040503050406030204" pitchFamily="18" charset="0"/>
                                  <a:cs typeface="Times New Roman" panose="02020603050405020304" charset="0"/>
                                </a:rPr>
                              </m:ctrlPr>
                            </m:accPr>
                            <m:e>
                              <m:r>
                                <a:rPr lang="ar-AE" sz="1600" i="1">
                                  <a:effectLst/>
                                  <a:latin typeface="Cambria Math" panose="02040503050406030204" pitchFamily="18" charset="0"/>
                                  <a:ea typeface="宋体" panose="02010600030101010101" pitchFamily="2" charset="-122"/>
                                  <a:cs typeface="Times New Roman" panose="02020603050405020304" charset="0"/>
                                </a:rPr>
                                <m:t>𝜃</m:t>
                              </m:r>
                            </m:e>
                          </m:acc>
                        </m:e>
                        <m:sub>
                          <m:r>
                            <a:rPr lang="ar-AE" sz="1600" i="1">
                              <a:effectLst/>
                              <a:latin typeface="Cambria Math" panose="02040503050406030204" pitchFamily="18" charset="0"/>
                              <a:ea typeface="宋体" panose="02010600030101010101" pitchFamily="2" charset="-122"/>
                              <a:cs typeface="Times New Roman" panose="02020603050405020304" charset="0"/>
                            </a:rPr>
                            <m:t>2</m:t>
                          </m:r>
                        </m:sub>
                      </m:sSub>
                      <m:r>
                        <a:rPr lang="ar-AE" sz="1600" i="1">
                          <a:effectLst/>
                          <a:latin typeface="Cambria Math" panose="02040503050406030204" pitchFamily="18" charset="0"/>
                          <a:ea typeface="宋体" panose="02010600030101010101" pitchFamily="2" charset="-122"/>
                          <a:cs typeface="Times New Roman" panose="02020603050405020304" charset="0"/>
                        </a:rPr>
                        <m:t>+</m:t>
                      </m:r>
                      <m:sSub>
                        <m:sSubPr>
                          <m:ctrlPr>
                            <a:rPr lang="ar-AE" sz="1600" i="1">
                              <a:effectLst/>
                              <a:latin typeface="Cambria Math" panose="02040503050406030204" pitchFamily="18" charset="0"/>
                              <a:cs typeface="Times New Roman" panose="02020603050405020304" charset="0"/>
                            </a:rPr>
                          </m:ctrlPr>
                        </m:sSubPr>
                        <m:e>
                          <m:r>
                            <a:rPr lang="ar-AE" sz="1600" i="1">
                              <a:effectLst/>
                              <a:latin typeface="Cambria Math" panose="02040503050406030204" pitchFamily="18" charset="0"/>
                              <a:ea typeface="宋体" panose="02010600030101010101" pitchFamily="2" charset="-122"/>
                              <a:cs typeface="Times New Roman" panose="02020603050405020304" charset="0"/>
                            </a:rPr>
                            <m:t>𝑚</m:t>
                          </m:r>
                        </m:e>
                        <m:sub>
                          <m:r>
                            <a:rPr lang="ar-AE" sz="1600" i="1">
                              <a:effectLst/>
                              <a:latin typeface="Cambria Math" panose="02040503050406030204" pitchFamily="18" charset="0"/>
                              <a:ea typeface="宋体" panose="02010600030101010101" pitchFamily="2" charset="-122"/>
                              <a:cs typeface="Times New Roman" panose="02020603050405020304" charset="0"/>
                            </a:rPr>
                            <m:t>2</m:t>
                          </m:r>
                        </m:sub>
                      </m:sSub>
                      <m:sSub>
                        <m:sSubPr>
                          <m:ctrlPr>
                            <a:rPr lang="ar-AE" sz="1600" i="1">
                              <a:effectLst/>
                              <a:latin typeface="Cambria Math" panose="02040503050406030204" pitchFamily="18" charset="0"/>
                              <a:cs typeface="Times New Roman" panose="02020603050405020304" charset="0"/>
                            </a:rPr>
                          </m:ctrlPr>
                        </m:sSubPr>
                        <m:e>
                          <m:r>
                            <a:rPr lang="ar-AE" sz="1600" i="1">
                              <a:effectLst/>
                              <a:latin typeface="Cambria Math" panose="02040503050406030204" pitchFamily="18" charset="0"/>
                              <a:ea typeface="宋体" panose="02010600030101010101" pitchFamily="2" charset="-122"/>
                              <a:cs typeface="Times New Roman" panose="02020603050405020304" charset="0"/>
                            </a:rPr>
                            <m:t>𝑙</m:t>
                          </m:r>
                        </m:e>
                        <m:sub>
                          <m:r>
                            <a:rPr lang="ar-AE" sz="1600" i="1">
                              <a:effectLst/>
                              <a:latin typeface="Cambria Math" panose="02040503050406030204" pitchFamily="18" charset="0"/>
                              <a:ea typeface="宋体" panose="02010600030101010101" pitchFamily="2" charset="-122"/>
                              <a:cs typeface="Times New Roman" panose="02020603050405020304" charset="0"/>
                            </a:rPr>
                            <m:t>1</m:t>
                          </m:r>
                        </m:sub>
                      </m:sSub>
                      <m:sSub>
                        <m:sSubPr>
                          <m:ctrlPr>
                            <a:rPr lang="ar-AE" sz="1600" i="1">
                              <a:effectLst/>
                              <a:latin typeface="Cambria Math" panose="02040503050406030204" pitchFamily="18" charset="0"/>
                              <a:cs typeface="Times New Roman" panose="02020603050405020304" charset="0"/>
                            </a:rPr>
                          </m:ctrlPr>
                        </m:sSubPr>
                        <m:e>
                          <m:r>
                            <a:rPr lang="ar-AE" sz="1600" i="1">
                              <a:effectLst/>
                              <a:latin typeface="Cambria Math" panose="02040503050406030204" pitchFamily="18" charset="0"/>
                              <a:ea typeface="宋体" panose="02010600030101010101" pitchFamily="2" charset="-122"/>
                              <a:cs typeface="Times New Roman" panose="02020603050405020304" charset="0"/>
                            </a:rPr>
                            <m:t>𝑙</m:t>
                          </m:r>
                        </m:e>
                        <m:sub>
                          <m:r>
                            <a:rPr lang="ar-AE" sz="1600" i="1">
                              <a:effectLst/>
                              <a:latin typeface="Cambria Math" panose="02040503050406030204" pitchFamily="18" charset="0"/>
                              <a:ea typeface="宋体" panose="02010600030101010101" pitchFamily="2" charset="-122"/>
                              <a:cs typeface="Times New Roman" panose="02020603050405020304" charset="0"/>
                            </a:rPr>
                            <m:t>2</m:t>
                          </m:r>
                        </m:sub>
                      </m:sSub>
                      <m:sSubSup>
                        <m:sSubSupPr>
                          <m:ctrlPr>
                            <a:rPr lang="ar-AE" sz="1600" i="1">
                              <a:effectLst/>
                              <a:latin typeface="Cambria Math" panose="02040503050406030204" pitchFamily="18" charset="0"/>
                              <a:cs typeface="Times New Roman" panose="02020603050405020304" charset="0"/>
                            </a:rPr>
                          </m:ctrlPr>
                        </m:sSubSupPr>
                        <m:e>
                          <m:acc>
                            <m:accPr>
                              <m:chr m:val="̇"/>
                              <m:ctrlPr>
                                <a:rPr lang="ar-AE" sz="1600" i="1">
                                  <a:effectLst/>
                                  <a:latin typeface="Cambria Math" panose="02040503050406030204" pitchFamily="18" charset="0"/>
                                  <a:cs typeface="Times New Roman" panose="02020603050405020304" charset="0"/>
                                </a:rPr>
                              </m:ctrlPr>
                            </m:accPr>
                            <m:e>
                              <m:r>
                                <a:rPr lang="ar-AE" sz="1600" i="1">
                                  <a:effectLst/>
                                  <a:latin typeface="Cambria Math" panose="02040503050406030204" pitchFamily="18" charset="0"/>
                                  <a:ea typeface="宋体" panose="02010600030101010101" pitchFamily="2" charset="-122"/>
                                  <a:cs typeface="Times New Roman" panose="02020603050405020304" charset="0"/>
                                </a:rPr>
                                <m:t>𝜃</m:t>
                              </m:r>
                            </m:e>
                          </m:acc>
                        </m:e>
                        <m:sub>
                          <m:r>
                            <a:rPr lang="ar-AE" sz="1600" i="1">
                              <a:effectLst/>
                              <a:latin typeface="Cambria Math" panose="02040503050406030204" pitchFamily="18" charset="0"/>
                              <a:ea typeface="宋体" panose="02010600030101010101" pitchFamily="2" charset="-122"/>
                              <a:cs typeface="Times New Roman" panose="02020603050405020304" charset="0"/>
                            </a:rPr>
                            <m:t>1</m:t>
                          </m:r>
                        </m:sub>
                        <m:sup>
                          <m:r>
                            <a:rPr lang="ar-AE" sz="1600" i="1">
                              <a:effectLst/>
                              <a:latin typeface="Cambria Math" panose="02040503050406030204" pitchFamily="18" charset="0"/>
                              <a:ea typeface="宋体" panose="02010600030101010101" pitchFamily="2" charset="-122"/>
                              <a:cs typeface="Times New Roman" panose="02020603050405020304" charset="0"/>
                            </a:rPr>
                            <m:t>2</m:t>
                          </m:r>
                        </m:sup>
                      </m:sSubSup>
                      <m:sSub>
                        <m:sSubPr>
                          <m:ctrlPr>
                            <a:rPr lang="ar-AE" sz="1600" i="1">
                              <a:effectLst/>
                              <a:latin typeface="Cambria Math" panose="02040503050406030204" pitchFamily="18" charset="0"/>
                              <a:cs typeface="Times New Roman" panose="02020603050405020304" charset="0"/>
                            </a:rPr>
                          </m:ctrlPr>
                        </m:sSubPr>
                        <m:e>
                          <m:r>
                            <a:rPr lang="ar-AE" sz="1600" i="1">
                              <a:effectLst/>
                              <a:latin typeface="Cambria Math" panose="02040503050406030204" pitchFamily="18" charset="0"/>
                              <a:ea typeface="宋体" panose="02010600030101010101" pitchFamily="2" charset="-122"/>
                              <a:cs typeface="Times New Roman" panose="02020603050405020304" charset="0"/>
                            </a:rPr>
                            <m:t>𝑠</m:t>
                          </m:r>
                        </m:e>
                        <m:sub>
                          <m:r>
                            <a:rPr lang="ar-AE" sz="1600" i="1">
                              <a:effectLst/>
                              <a:latin typeface="Cambria Math" panose="02040503050406030204" pitchFamily="18" charset="0"/>
                              <a:ea typeface="宋体" panose="02010600030101010101" pitchFamily="2" charset="-122"/>
                              <a:cs typeface="Times New Roman" panose="02020603050405020304" charset="0"/>
                            </a:rPr>
                            <m:t>2</m:t>
                          </m:r>
                        </m:sub>
                      </m:sSub>
                      <m:r>
                        <a:rPr lang="ar-AE" sz="1600">
                          <a:effectLst/>
                          <a:latin typeface="Cambria Math" panose="02040503050406030204" pitchFamily="18" charset="0"/>
                          <a:ea typeface="宋体" panose="02010600030101010101" pitchFamily="2" charset="-122"/>
                          <a:cs typeface="Times New Roman" panose="02020603050405020304" charset="0"/>
                        </a:rPr>
                        <m:t>+</m:t>
                      </m:r>
                      <m:sSub>
                        <m:sSubPr>
                          <m:ctrlPr>
                            <a:rPr lang="ar-AE" sz="1600" i="1">
                              <a:effectLst/>
                              <a:latin typeface="Cambria Math" panose="02040503050406030204" pitchFamily="18" charset="0"/>
                              <a:cs typeface="Times New Roman" panose="02020603050405020304" charset="0"/>
                            </a:rPr>
                          </m:ctrlPr>
                        </m:sSubPr>
                        <m:e>
                          <m:r>
                            <a:rPr lang="ar-AE" sz="1600" i="1">
                              <a:effectLst/>
                              <a:latin typeface="Cambria Math" panose="02040503050406030204" pitchFamily="18" charset="0"/>
                              <a:ea typeface="宋体" panose="02010600030101010101" pitchFamily="2" charset="-122"/>
                              <a:cs typeface="Times New Roman" panose="02020603050405020304" charset="0"/>
                            </a:rPr>
                            <m:t>𝑚</m:t>
                          </m:r>
                        </m:e>
                        <m:sub>
                          <m:r>
                            <a:rPr lang="ar-AE" sz="1600" i="1">
                              <a:effectLst/>
                              <a:latin typeface="Cambria Math" panose="02040503050406030204" pitchFamily="18" charset="0"/>
                              <a:ea typeface="宋体" panose="02010600030101010101" pitchFamily="2" charset="-122"/>
                              <a:cs typeface="Times New Roman" panose="02020603050405020304" charset="0"/>
                            </a:rPr>
                            <m:t>2</m:t>
                          </m:r>
                        </m:sub>
                      </m:sSub>
                      <m:r>
                        <a:rPr lang="ar-AE" sz="1600" i="1">
                          <a:effectLst/>
                          <a:latin typeface="Cambria Math" panose="02040503050406030204" pitchFamily="18" charset="0"/>
                          <a:ea typeface="宋体" panose="02010600030101010101" pitchFamily="2" charset="-122"/>
                          <a:cs typeface="Times New Roman" panose="02020603050405020304" charset="0"/>
                        </a:rPr>
                        <m:t>𝑔</m:t>
                      </m:r>
                      <m:sSub>
                        <m:sSubPr>
                          <m:ctrlPr>
                            <a:rPr lang="ar-AE" sz="1600" i="1">
                              <a:effectLst/>
                              <a:latin typeface="Cambria Math" panose="02040503050406030204" pitchFamily="18" charset="0"/>
                              <a:cs typeface="Times New Roman" panose="02020603050405020304" charset="0"/>
                            </a:rPr>
                          </m:ctrlPr>
                        </m:sSubPr>
                        <m:e>
                          <m:r>
                            <a:rPr lang="ar-AE" sz="1600" i="1">
                              <a:effectLst/>
                              <a:latin typeface="Cambria Math" panose="02040503050406030204" pitchFamily="18" charset="0"/>
                              <a:ea typeface="宋体" panose="02010600030101010101" pitchFamily="2" charset="-122"/>
                              <a:cs typeface="Times New Roman" panose="02020603050405020304" charset="0"/>
                            </a:rPr>
                            <m:t>𝑙</m:t>
                          </m:r>
                        </m:e>
                        <m:sub>
                          <m:r>
                            <a:rPr lang="ar-AE" sz="1600" i="1">
                              <a:effectLst/>
                              <a:latin typeface="Cambria Math" panose="02040503050406030204" pitchFamily="18" charset="0"/>
                              <a:ea typeface="宋体" panose="02010600030101010101" pitchFamily="2" charset="-122"/>
                              <a:cs typeface="Times New Roman" panose="02020603050405020304" charset="0"/>
                            </a:rPr>
                            <m:t>2</m:t>
                          </m:r>
                        </m:sub>
                      </m:sSub>
                      <m:sSub>
                        <m:sSubPr>
                          <m:ctrlPr>
                            <a:rPr lang="ar-AE" sz="1600" i="1">
                              <a:effectLst/>
                              <a:latin typeface="Cambria Math" panose="02040503050406030204" pitchFamily="18" charset="0"/>
                              <a:cs typeface="Times New Roman" panose="02020603050405020304" charset="0"/>
                            </a:rPr>
                          </m:ctrlPr>
                        </m:sSubPr>
                        <m:e>
                          <m:r>
                            <a:rPr lang="ar-AE" sz="1600" i="1">
                              <a:effectLst/>
                              <a:latin typeface="Cambria Math" panose="02040503050406030204" pitchFamily="18" charset="0"/>
                              <a:ea typeface="宋体" panose="02010600030101010101" pitchFamily="2" charset="-122"/>
                              <a:cs typeface="Times New Roman" panose="02020603050405020304" charset="0"/>
                            </a:rPr>
                            <m:t>𝑐</m:t>
                          </m:r>
                        </m:e>
                        <m:sub>
                          <m:r>
                            <a:rPr lang="ar-AE" sz="1600" i="1">
                              <a:effectLst/>
                              <a:latin typeface="Cambria Math" panose="02040503050406030204" pitchFamily="18" charset="0"/>
                              <a:ea typeface="宋体" panose="02010600030101010101" pitchFamily="2" charset="-122"/>
                              <a:cs typeface="Times New Roman" panose="02020603050405020304" charset="0"/>
                            </a:rPr>
                            <m:t>12</m:t>
                          </m:r>
                        </m:sub>
                      </m:sSub>
                    </m:oMath>
                  </m:oMathPara>
                </a14:m>
                <a:endParaRPr lang="zh-CN" altLang="en-US" sz="1600" kern="100" dirty="0">
                  <a:effectLst/>
                  <a:latin typeface="Times New Roman" panose="02020603050405020304" charset="0"/>
                  <a:ea typeface="宋体" panose="02010600030101010101" pitchFamily="2" charset="-122"/>
                  <a:cs typeface="Times New Roman" panose="02020603050405020304" charset="0"/>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191530" y="2460750"/>
                <a:ext cx="12000470" cy="4058285"/>
              </a:xfrm>
              <a:prstGeom prst="rect">
                <a:avLst/>
              </a:prstGeom>
              <a:blipFill rotWithShape="1">
                <a:blip r:embed="rId3"/>
                <a:stretch>
                  <a:fillRect l="-3" t="-3" b="3"/>
                </a:stretch>
              </a:blipFill>
            </p:spPr>
            <p:txBody>
              <a:bodyPr/>
              <a:lstStyle/>
              <a:p>
                <a:r>
                  <a:rPr lang="zh-CN" altLang="en-US">
                    <a:noFill/>
                  </a:rPr>
                  <a:t> </a:t>
                </a:r>
              </a:p>
            </p:txBody>
          </p:sp>
        </mc:Fallback>
      </mc:AlternateContent>
      <p:sp>
        <p:nvSpPr>
          <p:cNvPr id="6" name="文本框 5"/>
          <p:cNvSpPr txBox="1"/>
          <p:nvPr/>
        </p:nvSpPr>
        <p:spPr>
          <a:xfrm>
            <a:off x="-88556" y="700264"/>
            <a:ext cx="6184556" cy="369332"/>
          </a:xfrm>
          <a:prstGeom prst="rect">
            <a:avLst/>
          </a:prstGeom>
          <a:noFill/>
        </p:spPr>
        <p:txBody>
          <a:bodyPr wrap="square">
            <a:spAutoFit/>
          </a:bodyPr>
          <a:lstStyle/>
          <a:p>
            <a:r>
              <a:rPr lang="en-US" altLang="zh-CN" dirty="0"/>
              <a:t>5.4.2 </a:t>
            </a:r>
            <a:r>
              <a:rPr lang="zh-CN" altLang="en-US" dirty="0"/>
              <a:t>二连杆机械臂的拉格朗日动力学分析</a:t>
            </a:r>
          </a:p>
        </p:txBody>
      </p:sp>
      <p:sp>
        <p:nvSpPr>
          <p:cNvPr id="7" name="文本框 6"/>
          <p:cNvSpPr txBox="1"/>
          <p:nvPr/>
        </p:nvSpPr>
        <p:spPr>
          <a:xfrm>
            <a:off x="10364682" y="1069596"/>
            <a:ext cx="1192306" cy="369332"/>
          </a:xfrm>
          <a:prstGeom prst="rect">
            <a:avLst/>
          </a:prstGeom>
          <a:noFill/>
        </p:spPr>
        <p:txBody>
          <a:bodyPr wrap="square" rtlCol="0">
            <a:spAutoFit/>
          </a:bodyPr>
          <a:lstStyle/>
          <a:p>
            <a:r>
              <a:rPr lang="zh-CN" altLang="en-US" dirty="0"/>
              <a:t>（</a:t>
            </a:r>
            <a:r>
              <a:rPr lang="en-US" altLang="zh-CN" dirty="0"/>
              <a:t>5.117</a:t>
            </a:r>
            <a:r>
              <a:rPr lang="zh-CN" altLang="en-US" dirty="0"/>
              <a:t>）</a:t>
            </a:r>
            <a:endParaRPr lang="en-US" dirty="0"/>
          </a:p>
        </p:txBody>
      </p:sp>
      <p:sp>
        <p:nvSpPr>
          <p:cNvPr id="8" name="文本框 7"/>
          <p:cNvSpPr txBox="1"/>
          <p:nvPr/>
        </p:nvSpPr>
        <p:spPr>
          <a:xfrm>
            <a:off x="10332594" y="1615173"/>
            <a:ext cx="1192306" cy="369332"/>
          </a:xfrm>
          <a:prstGeom prst="rect">
            <a:avLst/>
          </a:prstGeom>
          <a:noFill/>
        </p:spPr>
        <p:txBody>
          <a:bodyPr wrap="square" rtlCol="0">
            <a:spAutoFit/>
          </a:bodyPr>
          <a:lstStyle/>
          <a:p>
            <a:r>
              <a:rPr lang="zh-CN" altLang="en-US" dirty="0"/>
              <a:t>（</a:t>
            </a:r>
            <a:r>
              <a:rPr lang="en-US" altLang="zh-CN" dirty="0"/>
              <a:t>5.118</a:t>
            </a:r>
            <a:r>
              <a:rPr lang="zh-CN" altLang="en-US" dirty="0"/>
              <a:t>）</a:t>
            </a:r>
            <a:endParaRPr lang="en-US" dirty="0"/>
          </a:p>
        </p:txBody>
      </p:sp>
      <p:sp>
        <p:nvSpPr>
          <p:cNvPr id="9" name="文本框 8"/>
          <p:cNvSpPr txBox="1"/>
          <p:nvPr/>
        </p:nvSpPr>
        <p:spPr>
          <a:xfrm>
            <a:off x="10364682" y="2256354"/>
            <a:ext cx="1192306" cy="369332"/>
          </a:xfrm>
          <a:prstGeom prst="rect">
            <a:avLst/>
          </a:prstGeom>
          <a:noFill/>
        </p:spPr>
        <p:txBody>
          <a:bodyPr wrap="square" rtlCol="0">
            <a:spAutoFit/>
          </a:bodyPr>
          <a:lstStyle/>
          <a:p>
            <a:r>
              <a:rPr lang="zh-CN" altLang="en-US" dirty="0"/>
              <a:t>（</a:t>
            </a:r>
            <a:r>
              <a:rPr lang="en-US" altLang="zh-CN" dirty="0"/>
              <a:t>5.119</a:t>
            </a:r>
            <a:r>
              <a:rPr lang="zh-CN" altLang="en-US" dirty="0"/>
              <a:t>）</a:t>
            </a:r>
            <a:endParaRPr lang="en-US" dirty="0"/>
          </a:p>
        </p:txBody>
      </p:sp>
      <p:sp>
        <p:nvSpPr>
          <p:cNvPr id="10" name="文本框 9"/>
          <p:cNvSpPr txBox="1"/>
          <p:nvPr/>
        </p:nvSpPr>
        <p:spPr>
          <a:xfrm>
            <a:off x="10364682" y="3647508"/>
            <a:ext cx="1192306" cy="369332"/>
          </a:xfrm>
          <a:prstGeom prst="rect">
            <a:avLst/>
          </a:prstGeom>
          <a:noFill/>
        </p:spPr>
        <p:txBody>
          <a:bodyPr wrap="square" rtlCol="0">
            <a:spAutoFit/>
          </a:bodyPr>
          <a:lstStyle/>
          <a:p>
            <a:r>
              <a:rPr lang="zh-CN" altLang="en-US" dirty="0"/>
              <a:t>（</a:t>
            </a:r>
            <a:r>
              <a:rPr lang="en-US" altLang="zh-CN" dirty="0"/>
              <a:t>5.120</a:t>
            </a:r>
            <a:r>
              <a:rPr lang="zh-CN" altLang="en-US" dirty="0"/>
              <a:t>）</a:t>
            </a:r>
            <a:endParaRPr lang="en-US" dirty="0"/>
          </a:p>
        </p:txBody>
      </p:sp>
      <p:sp>
        <p:nvSpPr>
          <p:cNvPr id="11" name="文本框 10"/>
          <p:cNvSpPr txBox="1"/>
          <p:nvPr/>
        </p:nvSpPr>
        <p:spPr>
          <a:xfrm>
            <a:off x="10364682" y="4455274"/>
            <a:ext cx="1192306" cy="369332"/>
          </a:xfrm>
          <a:prstGeom prst="rect">
            <a:avLst/>
          </a:prstGeom>
          <a:noFill/>
        </p:spPr>
        <p:txBody>
          <a:bodyPr wrap="square" rtlCol="0">
            <a:spAutoFit/>
          </a:bodyPr>
          <a:lstStyle/>
          <a:p>
            <a:r>
              <a:rPr lang="zh-CN" altLang="en-US" dirty="0"/>
              <a:t>（</a:t>
            </a:r>
            <a:r>
              <a:rPr lang="en-US" altLang="zh-CN" dirty="0"/>
              <a:t>5.121</a:t>
            </a:r>
            <a:r>
              <a:rPr lang="zh-CN" altLang="en-US" dirty="0"/>
              <a:t>）</a:t>
            </a:r>
            <a:endParaRPr lang="en-US" dirty="0"/>
          </a:p>
        </p:txBody>
      </p:sp>
      <p:sp>
        <p:nvSpPr>
          <p:cNvPr id="12" name="文本框 11"/>
          <p:cNvSpPr txBox="1"/>
          <p:nvPr/>
        </p:nvSpPr>
        <p:spPr>
          <a:xfrm>
            <a:off x="10364682" y="5479880"/>
            <a:ext cx="1192306" cy="369332"/>
          </a:xfrm>
          <a:prstGeom prst="rect">
            <a:avLst/>
          </a:prstGeom>
          <a:noFill/>
        </p:spPr>
        <p:txBody>
          <a:bodyPr wrap="square" rtlCol="0">
            <a:spAutoFit/>
          </a:bodyPr>
          <a:lstStyle/>
          <a:p>
            <a:r>
              <a:rPr lang="zh-CN" altLang="en-US" dirty="0"/>
              <a:t>（</a:t>
            </a:r>
            <a:r>
              <a:rPr lang="en-US" altLang="zh-CN" dirty="0"/>
              <a:t>5.122</a:t>
            </a:r>
            <a:r>
              <a:rPr lang="zh-CN" altLang="en-US" dirty="0"/>
              <a:t>）</a:t>
            </a:r>
            <a:endParaRPr lang="en-US" dirty="0"/>
          </a:p>
        </p:txBody>
      </p:sp>
      <p:sp>
        <p:nvSpPr>
          <p:cNvPr id="13" name="文本框 12"/>
          <p:cNvSpPr txBox="1"/>
          <p:nvPr/>
        </p:nvSpPr>
        <p:spPr>
          <a:xfrm>
            <a:off x="10364682" y="6169705"/>
            <a:ext cx="1192306" cy="369332"/>
          </a:xfrm>
          <a:prstGeom prst="rect">
            <a:avLst/>
          </a:prstGeom>
          <a:noFill/>
        </p:spPr>
        <p:txBody>
          <a:bodyPr wrap="square" rtlCol="0">
            <a:spAutoFit/>
          </a:bodyPr>
          <a:lstStyle/>
          <a:p>
            <a:r>
              <a:rPr lang="zh-CN" altLang="en-US" dirty="0"/>
              <a:t>（</a:t>
            </a:r>
            <a:r>
              <a:rPr lang="en-US" altLang="zh-CN" dirty="0"/>
              <a:t>5.123</a:t>
            </a:r>
            <a:r>
              <a:rPr lang="zh-CN" altLang="en-US" dirty="0"/>
              <a:t>）</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37297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4F378BC9-B02D-4E47-B46C-14BDBF63D8BF}" type="slidenum">
              <a:rPr lang="en-US" altLang="zh-CN" sz="1400"/>
              <a:pPr eaLnBrk="1" hangingPunct="1">
                <a:spcBef>
                  <a:spcPct val="0"/>
                </a:spcBef>
                <a:buFontTx/>
                <a:buNone/>
              </a:pPr>
              <a:t>35</a:t>
            </a:fld>
            <a:r>
              <a:rPr lang="en-US" altLang="zh-CN" sz="1400" dirty="0"/>
              <a:t>/49</a:t>
            </a:r>
          </a:p>
        </p:txBody>
      </p:sp>
      <p:sp>
        <p:nvSpPr>
          <p:cNvPr id="11267" name="Rectangle 2"/>
          <p:cNvSpPr>
            <a:spLocks noGrp="1" noChangeArrowheads="1"/>
          </p:cNvSpPr>
          <p:nvPr>
            <p:ph type="title"/>
          </p:nvPr>
        </p:nvSpPr>
        <p:spPr>
          <a:xfrm>
            <a:off x="2209800" y="533400"/>
            <a:ext cx="7772400" cy="762000"/>
          </a:xfrm>
        </p:spPr>
        <p:txBody>
          <a:bodyPr/>
          <a:lstStyle/>
          <a:p>
            <a:pPr eaLnBrk="1" hangingPunct="1"/>
            <a:r>
              <a:rPr lang="en-US" altLang="zh-CN" sz="3200" dirty="0">
                <a:ea typeface="黑体" pitchFamily="2" charset="-122"/>
              </a:rPr>
              <a:t>1 </a:t>
            </a:r>
            <a:r>
              <a:rPr lang="zh-CN" altLang="en-US" sz="3200" dirty="0">
                <a:ea typeface="黑体" pitchFamily="2" charset="-122"/>
              </a:rPr>
              <a:t>连杆变换矩阵</a:t>
            </a:r>
          </a:p>
        </p:txBody>
      </p:sp>
      <p:sp>
        <p:nvSpPr>
          <p:cNvPr id="11268" name="Rectangle 3"/>
          <p:cNvSpPr>
            <a:spLocks noGrp="1" noChangeArrowheads="1"/>
          </p:cNvSpPr>
          <p:nvPr>
            <p:ph type="body" idx="1"/>
          </p:nvPr>
        </p:nvSpPr>
        <p:spPr>
          <a:xfrm>
            <a:off x="1828800" y="1371600"/>
            <a:ext cx="8534400" cy="4953000"/>
          </a:xfrm>
        </p:spPr>
        <p:txBody>
          <a:bodyPr>
            <a:normAutofit fontScale="92500" lnSpcReduction="10000"/>
          </a:bodyPr>
          <a:lstStyle/>
          <a:p>
            <a:pPr eaLnBrk="1" hangingPunct="1">
              <a:buFont typeface="Wingdings" pitchFamily="2" charset="2"/>
              <a:buChar char="Ø"/>
            </a:pPr>
            <a:r>
              <a:rPr lang="zh-CN" altLang="en-US" sz="2400" dirty="0">
                <a:solidFill>
                  <a:schemeClr val="accent2"/>
                </a:solidFill>
                <a:ea typeface="黑体" pitchFamily="2" charset="-122"/>
              </a:rPr>
              <a:t>关节轴线：</a:t>
            </a:r>
            <a:r>
              <a:rPr lang="zh-CN" altLang="en-US" sz="2400" dirty="0">
                <a:ea typeface="黑体" pitchFamily="2" charset="-122"/>
              </a:rPr>
              <a:t>设第</a:t>
            </a:r>
            <a:r>
              <a:rPr lang="en-US" altLang="zh-CN" sz="2400" i="1" dirty="0" err="1">
                <a:ea typeface="黑体" pitchFamily="2" charset="-122"/>
              </a:rPr>
              <a:t>i</a:t>
            </a:r>
            <a:r>
              <a:rPr lang="zh-CN" altLang="en-US" sz="2400" dirty="0">
                <a:ea typeface="黑体" pitchFamily="2" charset="-122"/>
              </a:rPr>
              <a:t>个关节的轴线为</a:t>
            </a:r>
            <a:r>
              <a:rPr lang="en-US" altLang="zh-CN" sz="2400" i="1" dirty="0">
                <a:ea typeface="黑体" pitchFamily="2" charset="-122"/>
              </a:rPr>
              <a:t>J</a:t>
            </a:r>
            <a:r>
              <a:rPr lang="en-US" altLang="zh-CN" sz="2400" i="1" baseline="-25000" dirty="0">
                <a:ea typeface="黑体" pitchFamily="2" charset="-122"/>
              </a:rPr>
              <a:t>i</a:t>
            </a:r>
            <a:r>
              <a:rPr lang="zh-CN" altLang="en-US" sz="2400" dirty="0">
                <a:ea typeface="黑体" pitchFamily="2" charset="-122"/>
              </a:rPr>
              <a:t>。旋转：转动轴中心线</a:t>
            </a:r>
          </a:p>
          <a:p>
            <a:pPr eaLnBrk="1" hangingPunct="1">
              <a:buFont typeface="Wingdings" pitchFamily="2" charset="2"/>
              <a:buNone/>
            </a:pPr>
            <a:r>
              <a:rPr lang="zh-CN" altLang="en-US" sz="2400" dirty="0">
                <a:ea typeface="黑体" pitchFamily="2" charset="-122"/>
              </a:rPr>
              <a:t>						        平移：移动方向中心线</a:t>
            </a:r>
          </a:p>
          <a:p>
            <a:pPr eaLnBrk="1" hangingPunct="1">
              <a:buFont typeface="Wingdings" pitchFamily="2" charset="2"/>
              <a:buChar char="Ø"/>
            </a:pPr>
            <a:r>
              <a:rPr lang="zh-CN" altLang="en-US" sz="2400" dirty="0">
                <a:solidFill>
                  <a:schemeClr val="accent2"/>
                </a:solidFill>
                <a:ea typeface="黑体" pitchFamily="2" charset="-122"/>
              </a:rPr>
              <a:t>连杆参数：</a:t>
            </a:r>
          </a:p>
          <a:p>
            <a:pPr lvl="1" eaLnBrk="1" hangingPunct="1">
              <a:buClr>
                <a:schemeClr val="folHlink"/>
              </a:buClr>
              <a:buFont typeface="Wingdings" pitchFamily="2" charset="2"/>
              <a:buChar char="ü"/>
            </a:pPr>
            <a:r>
              <a:rPr lang="zh-CN" altLang="en-US" sz="2000" dirty="0">
                <a:solidFill>
                  <a:srgbClr val="000066"/>
                </a:solidFill>
                <a:ea typeface="黑体" pitchFamily="2" charset="-122"/>
              </a:rPr>
              <a:t>连杆长度</a:t>
            </a:r>
            <a:r>
              <a:rPr lang="zh-CN" altLang="en-US" sz="2000" dirty="0">
                <a:ea typeface="黑体" pitchFamily="2" charset="-122"/>
              </a:rPr>
              <a:t>：两个关节的关节轴线</a:t>
            </a:r>
            <a:r>
              <a:rPr lang="en-US" altLang="zh-CN" sz="2000" i="1" dirty="0">
                <a:ea typeface="黑体" pitchFamily="2" charset="-122"/>
              </a:rPr>
              <a:t>J</a:t>
            </a:r>
            <a:r>
              <a:rPr lang="en-US" altLang="zh-CN" sz="2000" i="1" baseline="-25000" dirty="0">
                <a:ea typeface="黑体" pitchFamily="2" charset="-122"/>
              </a:rPr>
              <a:t>i</a:t>
            </a:r>
            <a:r>
              <a:rPr lang="zh-CN" altLang="en-US" sz="2000" dirty="0">
                <a:ea typeface="黑体" pitchFamily="2" charset="-122"/>
              </a:rPr>
              <a:t>与</a:t>
            </a:r>
            <a:r>
              <a:rPr lang="en-US" altLang="zh-CN" sz="2000" i="1" dirty="0">
                <a:ea typeface="黑体" pitchFamily="2" charset="-122"/>
              </a:rPr>
              <a:t>J</a:t>
            </a:r>
            <a:r>
              <a:rPr lang="en-US" altLang="zh-CN" sz="2000" i="1" baseline="-25000" dirty="0">
                <a:ea typeface="黑体" pitchFamily="2" charset="-122"/>
              </a:rPr>
              <a:t>i</a:t>
            </a:r>
            <a:r>
              <a:rPr lang="en-US" altLang="zh-CN" sz="2000" baseline="-25000" dirty="0">
                <a:ea typeface="黑体" pitchFamily="2" charset="-122"/>
              </a:rPr>
              <a:t>+1</a:t>
            </a:r>
            <a:r>
              <a:rPr lang="zh-CN" altLang="en-US" sz="2000" dirty="0">
                <a:ea typeface="黑体" pitchFamily="2" charset="-122"/>
              </a:rPr>
              <a:t>的公垂线距离为连杆长度，记为</a:t>
            </a:r>
            <a:r>
              <a:rPr lang="en-US" altLang="zh-CN" sz="2000" i="1" dirty="0" err="1">
                <a:ea typeface="黑体" pitchFamily="2" charset="-122"/>
              </a:rPr>
              <a:t>a</a:t>
            </a:r>
            <a:r>
              <a:rPr lang="en-US" altLang="zh-CN" sz="2000" i="1" baseline="-25000" dirty="0" err="1">
                <a:ea typeface="黑体" pitchFamily="2" charset="-122"/>
              </a:rPr>
              <a:t>i</a:t>
            </a:r>
            <a:r>
              <a:rPr lang="zh-CN" altLang="en-US" sz="2000" dirty="0">
                <a:ea typeface="黑体" pitchFamily="2" charset="-122"/>
              </a:rPr>
              <a:t>。</a:t>
            </a:r>
          </a:p>
          <a:p>
            <a:pPr lvl="1" eaLnBrk="1" hangingPunct="1">
              <a:buClr>
                <a:schemeClr val="folHlink"/>
              </a:buClr>
              <a:buFont typeface="Wingdings" pitchFamily="2" charset="2"/>
              <a:buChar char="ü"/>
            </a:pPr>
            <a:r>
              <a:rPr lang="zh-CN" altLang="en-US" sz="2000" dirty="0">
                <a:solidFill>
                  <a:srgbClr val="000066"/>
                </a:solidFill>
                <a:ea typeface="黑体" pitchFamily="2" charset="-122"/>
              </a:rPr>
              <a:t>连杆扭转角：</a:t>
            </a:r>
            <a:r>
              <a:rPr lang="zh-CN" altLang="en-US" sz="2000" dirty="0">
                <a:ea typeface="黑体" pitchFamily="2" charset="-122"/>
              </a:rPr>
              <a:t>由</a:t>
            </a:r>
            <a:r>
              <a:rPr lang="en-US" altLang="zh-CN" sz="2000" i="1" dirty="0">
                <a:ea typeface="黑体" pitchFamily="2" charset="-122"/>
              </a:rPr>
              <a:t>J</a:t>
            </a:r>
            <a:r>
              <a:rPr lang="en-US" altLang="zh-CN" sz="2000" i="1" baseline="-25000" dirty="0">
                <a:ea typeface="黑体" pitchFamily="2" charset="-122"/>
              </a:rPr>
              <a:t>i</a:t>
            </a:r>
            <a:r>
              <a:rPr lang="zh-CN" altLang="en-US" sz="2000" dirty="0">
                <a:ea typeface="黑体" pitchFamily="2" charset="-122"/>
              </a:rPr>
              <a:t>与公垂线组成平面</a:t>
            </a:r>
            <a:r>
              <a:rPr lang="en-US" altLang="zh-CN" sz="2000" dirty="0">
                <a:ea typeface="黑体" pitchFamily="2" charset="-122"/>
                <a:sym typeface="Symbol" pitchFamily="18" charset="2"/>
              </a:rPr>
              <a:t>P</a:t>
            </a:r>
            <a:r>
              <a:rPr lang="zh-CN" altLang="en-US" sz="2000" dirty="0">
                <a:ea typeface="黑体" pitchFamily="2" charset="-122"/>
                <a:sym typeface="Symbol" pitchFamily="18" charset="2"/>
              </a:rPr>
              <a:t>，</a:t>
            </a:r>
            <a:r>
              <a:rPr lang="en-US" altLang="zh-CN" sz="2000" i="1" dirty="0">
                <a:ea typeface="黑体" pitchFamily="2" charset="-122"/>
              </a:rPr>
              <a:t>J</a:t>
            </a:r>
            <a:r>
              <a:rPr lang="en-US" altLang="zh-CN" sz="2000" i="1" baseline="-25000" dirty="0">
                <a:ea typeface="黑体" pitchFamily="2" charset="-122"/>
              </a:rPr>
              <a:t>i</a:t>
            </a:r>
            <a:r>
              <a:rPr lang="en-US" altLang="zh-CN" sz="2000" baseline="-25000" dirty="0">
                <a:ea typeface="黑体" pitchFamily="2" charset="-122"/>
              </a:rPr>
              <a:t>+1</a:t>
            </a:r>
            <a:r>
              <a:rPr lang="zh-CN" altLang="en-US" sz="2000" dirty="0">
                <a:ea typeface="黑体" pitchFamily="2" charset="-122"/>
              </a:rPr>
              <a:t>与平面</a:t>
            </a:r>
            <a:r>
              <a:rPr lang="en-US" altLang="zh-CN" sz="2000" dirty="0">
                <a:ea typeface="黑体" pitchFamily="2" charset="-122"/>
                <a:sym typeface="Symbol" pitchFamily="18" charset="2"/>
              </a:rPr>
              <a:t>P</a:t>
            </a:r>
            <a:r>
              <a:rPr lang="zh-CN" altLang="en-US" sz="2000" dirty="0">
                <a:ea typeface="黑体" pitchFamily="2" charset="-122"/>
              </a:rPr>
              <a:t>的夹角为连杆扭转角，记为</a:t>
            </a:r>
            <a:r>
              <a:rPr lang="zh-CN" altLang="en-US" sz="2000" i="1" dirty="0">
                <a:ea typeface="黑体" pitchFamily="2" charset="-122"/>
                <a:sym typeface="Symbol" pitchFamily="18" charset="2"/>
              </a:rPr>
              <a:t></a:t>
            </a:r>
            <a:r>
              <a:rPr lang="en-US" altLang="zh-CN" sz="2000" i="1" baseline="-25000" dirty="0" err="1">
                <a:ea typeface="黑体" pitchFamily="2" charset="-122"/>
                <a:sym typeface="Symbol" pitchFamily="18" charset="2"/>
              </a:rPr>
              <a:t>i</a:t>
            </a:r>
            <a:r>
              <a:rPr lang="zh-CN" altLang="en-US" sz="2000" dirty="0">
                <a:ea typeface="黑体" pitchFamily="2" charset="-122"/>
                <a:sym typeface="Symbol" pitchFamily="18" charset="2"/>
              </a:rPr>
              <a:t>。</a:t>
            </a:r>
          </a:p>
          <a:p>
            <a:pPr lvl="1" eaLnBrk="1" hangingPunct="1">
              <a:buClr>
                <a:schemeClr val="folHlink"/>
              </a:buClr>
              <a:buFont typeface="Wingdings" pitchFamily="2" charset="2"/>
              <a:buChar char="ü"/>
            </a:pPr>
            <a:r>
              <a:rPr lang="zh-CN" altLang="en-US" sz="2000" dirty="0">
                <a:solidFill>
                  <a:srgbClr val="000066"/>
                </a:solidFill>
                <a:ea typeface="黑体" pitchFamily="2" charset="-122"/>
                <a:sym typeface="Symbol" pitchFamily="18" charset="2"/>
              </a:rPr>
              <a:t>连杆偏移量</a:t>
            </a:r>
            <a:r>
              <a:rPr lang="zh-CN" altLang="en-US" sz="2000" dirty="0">
                <a:ea typeface="黑体" pitchFamily="2" charset="-122"/>
                <a:sym typeface="Symbol" pitchFamily="18" charset="2"/>
              </a:rPr>
              <a:t>：除第一和最后连杆外，中间的连杆的两个关节轴线</a:t>
            </a:r>
            <a:r>
              <a:rPr lang="en-US" altLang="zh-CN" sz="2000" i="1" dirty="0">
                <a:ea typeface="黑体" pitchFamily="2" charset="-122"/>
              </a:rPr>
              <a:t>J</a:t>
            </a:r>
            <a:r>
              <a:rPr lang="en-US" altLang="zh-CN" sz="2000" i="1" baseline="-25000" dirty="0">
                <a:ea typeface="黑体" pitchFamily="2" charset="-122"/>
              </a:rPr>
              <a:t>i</a:t>
            </a:r>
            <a:r>
              <a:rPr lang="zh-CN" altLang="en-US" sz="2000" dirty="0">
                <a:ea typeface="黑体" pitchFamily="2" charset="-122"/>
              </a:rPr>
              <a:t>与</a:t>
            </a:r>
            <a:r>
              <a:rPr lang="en-US" altLang="zh-CN" sz="2000" i="1" dirty="0">
                <a:ea typeface="黑体" pitchFamily="2" charset="-122"/>
              </a:rPr>
              <a:t>J</a:t>
            </a:r>
            <a:r>
              <a:rPr lang="en-US" altLang="zh-CN" sz="2000" i="1" baseline="-25000" dirty="0">
                <a:ea typeface="黑体" pitchFamily="2" charset="-122"/>
              </a:rPr>
              <a:t>i</a:t>
            </a:r>
            <a:r>
              <a:rPr lang="en-US" altLang="zh-CN" sz="2000" baseline="-25000" dirty="0">
                <a:ea typeface="黑体" pitchFamily="2" charset="-122"/>
              </a:rPr>
              <a:t>+1</a:t>
            </a:r>
            <a:r>
              <a:rPr lang="zh-CN" altLang="en-US" sz="2000" dirty="0">
                <a:ea typeface="黑体" pitchFamily="2" charset="-122"/>
                <a:sym typeface="Symbol" pitchFamily="18" charset="2"/>
              </a:rPr>
              <a:t>都有一条公垂线</a:t>
            </a:r>
            <a:r>
              <a:rPr lang="en-US" altLang="zh-CN" sz="2000" i="1" dirty="0" err="1">
                <a:ea typeface="黑体" pitchFamily="2" charset="-122"/>
              </a:rPr>
              <a:t>a</a:t>
            </a:r>
            <a:r>
              <a:rPr lang="en-US" altLang="zh-CN" sz="2000" i="1" baseline="-25000" dirty="0" err="1">
                <a:ea typeface="黑体" pitchFamily="2" charset="-122"/>
              </a:rPr>
              <a:t>i</a:t>
            </a:r>
            <a:r>
              <a:rPr lang="zh-CN" altLang="en-US" sz="2000" dirty="0">
                <a:ea typeface="黑体" pitchFamily="2" charset="-122"/>
              </a:rPr>
              <a:t>，一个关节的相邻两条公垂线</a:t>
            </a:r>
            <a:r>
              <a:rPr lang="en-US" altLang="zh-CN" sz="2000" i="1" dirty="0" err="1">
                <a:ea typeface="黑体" pitchFamily="2" charset="-122"/>
              </a:rPr>
              <a:t>a</a:t>
            </a:r>
            <a:r>
              <a:rPr lang="en-US" altLang="zh-CN" sz="2000" i="1" baseline="-25000" dirty="0" err="1">
                <a:ea typeface="黑体" pitchFamily="2" charset="-122"/>
              </a:rPr>
              <a:t>i</a:t>
            </a:r>
            <a:r>
              <a:rPr lang="zh-CN" altLang="en-US" sz="2000" dirty="0">
                <a:ea typeface="黑体" pitchFamily="2" charset="-122"/>
              </a:rPr>
              <a:t>与</a:t>
            </a:r>
            <a:r>
              <a:rPr lang="en-US" altLang="zh-CN" sz="2000" i="1" dirty="0">
                <a:ea typeface="黑体" pitchFamily="2" charset="-122"/>
              </a:rPr>
              <a:t>a</a:t>
            </a:r>
            <a:r>
              <a:rPr lang="en-US" altLang="zh-CN" sz="2000" i="1" baseline="-25000" dirty="0">
                <a:ea typeface="黑体" pitchFamily="2" charset="-122"/>
              </a:rPr>
              <a:t>i-</a:t>
            </a:r>
            <a:r>
              <a:rPr lang="en-US" altLang="zh-CN" sz="2000" baseline="-25000" dirty="0">
                <a:ea typeface="黑体" pitchFamily="2" charset="-122"/>
              </a:rPr>
              <a:t>1</a:t>
            </a:r>
            <a:r>
              <a:rPr lang="zh-CN" altLang="en-US" sz="2000" dirty="0">
                <a:ea typeface="黑体" pitchFamily="2" charset="-122"/>
              </a:rPr>
              <a:t>的距离为连杆偏移量，记为</a:t>
            </a:r>
            <a:r>
              <a:rPr lang="en-US" altLang="zh-CN" sz="2000" i="1" dirty="0">
                <a:ea typeface="黑体" pitchFamily="2" charset="-122"/>
              </a:rPr>
              <a:t>d</a:t>
            </a:r>
            <a:r>
              <a:rPr lang="en-US" altLang="zh-CN" sz="2000" i="1" baseline="-25000" dirty="0">
                <a:ea typeface="黑体" pitchFamily="2" charset="-122"/>
              </a:rPr>
              <a:t>i</a:t>
            </a:r>
            <a:r>
              <a:rPr lang="zh-CN" altLang="en-US" sz="2000" dirty="0">
                <a:ea typeface="黑体" pitchFamily="2" charset="-122"/>
              </a:rPr>
              <a:t>。</a:t>
            </a:r>
          </a:p>
          <a:p>
            <a:pPr lvl="1" eaLnBrk="1" hangingPunct="1">
              <a:buClr>
                <a:schemeClr val="folHlink"/>
              </a:buClr>
              <a:buFont typeface="Wingdings" pitchFamily="2" charset="2"/>
              <a:buChar char="ü"/>
            </a:pPr>
            <a:r>
              <a:rPr lang="zh-CN" altLang="en-US" sz="2000" dirty="0">
                <a:solidFill>
                  <a:srgbClr val="000066"/>
                </a:solidFill>
                <a:ea typeface="黑体" pitchFamily="2" charset="-122"/>
              </a:rPr>
              <a:t>关节角</a:t>
            </a:r>
            <a:r>
              <a:rPr lang="zh-CN" altLang="en-US" sz="2000" dirty="0">
                <a:ea typeface="黑体" pitchFamily="2" charset="-122"/>
              </a:rPr>
              <a:t>：关节</a:t>
            </a:r>
            <a:r>
              <a:rPr lang="en-US" altLang="zh-CN" sz="2000" i="1" dirty="0">
                <a:ea typeface="黑体" pitchFamily="2" charset="-122"/>
              </a:rPr>
              <a:t>J</a:t>
            </a:r>
            <a:r>
              <a:rPr lang="en-US" altLang="zh-CN" sz="2000" i="1" baseline="-25000" dirty="0">
                <a:ea typeface="黑体" pitchFamily="2" charset="-122"/>
              </a:rPr>
              <a:t>i</a:t>
            </a:r>
            <a:r>
              <a:rPr lang="zh-CN" altLang="en-US" sz="2000" dirty="0">
                <a:ea typeface="黑体" pitchFamily="2" charset="-122"/>
              </a:rPr>
              <a:t>的相邻两条公垂线</a:t>
            </a:r>
            <a:r>
              <a:rPr lang="en-US" altLang="zh-CN" sz="2000" i="1" dirty="0" err="1">
                <a:ea typeface="黑体" pitchFamily="2" charset="-122"/>
              </a:rPr>
              <a:t>a</a:t>
            </a:r>
            <a:r>
              <a:rPr lang="en-US" altLang="zh-CN" sz="2000" i="1" baseline="-25000" dirty="0" err="1">
                <a:ea typeface="黑体" pitchFamily="2" charset="-122"/>
              </a:rPr>
              <a:t>i</a:t>
            </a:r>
            <a:r>
              <a:rPr lang="zh-CN" altLang="en-US" sz="2000" dirty="0">
                <a:ea typeface="黑体" pitchFamily="2" charset="-122"/>
              </a:rPr>
              <a:t>与</a:t>
            </a:r>
            <a:r>
              <a:rPr lang="en-US" altLang="zh-CN" sz="2000" i="1" dirty="0">
                <a:ea typeface="黑体" pitchFamily="2" charset="-122"/>
              </a:rPr>
              <a:t>a</a:t>
            </a:r>
            <a:r>
              <a:rPr lang="en-US" altLang="zh-CN" sz="2000" i="1" baseline="-25000" dirty="0">
                <a:ea typeface="黑体" pitchFamily="2" charset="-122"/>
              </a:rPr>
              <a:t>i-</a:t>
            </a:r>
            <a:r>
              <a:rPr lang="en-US" altLang="zh-CN" sz="2000" baseline="-25000" dirty="0">
                <a:ea typeface="黑体" pitchFamily="2" charset="-122"/>
              </a:rPr>
              <a:t>1</a:t>
            </a:r>
            <a:r>
              <a:rPr lang="zh-CN" altLang="en-US" sz="2000" dirty="0">
                <a:ea typeface="黑体" pitchFamily="2" charset="-122"/>
              </a:rPr>
              <a:t>在以</a:t>
            </a:r>
            <a:r>
              <a:rPr lang="en-US" altLang="zh-CN" sz="2000" i="1" dirty="0">
                <a:ea typeface="黑体" pitchFamily="2" charset="-122"/>
              </a:rPr>
              <a:t>J</a:t>
            </a:r>
            <a:r>
              <a:rPr lang="en-US" altLang="zh-CN" sz="2000" i="1" baseline="-25000" dirty="0">
                <a:ea typeface="黑体" pitchFamily="2" charset="-122"/>
              </a:rPr>
              <a:t>i</a:t>
            </a:r>
            <a:r>
              <a:rPr lang="zh-CN" altLang="en-US" sz="2000" dirty="0">
                <a:ea typeface="黑体" pitchFamily="2" charset="-122"/>
              </a:rPr>
              <a:t>为法线的平面上的投影的夹角为关节角，记为</a:t>
            </a:r>
            <a:r>
              <a:rPr lang="zh-CN" altLang="en-US" sz="2000" i="1" dirty="0">
                <a:ea typeface="黑体" pitchFamily="2" charset="-122"/>
                <a:sym typeface="Symbol" pitchFamily="18" charset="2"/>
              </a:rPr>
              <a:t></a:t>
            </a:r>
            <a:r>
              <a:rPr lang="en-US" altLang="zh-CN" sz="2000" i="1" baseline="-25000" dirty="0" err="1">
                <a:ea typeface="黑体" pitchFamily="2" charset="-122"/>
                <a:sym typeface="Symbol" pitchFamily="18" charset="2"/>
              </a:rPr>
              <a:t>i</a:t>
            </a:r>
            <a:r>
              <a:rPr lang="zh-CN" altLang="en-US" sz="2000" dirty="0">
                <a:ea typeface="黑体" pitchFamily="2" charset="-122"/>
                <a:sym typeface="Symbol" pitchFamily="18" charset="2"/>
              </a:rPr>
              <a:t>。</a:t>
            </a:r>
          </a:p>
          <a:p>
            <a:pPr eaLnBrk="1" hangingPunct="1">
              <a:buClr>
                <a:schemeClr val="folHlink"/>
              </a:buClr>
              <a:buFont typeface="Wingdings" pitchFamily="2" charset="2"/>
              <a:buChar char="v"/>
            </a:pPr>
            <a:r>
              <a:rPr lang="en-US" altLang="zh-CN" sz="2400" dirty="0">
                <a:ea typeface="黑体" pitchFamily="2" charset="-122"/>
              </a:rPr>
              <a:t>(</a:t>
            </a:r>
            <a:r>
              <a:rPr lang="en-US" altLang="zh-CN" sz="2400" i="1" dirty="0" err="1">
                <a:ea typeface="黑体" pitchFamily="2" charset="-122"/>
              </a:rPr>
              <a:t>a</a:t>
            </a:r>
            <a:r>
              <a:rPr lang="en-US" altLang="zh-CN" sz="2400" i="1" baseline="-25000" dirty="0" err="1">
                <a:ea typeface="黑体" pitchFamily="2" charset="-122"/>
              </a:rPr>
              <a:t>i</a:t>
            </a:r>
            <a:r>
              <a:rPr lang="en-US" altLang="zh-CN" sz="2400" dirty="0"/>
              <a:t>, </a:t>
            </a:r>
            <a:r>
              <a:rPr lang="en-US" altLang="zh-CN" sz="2400" i="1" dirty="0">
                <a:ea typeface="黑体" pitchFamily="2" charset="-122"/>
                <a:sym typeface="Symbol" pitchFamily="18" charset="2"/>
              </a:rPr>
              <a:t></a:t>
            </a:r>
            <a:r>
              <a:rPr lang="en-US" altLang="zh-CN" sz="2400" i="1" baseline="-25000" dirty="0" err="1">
                <a:ea typeface="黑体" pitchFamily="2" charset="-122"/>
                <a:sym typeface="Symbol" pitchFamily="18" charset="2"/>
              </a:rPr>
              <a:t>i</a:t>
            </a:r>
            <a:r>
              <a:rPr lang="en-US" altLang="zh-CN" sz="2400" dirty="0">
                <a:sym typeface="Symbol" pitchFamily="18" charset="2"/>
              </a:rPr>
              <a:t>, </a:t>
            </a:r>
            <a:r>
              <a:rPr lang="en-US" altLang="zh-CN" sz="2400" i="1" dirty="0">
                <a:ea typeface="黑体" pitchFamily="2" charset="-122"/>
              </a:rPr>
              <a:t>d</a:t>
            </a:r>
            <a:r>
              <a:rPr lang="en-US" altLang="zh-CN" sz="2400" i="1" baseline="-25000" dirty="0">
                <a:ea typeface="黑体" pitchFamily="2" charset="-122"/>
              </a:rPr>
              <a:t>i</a:t>
            </a:r>
            <a:r>
              <a:rPr lang="en-US" altLang="zh-CN" sz="2400" dirty="0"/>
              <a:t>, </a:t>
            </a:r>
            <a:r>
              <a:rPr lang="en-US" altLang="zh-CN" sz="2400" i="1" dirty="0">
                <a:ea typeface="黑体" pitchFamily="2" charset="-122"/>
                <a:sym typeface="Symbol" pitchFamily="18" charset="2"/>
              </a:rPr>
              <a:t></a:t>
            </a:r>
            <a:r>
              <a:rPr lang="en-US" altLang="zh-CN" sz="2400" i="1" baseline="-25000" dirty="0" err="1">
                <a:ea typeface="黑体" pitchFamily="2" charset="-122"/>
                <a:sym typeface="Symbol" pitchFamily="18" charset="2"/>
              </a:rPr>
              <a:t>i</a:t>
            </a:r>
            <a:r>
              <a:rPr lang="en-US" altLang="zh-CN" sz="2400" dirty="0">
                <a:ea typeface="黑体" pitchFamily="2" charset="-122"/>
              </a:rPr>
              <a:t>)</a:t>
            </a:r>
            <a:r>
              <a:rPr lang="zh-CN" altLang="en-US" sz="2400" dirty="0">
                <a:ea typeface="黑体" pitchFamily="2" charset="-122"/>
                <a:sym typeface="Symbol" pitchFamily="18" charset="2"/>
              </a:rPr>
              <a:t>这组参数称为</a:t>
            </a:r>
            <a:r>
              <a:rPr lang="en-US" altLang="zh-CN" sz="2400" dirty="0" err="1">
                <a:ea typeface="黑体" pitchFamily="2" charset="-122"/>
                <a:sym typeface="Symbol" pitchFamily="18" charset="2"/>
              </a:rPr>
              <a:t>Denavit-Hartenberg</a:t>
            </a:r>
            <a:r>
              <a:rPr lang="en-US" altLang="zh-CN" sz="2400" dirty="0">
                <a:ea typeface="黑体" pitchFamily="2" charset="-122"/>
                <a:sym typeface="Symbol" pitchFamily="18" charset="2"/>
              </a:rPr>
              <a:t>(D-H)</a:t>
            </a:r>
            <a:r>
              <a:rPr lang="zh-CN" altLang="en-US" sz="2400" dirty="0">
                <a:ea typeface="黑体" pitchFamily="2" charset="-122"/>
                <a:sym typeface="Symbol" pitchFamily="18" charset="2"/>
              </a:rPr>
              <a:t>参数。</a:t>
            </a:r>
            <a:endParaRPr lang="en-US" altLang="zh-CN" sz="2400" dirty="0">
              <a:ea typeface="黑体" pitchFamily="2" charset="-122"/>
              <a:sym typeface="Symbol" pitchFamily="18" charset="2"/>
            </a:endParaRPr>
          </a:p>
          <a:p>
            <a:pPr eaLnBrk="1" hangingPunct="1">
              <a:buClr>
                <a:schemeClr val="folHlink"/>
              </a:buClr>
              <a:buFont typeface="Wingdings" pitchFamily="2" charset="2"/>
              <a:buChar char="v"/>
            </a:pPr>
            <a:endParaRPr lang="en-US" altLang="zh-CN" sz="2400" dirty="0">
              <a:ea typeface="黑体" pitchFamily="2" charset="-122"/>
              <a:sym typeface="Symbol" pitchFamily="18" charset="2"/>
            </a:endParaRPr>
          </a:p>
          <a:p>
            <a:pPr eaLnBrk="1" hangingPunct="1">
              <a:buClr>
                <a:schemeClr val="folHlink"/>
              </a:buClr>
              <a:buFont typeface="Wingdings" pitchFamily="2" charset="2"/>
              <a:buChar char="v"/>
            </a:pPr>
            <a:r>
              <a:rPr lang="zh-CN" altLang="en-US" sz="2400" dirty="0">
                <a:solidFill>
                  <a:srgbClr val="FF0000"/>
                </a:solidFill>
                <a:ea typeface="黑体" pitchFamily="2" charset="-122"/>
                <a:sym typeface="Symbol" pitchFamily="18" charset="2"/>
              </a:rPr>
              <a:t>齐次坐标变换怎么求位置？</a:t>
            </a:r>
            <a:endParaRPr lang="en-US" altLang="zh-CN" sz="2400" dirty="0">
              <a:solidFill>
                <a:srgbClr val="FF0000"/>
              </a:solidFill>
              <a:ea typeface="黑体" pitchFamily="2" charset="-122"/>
              <a:sym typeface="Symbol" pitchFamily="18" charset="2"/>
            </a:endParaRPr>
          </a:p>
          <a:p>
            <a:pPr eaLnBrk="1" hangingPunct="1">
              <a:buClr>
                <a:schemeClr val="folHlink"/>
              </a:buClr>
              <a:buFont typeface="Wingdings" pitchFamily="2" charset="2"/>
              <a:buChar char="v"/>
            </a:pPr>
            <a:r>
              <a:rPr lang="zh-CN" altLang="en-US" sz="2400" dirty="0">
                <a:solidFill>
                  <a:srgbClr val="FF0000"/>
                </a:solidFill>
                <a:ea typeface="黑体" pitchFamily="2" charset="-122"/>
                <a:sym typeface="Symbol" pitchFamily="18" charset="2"/>
              </a:rPr>
              <a:t>正逆运动学的区别？为什么逆运动学求解复杂？</a:t>
            </a:r>
          </a:p>
        </p:txBody>
      </p:sp>
      <p:sp>
        <p:nvSpPr>
          <p:cNvPr id="11269" name="Rectangle 4"/>
          <p:cNvSpPr>
            <a:spLocks noChangeArrowheads="1"/>
          </p:cNvSpPr>
          <p:nvPr/>
        </p:nvSpPr>
        <p:spPr bwMode="auto">
          <a:xfrm>
            <a:off x="1752600" y="3048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kumimoji="0" lang="zh-CN" altLang="en-US" sz="2000" i="1" dirty="0">
              <a:latin typeface="宋体" pitchFamily="2" charset="-122"/>
            </a:endParaRPr>
          </a:p>
        </p:txBody>
      </p:sp>
      <p:sp>
        <p:nvSpPr>
          <p:cNvPr id="11270" name="AutoShape 22"/>
          <p:cNvSpPr>
            <a:spLocks/>
          </p:cNvSpPr>
          <p:nvPr/>
        </p:nvSpPr>
        <p:spPr bwMode="auto">
          <a:xfrm>
            <a:off x="6934200" y="1524000"/>
            <a:ext cx="152400" cy="533400"/>
          </a:xfrm>
          <a:prstGeom prst="leftBrace">
            <a:avLst>
              <a:gd name="adj1" fmla="val 29167"/>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5357D508-CF72-4AE8-9AB8-2CFE0B46AAA0}" type="slidenum">
              <a:rPr lang="en-US" altLang="zh-CN" sz="1400"/>
              <a:pPr eaLnBrk="1" hangingPunct="1">
                <a:spcBef>
                  <a:spcPct val="0"/>
                </a:spcBef>
                <a:buFontTx/>
                <a:buNone/>
              </a:pPr>
              <a:t>4</a:t>
            </a:fld>
            <a:r>
              <a:rPr lang="en-US" altLang="zh-CN" sz="1400" dirty="0"/>
              <a:t>/48</a:t>
            </a:r>
          </a:p>
        </p:txBody>
      </p:sp>
      <p:sp>
        <p:nvSpPr>
          <p:cNvPr id="20483" name="Rectangle 3"/>
          <p:cNvSpPr>
            <a:spLocks noGrp="1" noChangeArrowheads="1"/>
          </p:cNvSpPr>
          <p:nvPr>
            <p:ph type="title"/>
          </p:nvPr>
        </p:nvSpPr>
        <p:spPr>
          <a:xfrm>
            <a:off x="2171700" y="304800"/>
            <a:ext cx="7772400" cy="609600"/>
          </a:xfrm>
        </p:spPr>
        <p:txBody>
          <a:bodyPr/>
          <a:lstStyle/>
          <a:p>
            <a:pPr eaLnBrk="1" hangingPunct="1"/>
            <a:r>
              <a:rPr lang="zh-CN" altLang="en-US" sz="3200" dirty="0">
                <a:ea typeface="黑体" pitchFamily="49" charset="-122"/>
              </a:rPr>
              <a:t>齐次坐标变换</a:t>
            </a:r>
          </a:p>
        </p:txBody>
      </p:sp>
      <p:sp>
        <p:nvSpPr>
          <p:cNvPr id="20484" name="Rectangle 5"/>
          <p:cNvSpPr>
            <a:spLocks noChangeArrowheads="1"/>
          </p:cNvSpPr>
          <p:nvPr/>
        </p:nvSpPr>
        <p:spPr bwMode="auto">
          <a:xfrm>
            <a:off x="1752600" y="3048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kumimoji="0" lang="zh-CN" altLang="en-US" sz="2000" i="1" dirty="0">
              <a:latin typeface="宋体" pitchFamily="2" charset="-122"/>
            </a:endParaRPr>
          </a:p>
        </p:txBody>
      </p:sp>
      <p:graphicFrame>
        <p:nvGraphicFramePr>
          <p:cNvPr id="20485" name="Object 2"/>
          <p:cNvGraphicFramePr>
            <a:graphicFrameLocks noChangeAspect="1"/>
          </p:cNvGraphicFramePr>
          <p:nvPr/>
        </p:nvGraphicFramePr>
        <p:xfrm>
          <a:off x="2057400" y="1371601"/>
          <a:ext cx="7970838" cy="1185863"/>
        </p:xfrm>
        <a:graphic>
          <a:graphicData uri="http://schemas.openxmlformats.org/presentationml/2006/ole">
            <mc:AlternateContent xmlns:mc="http://schemas.openxmlformats.org/markup-compatibility/2006">
              <mc:Choice xmlns:v="urn:schemas-microsoft-com:vml" Requires="v">
                <p:oleObj spid="_x0000_s2056" name="Equation" r:id="rId3" imgW="6126372" imgH="891444" progId="Equation.3">
                  <p:embed/>
                </p:oleObj>
              </mc:Choice>
              <mc:Fallback>
                <p:oleObj name="Equation" r:id="rId3" imgW="6126372" imgH="891444" progId="Equation.3">
                  <p:embed/>
                  <p:pic>
                    <p:nvPicPr>
                      <p:cNvPr id="20485"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1371601"/>
                        <a:ext cx="7970838" cy="1185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6" name="Object 3"/>
          <p:cNvGraphicFramePr>
            <a:graphicFrameLocks noChangeAspect="1"/>
          </p:cNvGraphicFramePr>
          <p:nvPr/>
        </p:nvGraphicFramePr>
        <p:xfrm>
          <a:off x="1885951" y="2667001"/>
          <a:ext cx="8315325" cy="1185863"/>
        </p:xfrm>
        <a:graphic>
          <a:graphicData uri="http://schemas.openxmlformats.org/presentationml/2006/ole">
            <mc:AlternateContent xmlns:mc="http://schemas.openxmlformats.org/markup-compatibility/2006">
              <mc:Choice xmlns:v="urn:schemas-microsoft-com:vml" Requires="v">
                <p:oleObj spid="_x0000_s2057" name="Equation" r:id="rId5" imgW="6393111" imgH="891444" progId="Equation.3">
                  <p:embed/>
                </p:oleObj>
              </mc:Choice>
              <mc:Fallback>
                <p:oleObj name="Equation" r:id="rId5" imgW="6393111" imgH="891444" progId="Equation.3">
                  <p:embed/>
                  <p:pic>
                    <p:nvPicPr>
                      <p:cNvPr id="20486"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85951" y="2667001"/>
                        <a:ext cx="8315325" cy="1185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7" name="AutoShape 21">
            <a:hlinkClick r:id="rId7" action="ppaction://hlinksldjump" highlightClick="1"/>
          </p:cNvPr>
          <p:cNvSpPr>
            <a:spLocks noChangeArrowheads="1"/>
          </p:cNvSpPr>
          <p:nvPr/>
        </p:nvSpPr>
        <p:spPr bwMode="auto">
          <a:xfrm>
            <a:off x="1905000" y="2362200"/>
            <a:ext cx="304800" cy="304800"/>
          </a:xfrm>
          <a:prstGeom prst="actionButtonBackPrevious">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ea typeface="黑体" pitchFamily="49" charset="-122"/>
            </a:endParaRPr>
          </a:p>
        </p:txBody>
      </p:sp>
      <p:grpSp>
        <p:nvGrpSpPr>
          <p:cNvPr id="2" name="Group 25"/>
          <p:cNvGrpSpPr>
            <a:grpSpLocks/>
          </p:cNvGrpSpPr>
          <p:nvPr/>
        </p:nvGrpSpPr>
        <p:grpSpPr bwMode="auto">
          <a:xfrm>
            <a:off x="2971800" y="1752600"/>
            <a:ext cx="2362200" cy="2209800"/>
            <a:chOff x="912" y="1104"/>
            <a:chExt cx="1488" cy="1392"/>
          </a:xfrm>
        </p:grpSpPr>
        <p:sp>
          <p:nvSpPr>
            <p:cNvPr id="20581" name="Text Box 22"/>
            <p:cNvSpPr txBox="1">
              <a:spLocks noChangeArrowheads="1"/>
            </p:cNvSpPr>
            <p:nvPr/>
          </p:nvSpPr>
          <p:spPr bwMode="auto">
            <a:xfrm>
              <a:off x="912" y="1104"/>
              <a:ext cx="1488"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5400">
                  <a:solidFill>
                    <a:schemeClr val="hlink"/>
                  </a:solidFill>
                  <a:sym typeface="Wingdings" pitchFamily="2" charset="2"/>
                </a:rPr>
                <a:t></a:t>
              </a:r>
              <a:endParaRPr lang="en-US" altLang="zh-CN" sz="5400">
                <a:solidFill>
                  <a:schemeClr val="hlink"/>
                </a:solidFill>
              </a:endParaRPr>
            </a:p>
          </p:txBody>
        </p:sp>
        <p:sp>
          <p:nvSpPr>
            <p:cNvPr id="20582" name="Text Box 24"/>
            <p:cNvSpPr txBox="1">
              <a:spLocks noChangeArrowheads="1"/>
            </p:cNvSpPr>
            <p:nvPr/>
          </p:nvSpPr>
          <p:spPr bwMode="auto">
            <a:xfrm>
              <a:off x="912" y="1920"/>
              <a:ext cx="1488"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5400">
                  <a:solidFill>
                    <a:schemeClr val="hlink"/>
                  </a:solidFill>
                  <a:sym typeface="Wingdings 2" pitchFamily="18" charset="2"/>
                </a:rPr>
                <a:t></a:t>
              </a:r>
              <a:endParaRPr lang="en-US" altLang="zh-CN" sz="5400">
                <a:solidFill>
                  <a:schemeClr val="hlink"/>
                </a:solidFill>
              </a:endParaRPr>
            </a:p>
          </p:txBody>
        </p:sp>
      </p:grpSp>
      <p:grpSp>
        <p:nvGrpSpPr>
          <p:cNvPr id="20489" name="Group 26"/>
          <p:cNvGrpSpPr>
            <a:grpSpLocks/>
          </p:cNvGrpSpPr>
          <p:nvPr/>
        </p:nvGrpSpPr>
        <p:grpSpPr bwMode="auto">
          <a:xfrm>
            <a:off x="2057400" y="3733800"/>
            <a:ext cx="2057400" cy="1752600"/>
            <a:chOff x="720" y="2380"/>
            <a:chExt cx="1296" cy="1104"/>
          </a:xfrm>
        </p:grpSpPr>
        <p:sp>
          <p:nvSpPr>
            <p:cNvPr id="20564" name="Line 27"/>
            <p:cNvSpPr>
              <a:spLocks noChangeShapeType="1"/>
            </p:cNvSpPr>
            <p:nvPr/>
          </p:nvSpPr>
          <p:spPr bwMode="auto">
            <a:xfrm flipV="1">
              <a:off x="1200" y="2524"/>
              <a:ext cx="0" cy="5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65" name="Line 28"/>
            <p:cNvSpPr>
              <a:spLocks noChangeShapeType="1"/>
            </p:cNvSpPr>
            <p:nvPr/>
          </p:nvSpPr>
          <p:spPr bwMode="auto">
            <a:xfrm>
              <a:off x="1200" y="3100"/>
              <a:ext cx="62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66" name="Line 29"/>
            <p:cNvSpPr>
              <a:spLocks noChangeShapeType="1"/>
            </p:cNvSpPr>
            <p:nvPr/>
          </p:nvSpPr>
          <p:spPr bwMode="auto">
            <a:xfrm flipH="1">
              <a:off x="816" y="3100"/>
              <a:ext cx="384"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67" name="Line 30"/>
            <p:cNvSpPr>
              <a:spLocks noChangeShapeType="1"/>
            </p:cNvSpPr>
            <p:nvPr/>
          </p:nvSpPr>
          <p:spPr bwMode="auto">
            <a:xfrm flipV="1">
              <a:off x="1104" y="2908"/>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68" name="Line 31"/>
            <p:cNvSpPr>
              <a:spLocks noChangeShapeType="1"/>
            </p:cNvSpPr>
            <p:nvPr/>
          </p:nvSpPr>
          <p:spPr bwMode="auto">
            <a:xfrm>
              <a:off x="1104" y="3196"/>
              <a:ext cx="43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69" name="Line 32"/>
            <p:cNvSpPr>
              <a:spLocks noChangeShapeType="1"/>
            </p:cNvSpPr>
            <p:nvPr/>
          </p:nvSpPr>
          <p:spPr bwMode="auto">
            <a:xfrm flipV="1">
              <a:off x="1104" y="3004"/>
              <a:ext cx="192" cy="192"/>
            </a:xfrm>
            <a:prstGeom prst="line">
              <a:avLst/>
            </a:prstGeom>
            <a:noFill/>
            <a:ln w="9525">
              <a:solidFill>
                <a:schemeClr val="hlink"/>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70" name="Line 33"/>
            <p:cNvSpPr>
              <a:spLocks noChangeShapeType="1"/>
            </p:cNvSpPr>
            <p:nvPr/>
          </p:nvSpPr>
          <p:spPr bwMode="auto">
            <a:xfrm flipV="1">
              <a:off x="1104" y="2716"/>
              <a:ext cx="192" cy="19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71" name="Line 34"/>
            <p:cNvSpPr>
              <a:spLocks noChangeShapeType="1"/>
            </p:cNvSpPr>
            <p:nvPr/>
          </p:nvSpPr>
          <p:spPr bwMode="auto">
            <a:xfrm flipV="1">
              <a:off x="1536" y="3004"/>
              <a:ext cx="192" cy="19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72" name="Line 35"/>
            <p:cNvSpPr>
              <a:spLocks noChangeShapeType="1"/>
            </p:cNvSpPr>
            <p:nvPr/>
          </p:nvSpPr>
          <p:spPr bwMode="auto">
            <a:xfrm>
              <a:off x="1296" y="3004"/>
              <a:ext cx="432" cy="0"/>
            </a:xfrm>
            <a:prstGeom prst="line">
              <a:avLst/>
            </a:prstGeom>
            <a:noFill/>
            <a:ln w="9525">
              <a:solidFill>
                <a:schemeClr val="hlink"/>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73" name="Line 36"/>
            <p:cNvSpPr>
              <a:spLocks noChangeShapeType="1"/>
            </p:cNvSpPr>
            <p:nvPr/>
          </p:nvSpPr>
          <p:spPr bwMode="auto">
            <a:xfrm>
              <a:off x="1104" y="2908"/>
              <a:ext cx="432"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74" name="Line 37"/>
            <p:cNvSpPr>
              <a:spLocks noChangeShapeType="1"/>
            </p:cNvSpPr>
            <p:nvPr/>
          </p:nvSpPr>
          <p:spPr bwMode="auto">
            <a:xfrm>
              <a:off x="1296" y="2716"/>
              <a:ext cx="432"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75" name="Line 38"/>
            <p:cNvSpPr>
              <a:spLocks noChangeShapeType="1"/>
            </p:cNvSpPr>
            <p:nvPr/>
          </p:nvSpPr>
          <p:spPr bwMode="auto">
            <a:xfrm flipV="1">
              <a:off x="1296" y="2716"/>
              <a:ext cx="0" cy="288"/>
            </a:xfrm>
            <a:prstGeom prst="line">
              <a:avLst/>
            </a:prstGeom>
            <a:noFill/>
            <a:ln w="9525">
              <a:solidFill>
                <a:schemeClr val="hlink"/>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76" name="Text Box 39"/>
            <p:cNvSpPr txBox="1">
              <a:spLocks noChangeArrowheads="1"/>
            </p:cNvSpPr>
            <p:nvPr/>
          </p:nvSpPr>
          <p:spPr bwMode="auto">
            <a:xfrm>
              <a:off x="720" y="3264"/>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600" i="1"/>
                <a:t>x</a:t>
              </a:r>
            </a:p>
          </p:txBody>
        </p:sp>
        <p:sp>
          <p:nvSpPr>
            <p:cNvPr id="20577" name="Text Box 40"/>
            <p:cNvSpPr txBox="1">
              <a:spLocks noChangeArrowheads="1"/>
            </p:cNvSpPr>
            <p:nvPr/>
          </p:nvSpPr>
          <p:spPr bwMode="auto">
            <a:xfrm>
              <a:off x="1680" y="3148"/>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600" i="1"/>
                <a:t>y</a:t>
              </a:r>
            </a:p>
          </p:txBody>
        </p:sp>
        <p:sp>
          <p:nvSpPr>
            <p:cNvPr id="20578" name="Text Box 41"/>
            <p:cNvSpPr txBox="1">
              <a:spLocks noChangeArrowheads="1"/>
            </p:cNvSpPr>
            <p:nvPr/>
          </p:nvSpPr>
          <p:spPr bwMode="auto">
            <a:xfrm>
              <a:off x="1248" y="2380"/>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600" i="1"/>
                <a:t>z</a:t>
              </a:r>
            </a:p>
          </p:txBody>
        </p:sp>
        <p:sp>
          <p:nvSpPr>
            <p:cNvPr id="20579" name="Text Box 42"/>
            <p:cNvSpPr txBox="1">
              <a:spLocks noChangeArrowheads="1"/>
            </p:cNvSpPr>
            <p:nvPr/>
          </p:nvSpPr>
          <p:spPr bwMode="auto">
            <a:xfrm>
              <a:off x="1152" y="3100"/>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600" i="1"/>
                <a:t>o</a:t>
              </a:r>
            </a:p>
          </p:txBody>
        </p:sp>
        <p:sp>
          <p:nvSpPr>
            <p:cNvPr id="20580" name="Text Box 43"/>
            <p:cNvSpPr txBox="1">
              <a:spLocks noChangeArrowheads="1"/>
            </p:cNvSpPr>
            <p:nvPr/>
          </p:nvSpPr>
          <p:spPr bwMode="auto">
            <a:xfrm>
              <a:off x="1008" y="2908"/>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600" i="1"/>
                <a:t>o</a:t>
              </a:r>
              <a:r>
                <a:rPr lang="en-US" altLang="zh-CN" sz="1600" baseline="-25000"/>
                <a:t>1</a:t>
              </a:r>
            </a:p>
          </p:txBody>
        </p:sp>
      </p:grpSp>
      <p:grpSp>
        <p:nvGrpSpPr>
          <p:cNvPr id="20490" name="Group 68"/>
          <p:cNvGrpSpPr>
            <a:grpSpLocks/>
          </p:cNvGrpSpPr>
          <p:nvPr/>
        </p:nvGrpSpPr>
        <p:grpSpPr bwMode="auto">
          <a:xfrm>
            <a:off x="3962400" y="3810000"/>
            <a:ext cx="2057400" cy="1752600"/>
            <a:chOff x="1920" y="2352"/>
            <a:chExt cx="1296" cy="1104"/>
          </a:xfrm>
        </p:grpSpPr>
        <p:sp>
          <p:nvSpPr>
            <p:cNvPr id="20541" name="Line 69"/>
            <p:cNvSpPr>
              <a:spLocks noChangeShapeType="1"/>
            </p:cNvSpPr>
            <p:nvPr/>
          </p:nvSpPr>
          <p:spPr bwMode="auto">
            <a:xfrm flipV="1">
              <a:off x="2400" y="2496"/>
              <a:ext cx="0" cy="5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42" name="Line 70"/>
            <p:cNvSpPr>
              <a:spLocks noChangeShapeType="1"/>
            </p:cNvSpPr>
            <p:nvPr/>
          </p:nvSpPr>
          <p:spPr bwMode="auto">
            <a:xfrm>
              <a:off x="2400" y="3072"/>
              <a:ext cx="62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43" name="Line 71"/>
            <p:cNvSpPr>
              <a:spLocks noChangeShapeType="1"/>
            </p:cNvSpPr>
            <p:nvPr/>
          </p:nvSpPr>
          <p:spPr bwMode="auto">
            <a:xfrm flipH="1">
              <a:off x="2016" y="3072"/>
              <a:ext cx="384"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44" name="Line 72"/>
            <p:cNvSpPr>
              <a:spLocks noChangeShapeType="1"/>
            </p:cNvSpPr>
            <p:nvPr/>
          </p:nvSpPr>
          <p:spPr bwMode="auto">
            <a:xfrm flipV="1">
              <a:off x="2256" y="27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45" name="Line 73"/>
            <p:cNvSpPr>
              <a:spLocks noChangeShapeType="1"/>
            </p:cNvSpPr>
            <p:nvPr/>
          </p:nvSpPr>
          <p:spPr bwMode="auto">
            <a:xfrm flipV="1">
              <a:off x="2256" y="2688"/>
              <a:ext cx="384" cy="384"/>
            </a:xfrm>
            <a:prstGeom prst="line">
              <a:avLst/>
            </a:prstGeom>
            <a:noFill/>
            <a:ln w="9525">
              <a:solidFill>
                <a:schemeClr val="hlink"/>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46" name="Text Box 74"/>
            <p:cNvSpPr txBox="1">
              <a:spLocks noChangeArrowheads="1"/>
            </p:cNvSpPr>
            <p:nvPr/>
          </p:nvSpPr>
          <p:spPr bwMode="auto">
            <a:xfrm>
              <a:off x="1920" y="3236"/>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600" i="1"/>
                <a:t>x</a:t>
              </a:r>
            </a:p>
          </p:txBody>
        </p:sp>
        <p:sp>
          <p:nvSpPr>
            <p:cNvPr id="20547" name="Text Box 75"/>
            <p:cNvSpPr txBox="1">
              <a:spLocks noChangeArrowheads="1"/>
            </p:cNvSpPr>
            <p:nvPr/>
          </p:nvSpPr>
          <p:spPr bwMode="auto">
            <a:xfrm>
              <a:off x="2880" y="3120"/>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600" i="1"/>
                <a:t>y</a:t>
              </a:r>
            </a:p>
          </p:txBody>
        </p:sp>
        <p:sp>
          <p:nvSpPr>
            <p:cNvPr id="20548" name="Text Box 76"/>
            <p:cNvSpPr txBox="1">
              <a:spLocks noChangeArrowheads="1"/>
            </p:cNvSpPr>
            <p:nvPr/>
          </p:nvSpPr>
          <p:spPr bwMode="auto">
            <a:xfrm>
              <a:off x="2448" y="2352"/>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600" i="1"/>
                <a:t>z</a:t>
              </a:r>
            </a:p>
          </p:txBody>
        </p:sp>
        <p:sp>
          <p:nvSpPr>
            <p:cNvPr id="20549" name="Text Box 77"/>
            <p:cNvSpPr txBox="1">
              <a:spLocks noChangeArrowheads="1"/>
            </p:cNvSpPr>
            <p:nvPr/>
          </p:nvSpPr>
          <p:spPr bwMode="auto">
            <a:xfrm>
              <a:off x="2352" y="3072"/>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600" i="1"/>
                <a:t>o</a:t>
              </a:r>
            </a:p>
          </p:txBody>
        </p:sp>
        <p:sp>
          <p:nvSpPr>
            <p:cNvPr id="20550" name="Text Box 78"/>
            <p:cNvSpPr txBox="1">
              <a:spLocks noChangeArrowheads="1"/>
            </p:cNvSpPr>
            <p:nvPr/>
          </p:nvSpPr>
          <p:spPr bwMode="auto">
            <a:xfrm>
              <a:off x="2208" y="2880"/>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600" i="1">
                  <a:solidFill>
                    <a:schemeClr val="accent2"/>
                  </a:solidFill>
                </a:rPr>
                <a:t>o</a:t>
              </a:r>
              <a:r>
                <a:rPr lang="en-US" altLang="zh-CN" sz="1600" baseline="-25000">
                  <a:solidFill>
                    <a:schemeClr val="accent2"/>
                  </a:solidFill>
                </a:rPr>
                <a:t>1</a:t>
              </a:r>
            </a:p>
          </p:txBody>
        </p:sp>
        <p:sp>
          <p:nvSpPr>
            <p:cNvPr id="20551" name="Line 79"/>
            <p:cNvSpPr>
              <a:spLocks noChangeShapeType="1"/>
            </p:cNvSpPr>
            <p:nvPr/>
          </p:nvSpPr>
          <p:spPr bwMode="auto">
            <a:xfrm>
              <a:off x="2256" y="3072"/>
              <a:ext cx="28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52" name="Line 80"/>
            <p:cNvSpPr>
              <a:spLocks noChangeShapeType="1"/>
            </p:cNvSpPr>
            <p:nvPr/>
          </p:nvSpPr>
          <p:spPr bwMode="auto">
            <a:xfrm flipV="1">
              <a:off x="2544" y="27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53" name="Line 81"/>
            <p:cNvSpPr>
              <a:spLocks noChangeShapeType="1"/>
            </p:cNvSpPr>
            <p:nvPr/>
          </p:nvSpPr>
          <p:spPr bwMode="auto">
            <a:xfrm>
              <a:off x="2256" y="2784"/>
              <a:ext cx="28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54" name="Line 82"/>
            <p:cNvSpPr>
              <a:spLocks noChangeShapeType="1"/>
            </p:cNvSpPr>
            <p:nvPr/>
          </p:nvSpPr>
          <p:spPr bwMode="auto">
            <a:xfrm>
              <a:off x="2640" y="2688"/>
              <a:ext cx="28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55" name="Line 83"/>
            <p:cNvSpPr>
              <a:spLocks noChangeShapeType="1"/>
            </p:cNvSpPr>
            <p:nvPr/>
          </p:nvSpPr>
          <p:spPr bwMode="auto">
            <a:xfrm flipV="1">
              <a:off x="2544" y="2688"/>
              <a:ext cx="384" cy="38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56" name="Line 84"/>
            <p:cNvSpPr>
              <a:spLocks noChangeShapeType="1"/>
            </p:cNvSpPr>
            <p:nvPr/>
          </p:nvSpPr>
          <p:spPr bwMode="auto">
            <a:xfrm flipV="1">
              <a:off x="2256" y="2688"/>
              <a:ext cx="384" cy="9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57" name="Line 85"/>
            <p:cNvSpPr>
              <a:spLocks noChangeShapeType="1"/>
            </p:cNvSpPr>
            <p:nvPr/>
          </p:nvSpPr>
          <p:spPr bwMode="auto">
            <a:xfrm flipV="1">
              <a:off x="2544" y="2688"/>
              <a:ext cx="384" cy="9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58" name="Line 86"/>
            <p:cNvSpPr>
              <a:spLocks noChangeShapeType="1"/>
            </p:cNvSpPr>
            <p:nvPr/>
          </p:nvSpPr>
          <p:spPr bwMode="auto">
            <a:xfrm>
              <a:off x="2400" y="3072"/>
              <a:ext cx="240"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59" name="Line 87"/>
            <p:cNvSpPr>
              <a:spLocks noChangeShapeType="1"/>
            </p:cNvSpPr>
            <p:nvPr/>
          </p:nvSpPr>
          <p:spPr bwMode="auto">
            <a:xfrm flipV="1">
              <a:off x="2400" y="2736"/>
              <a:ext cx="0" cy="336"/>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60" name="Text Box 88"/>
            <p:cNvSpPr txBox="1">
              <a:spLocks noChangeArrowheads="1"/>
            </p:cNvSpPr>
            <p:nvPr/>
          </p:nvSpPr>
          <p:spPr bwMode="auto">
            <a:xfrm>
              <a:off x="2592" y="3052"/>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600" i="1">
                  <a:solidFill>
                    <a:schemeClr val="accent2"/>
                  </a:solidFill>
                </a:rPr>
                <a:t>x</a:t>
              </a:r>
              <a:r>
                <a:rPr lang="en-US" altLang="zh-CN" sz="1600" baseline="-25000">
                  <a:solidFill>
                    <a:schemeClr val="accent2"/>
                  </a:solidFill>
                </a:rPr>
                <a:t>1</a:t>
              </a:r>
            </a:p>
          </p:txBody>
        </p:sp>
        <p:sp>
          <p:nvSpPr>
            <p:cNvPr id="20561" name="Text Box 89"/>
            <p:cNvSpPr txBox="1">
              <a:spLocks noChangeArrowheads="1"/>
            </p:cNvSpPr>
            <p:nvPr/>
          </p:nvSpPr>
          <p:spPr bwMode="auto">
            <a:xfrm>
              <a:off x="2256" y="2544"/>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600" i="1">
                  <a:solidFill>
                    <a:schemeClr val="accent2"/>
                  </a:solidFill>
                </a:rPr>
                <a:t>z</a:t>
              </a:r>
              <a:r>
                <a:rPr lang="en-US" altLang="zh-CN" sz="1600" baseline="-25000">
                  <a:solidFill>
                    <a:schemeClr val="accent2"/>
                  </a:solidFill>
                </a:rPr>
                <a:t>1</a:t>
              </a:r>
            </a:p>
          </p:txBody>
        </p:sp>
        <p:sp>
          <p:nvSpPr>
            <p:cNvPr id="20562" name="Text Box 90"/>
            <p:cNvSpPr txBox="1">
              <a:spLocks noChangeArrowheads="1"/>
            </p:cNvSpPr>
            <p:nvPr/>
          </p:nvSpPr>
          <p:spPr bwMode="auto">
            <a:xfrm>
              <a:off x="2544" y="2736"/>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600" i="1">
                  <a:solidFill>
                    <a:schemeClr val="accent2"/>
                  </a:solidFill>
                </a:rPr>
                <a:t>y</a:t>
              </a:r>
              <a:r>
                <a:rPr lang="en-US" altLang="zh-CN" sz="1600" baseline="-25000">
                  <a:solidFill>
                    <a:schemeClr val="accent2"/>
                  </a:solidFill>
                </a:rPr>
                <a:t>1</a:t>
              </a:r>
            </a:p>
          </p:txBody>
        </p:sp>
        <p:sp>
          <p:nvSpPr>
            <p:cNvPr id="20563" name="Line 91"/>
            <p:cNvSpPr>
              <a:spLocks noChangeShapeType="1"/>
            </p:cNvSpPr>
            <p:nvPr/>
          </p:nvSpPr>
          <p:spPr bwMode="auto">
            <a:xfrm flipH="1">
              <a:off x="2400" y="2928"/>
              <a:ext cx="144" cy="144"/>
            </a:xfrm>
            <a:prstGeom prst="line">
              <a:avLst/>
            </a:prstGeom>
            <a:noFill/>
            <a:ln w="9525">
              <a:solidFill>
                <a:schemeClr val="accent2"/>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0491" name="Group 190"/>
          <p:cNvGrpSpPr>
            <a:grpSpLocks/>
          </p:cNvGrpSpPr>
          <p:nvPr/>
        </p:nvGrpSpPr>
        <p:grpSpPr bwMode="auto">
          <a:xfrm>
            <a:off x="5791200" y="3886201"/>
            <a:ext cx="2057400" cy="2003425"/>
            <a:chOff x="2688" y="2448"/>
            <a:chExt cx="1296" cy="1262"/>
          </a:xfrm>
        </p:grpSpPr>
        <p:sp>
          <p:nvSpPr>
            <p:cNvPr id="20517" name="Line 118"/>
            <p:cNvSpPr>
              <a:spLocks noChangeShapeType="1"/>
            </p:cNvSpPr>
            <p:nvPr/>
          </p:nvSpPr>
          <p:spPr bwMode="auto">
            <a:xfrm flipV="1">
              <a:off x="3168" y="2592"/>
              <a:ext cx="0" cy="5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18" name="Line 119"/>
            <p:cNvSpPr>
              <a:spLocks noChangeShapeType="1"/>
            </p:cNvSpPr>
            <p:nvPr/>
          </p:nvSpPr>
          <p:spPr bwMode="auto">
            <a:xfrm>
              <a:off x="3168" y="3168"/>
              <a:ext cx="62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19" name="Line 120"/>
            <p:cNvSpPr>
              <a:spLocks noChangeShapeType="1"/>
            </p:cNvSpPr>
            <p:nvPr/>
          </p:nvSpPr>
          <p:spPr bwMode="auto">
            <a:xfrm flipH="1">
              <a:off x="2784" y="3168"/>
              <a:ext cx="384"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20" name="Text Box 123"/>
            <p:cNvSpPr txBox="1">
              <a:spLocks noChangeArrowheads="1"/>
            </p:cNvSpPr>
            <p:nvPr/>
          </p:nvSpPr>
          <p:spPr bwMode="auto">
            <a:xfrm>
              <a:off x="2688" y="3332"/>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600" i="1"/>
                <a:t>x</a:t>
              </a:r>
            </a:p>
          </p:txBody>
        </p:sp>
        <p:sp>
          <p:nvSpPr>
            <p:cNvPr id="20521" name="Text Box 124"/>
            <p:cNvSpPr txBox="1">
              <a:spLocks noChangeArrowheads="1"/>
            </p:cNvSpPr>
            <p:nvPr/>
          </p:nvSpPr>
          <p:spPr bwMode="auto">
            <a:xfrm>
              <a:off x="3648" y="3216"/>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600" i="1"/>
                <a:t>y</a:t>
              </a:r>
            </a:p>
          </p:txBody>
        </p:sp>
        <p:sp>
          <p:nvSpPr>
            <p:cNvPr id="20522" name="Text Box 125"/>
            <p:cNvSpPr txBox="1">
              <a:spLocks noChangeArrowheads="1"/>
            </p:cNvSpPr>
            <p:nvPr/>
          </p:nvSpPr>
          <p:spPr bwMode="auto">
            <a:xfrm>
              <a:off x="3216" y="2448"/>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600" i="1"/>
                <a:t>z</a:t>
              </a:r>
            </a:p>
          </p:txBody>
        </p:sp>
        <p:sp>
          <p:nvSpPr>
            <p:cNvPr id="20523" name="Text Box 126"/>
            <p:cNvSpPr txBox="1">
              <a:spLocks noChangeArrowheads="1"/>
            </p:cNvSpPr>
            <p:nvPr/>
          </p:nvSpPr>
          <p:spPr bwMode="auto">
            <a:xfrm>
              <a:off x="3129" y="3113"/>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600" i="1"/>
                <a:t>o</a:t>
              </a:r>
            </a:p>
          </p:txBody>
        </p:sp>
        <p:sp>
          <p:nvSpPr>
            <p:cNvPr id="20524" name="Text Box 127"/>
            <p:cNvSpPr txBox="1">
              <a:spLocks noChangeArrowheads="1"/>
            </p:cNvSpPr>
            <p:nvPr/>
          </p:nvSpPr>
          <p:spPr bwMode="auto">
            <a:xfrm>
              <a:off x="2971" y="2954"/>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600" i="1">
                  <a:solidFill>
                    <a:schemeClr val="accent2"/>
                  </a:solidFill>
                </a:rPr>
                <a:t>o</a:t>
              </a:r>
              <a:r>
                <a:rPr lang="en-US" altLang="zh-CN" sz="1600" baseline="-25000">
                  <a:solidFill>
                    <a:schemeClr val="accent2"/>
                  </a:solidFill>
                </a:rPr>
                <a:t>1</a:t>
              </a:r>
            </a:p>
          </p:txBody>
        </p:sp>
        <p:sp>
          <p:nvSpPr>
            <p:cNvPr id="20525" name="Line 135"/>
            <p:cNvSpPr>
              <a:spLocks noChangeShapeType="1"/>
            </p:cNvSpPr>
            <p:nvPr/>
          </p:nvSpPr>
          <p:spPr bwMode="auto">
            <a:xfrm>
              <a:off x="3168" y="3168"/>
              <a:ext cx="240"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26" name="Line 136"/>
            <p:cNvSpPr>
              <a:spLocks noChangeShapeType="1"/>
            </p:cNvSpPr>
            <p:nvPr/>
          </p:nvSpPr>
          <p:spPr bwMode="auto">
            <a:xfrm flipV="1">
              <a:off x="3168" y="3168"/>
              <a:ext cx="0" cy="336"/>
            </a:xfrm>
            <a:prstGeom prst="line">
              <a:avLst/>
            </a:prstGeom>
            <a:noFill/>
            <a:ln w="9525">
              <a:solidFill>
                <a:schemeClr val="accent2"/>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0527" name="Text Box 137"/>
            <p:cNvSpPr txBox="1">
              <a:spLocks noChangeArrowheads="1"/>
            </p:cNvSpPr>
            <p:nvPr/>
          </p:nvSpPr>
          <p:spPr bwMode="auto">
            <a:xfrm>
              <a:off x="3016" y="3498"/>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600" i="1">
                  <a:solidFill>
                    <a:schemeClr val="accent2"/>
                  </a:solidFill>
                </a:rPr>
                <a:t>x</a:t>
              </a:r>
              <a:r>
                <a:rPr lang="en-US" altLang="zh-CN" sz="1600" baseline="-25000">
                  <a:solidFill>
                    <a:schemeClr val="accent2"/>
                  </a:solidFill>
                </a:rPr>
                <a:t>1</a:t>
              </a:r>
            </a:p>
          </p:txBody>
        </p:sp>
        <p:sp>
          <p:nvSpPr>
            <p:cNvPr id="20528" name="Text Box 138"/>
            <p:cNvSpPr txBox="1">
              <a:spLocks noChangeArrowheads="1"/>
            </p:cNvSpPr>
            <p:nvPr/>
          </p:nvSpPr>
          <p:spPr bwMode="auto">
            <a:xfrm>
              <a:off x="3288" y="3127"/>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600" i="1">
                  <a:solidFill>
                    <a:schemeClr val="accent2"/>
                  </a:solidFill>
                </a:rPr>
                <a:t>z</a:t>
              </a:r>
              <a:r>
                <a:rPr lang="en-US" altLang="zh-CN" sz="1600" baseline="-25000">
                  <a:solidFill>
                    <a:schemeClr val="accent2"/>
                  </a:solidFill>
                </a:rPr>
                <a:t>1</a:t>
              </a:r>
            </a:p>
          </p:txBody>
        </p:sp>
        <p:sp>
          <p:nvSpPr>
            <p:cNvPr id="20529" name="Text Box 139"/>
            <p:cNvSpPr txBox="1">
              <a:spLocks noChangeArrowheads="1"/>
            </p:cNvSpPr>
            <p:nvPr/>
          </p:nvSpPr>
          <p:spPr bwMode="auto">
            <a:xfrm>
              <a:off x="3266" y="2840"/>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600" i="1">
                  <a:solidFill>
                    <a:schemeClr val="accent2"/>
                  </a:solidFill>
                </a:rPr>
                <a:t>y</a:t>
              </a:r>
              <a:r>
                <a:rPr lang="en-US" altLang="zh-CN" sz="1600" baseline="-25000">
                  <a:solidFill>
                    <a:schemeClr val="accent2"/>
                  </a:solidFill>
                </a:rPr>
                <a:t>1</a:t>
              </a:r>
            </a:p>
          </p:txBody>
        </p:sp>
        <p:sp>
          <p:nvSpPr>
            <p:cNvPr id="20530" name="Line 140"/>
            <p:cNvSpPr>
              <a:spLocks noChangeShapeType="1"/>
            </p:cNvSpPr>
            <p:nvPr/>
          </p:nvSpPr>
          <p:spPr bwMode="auto">
            <a:xfrm flipH="1">
              <a:off x="3168" y="3024"/>
              <a:ext cx="144" cy="144"/>
            </a:xfrm>
            <a:prstGeom prst="line">
              <a:avLst/>
            </a:prstGeom>
            <a:noFill/>
            <a:ln w="9525">
              <a:solidFill>
                <a:schemeClr val="accent2"/>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nvGrpSpPr>
            <p:cNvPr id="20531" name="Group 187"/>
            <p:cNvGrpSpPr>
              <a:grpSpLocks/>
            </p:cNvGrpSpPr>
            <p:nvPr/>
          </p:nvGrpSpPr>
          <p:grpSpPr bwMode="auto">
            <a:xfrm>
              <a:off x="3175" y="2659"/>
              <a:ext cx="384" cy="672"/>
              <a:chOff x="3024" y="2496"/>
              <a:chExt cx="384" cy="672"/>
            </a:xfrm>
          </p:grpSpPr>
          <p:sp>
            <p:nvSpPr>
              <p:cNvPr id="20532" name="Line 121"/>
              <p:cNvSpPr>
                <a:spLocks noChangeShapeType="1"/>
              </p:cNvSpPr>
              <p:nvPr/>
            </p:nvSpPr>
            <p:spPr bwMode="auto">
              <a:xfrm flipV="1">
                <a:off x="3024" y="2880"/>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33" name="Line 122"/>
              <p:cNvSpPr>
                <a:spLocks noChangeShapeType="1"/>
              </p:cNvSpPr>
              <p:nvPr/>
            </p:nvSpPr>
            <p:spPr bwMode="auto">
              <a:xfrm flipV="1">
                <a:off x="3024" y="2784"/>
                <a:ext cx="384" cy="384"/>
              </a:xfrm>
              <a:prstGeom prst="line">
                <a:avLst/>
              </a:prstGeom>
              <a:noFill/>
              <a:ln w="9525">
                <a:solidFill>
                  <a:schemeClr val="hlink"/>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34" name="Line 128"/>
              <p:cNvSpPr>
                <a:spLocks noChangeShapeType="1"/>
              </p:cNvSpPr>
              <p:nvPr/>
            </p:nvSpPr>
            <p:spPr bwMode="auto">
              <a:xfrm>
                <a:off x="3024" y="3168"/>
                <a:ext cx="28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35" name="Line 129"/>
              <p:cNvSpPr>
                <a:spLocks noChangeShapeType="1"/>
              </p:cNvSpPr>
              <p:nvPr/>
            </p:nvSpPr>
            <p:spPr bwMode="auto">
              <a:xfrm flipV="1">
                <a:off x="3312" y="2880"/>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36" name="Line 130"/>
              <p:cNvSpPr>
                <a:spLocks noChangeShapeType="1"/>
              </p:cNvSpPr>
              <p:nvPr/>
            </p:nvSpPr>
            <p:spPr bwMode="auto">
              <a:xfrm>
                <a:off x="3024" y="2880"/>
                <a:ext cx="28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37" name="Line 132"/>
              <p:cNvSpPr>
                <a:spLocks noChangeShapeType="1"/>
              </p:cNvSpPr>
              <p:nvPr/>
            </p:nvSpPr>
            <p:spPr bwMode="auto">
              <a:xfrm flipV="1">
                <a:off x="3024" y="2496"/>
                <a:ext cx="384" cy="38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38" name="Line 141"/>
              <p:cNvSpPr>
                <a:spLocks noChangeShapeType="1"/>
              </p:cNvSpPr>
              <p:nvPr/>
            </p:nvSpPr>
            <p:spPr bwMode="auto">
              <a:xfrm flipV="1">
                <a:off x="3408" y="2496"/>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39" name="Line 142"/>
              <p:cNvSpPr>
                <a:spLocks noChangeShapeType="1"/>
              </p:cNvSpPr>
              <p:nvPr/>
            </p:nvSpPr>
            <p:spPr bwMode="auto">
              <a:xfrm flipH="1">
                <a:off x="3312" y="2496"/>
                <a:ext cx="96" cy="38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40" name="Line 143"/>
              <p:cNvSpPr>
                <a:spLocks noChangeShapeType="1"/>
              </p:cNvSpPr>
              <p:nvPr/>
            </p:nvSpPr>
            <p:spPr bwMode="auto">
              <a:xfrm flipH="1">
                <a:off x="3312" y="2784"/>
                <a:ext cx="96" cy="38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20492" name="Group 192"/>
          <p:cNvGrpSpPr>
            <a:grpSpLocks/>
          </p:cNvGrpSpPr>
          <p:nvPr/>
        </p:nvGrpSpPr>
        <p:grpSpPr bwMode="auto">
          <a:xfrm>
            <a:off x="7772400" y="4038600"/>
            <a:ext cx="2057400" cy="2089150"/>
            <a:chOff x="3936" y="2544"/>
            <a:chExt cx="1296" cy="1316"/>
          </a:xfrm>
        </p:grpSpPr>
        <p:sp>
          <p:nvSpPr>
            <p:cNvPr id="20493" name="Text Box 175"/>
            <p:cNvSpPr txBox="1">
              <a:spLocks noChangeArrowheads="1"/>
            </p:cNvSpPr>
            <p:nvPr/>
          </p:nvSpPr>
          <p:spPr bwMode="auto">
            <a:xfrm>
              <a:off x="4464" y="3648"/>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600" i="1">
                  <a:solidFill>
                    <a:schemeClr val="accent2"/>
                  </a:solidFill>
                </a:rPr>
                <a:t>x</a:t>
              </a:r>
              <a:r>
                <a:rPr lang="en-US" altLang="zh-CN" sz="1600" baseline="-25000">
                  <a:solidFill>
                    <a:schemeClr val="accent2"/>
                  </a:solidFill>
                </a:rPr>
                <a:t>1</a:t>
              </a:r>
            </a:p>
          </p:txBody>
        </p:sp>
        <p:sp>
          <p:nvSpPr>
            <p:cNvPr id="20494" name="Text Box 147"/>
            <p:cNvSpPr txBox="1">
              <a:spLocks noChangeArrowheads="1"/>
            </p:cNvSpPr>
            <p:nvPr/>
          </p:nvSpPr>
          <p:spPr bwMode="auto">
            <a:xfrm>
              <a:off x="4224" y="3360"/>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600" i="1">
                  <a:solidFill>
                    <a:schemeClr val="accent2"/>
                  </a:solidFill>
                </a:rPr>
                <a:t>o</a:t>
              </a:r>
              <a:r>
                <a:rPr lang="en-US" altLang="zh-CN" sz="1600" baseline="-25000">
                  <a:solidFill>
                    <a:schemeClr val="accent2"/>
                  </a:solidFill>
                </a:rPr>
                <a:t>1</a:t>
              </a:r>
            </a:p>
          </p:txBody>
        </p:sp>
        <p:sp>
          <p:nvSpPr>
            <p:cNvPr id="20495" name="Line 152"/>
            <p:cNvSpPr>
              <a:spLocks noChangeShapeType="1"/>
            </p:cNvSpPr>
            <p:nvPr/>
          </p:nvSpPr>
          <p:spPr bwMode="auto">
            <a:xfrm>
              <a:off x="4416" y="3552"/>
              <a:ext cx="240"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496" name="Line 153"/>
            <p:cNvSpPr>
              <a:spLocks noChangeShapeType="1"/>
            </p:cNvSpPr>
            <p:nvPr/>
          </p:nvSpPr>
          <p:spPr bwMode="auto">
            <a:xfrm flipH="1">
              <a:off x="4416" y="3408"/>
              <a:ext cx="144" cy="144"/>
            </a:xfrm>
            <a:prstGeom prst="line">
              <a:avLst/>
            </a:prstGeom>
            <a:noFill/>
            <a:ln w="9525">
              <a:solidFill>
                <a:schemeClr val="accent2"/>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nvGrpSpPr>
            <p:cNvPr id="20497" name="Group 191"/>
            <p:cNvGrpSpPr>
              <a:grpSpLocks/>
            </p:cNvGrpSpPr>
            <p:nvPr/>
          </p:nvGrpSpPr>
          <p:grpSpPr bwMode="auto">
            <a:xfrm>
              <a:off x="4424" y="3008"/>
              <a:ext cx="384" cy="672"/>
              <a:chOff x="4270" y="2880"/>
              <a:chExt cx="384" cy="672"/>
            </a:xfrm>
          </p:grpSpPr>
          <p:sp>
            <p:nvSpPr>
              <p:cNvPr id="20508" name="Line 145"/>
              <p:cNvSpPr>
                <a:spLocks noChangeShapeType="1"/>
              </p:cNvSpPr>
              <p:nvPr/>
            </p:nvSpPr>
            <p:spPr bwMode="auto">
              <a:xfrm flipV="1">
                <a:off x="4270" y="326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9" name="Line 146"/>
              <p:cNvSpPr>
                <a:spLocks noChangeShapeType="1"/>
              </p:cNvSpPr>
              <p:nvPr/>
            </p:nvSpPr>
            <p:spPr bwMode="auto">
              <a:xfrm flipV="1">
                <a:off x="4270" y="3168"/>
                <a:ext cx="384" cy="384"/>
              </a:xfrm>
              <a:prstGeom prst="line">
                <a:avLst/>
              </a:prstGeom>
              <a:noFill/>
              <a:ln w="9525">
                <a:solidFill>
                  <a:schemeClr val="hlink"/>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0" name="Line 148"/>
              <p:cNvSpPr>
                <a:spLocks noChangeShapeType="1"/>
              </p:cNvSpPr>
              <p:nvPr/>
            </p:nvSpPr>
            <p:spPr bwMode="auto">
              <a:xfrm>
                <a:off x="4270" y="3552"/>
                <a:ext cx="28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1" name="Line 149"/>
              <p:cNvSpPr>
                <a:spLocks noChangeShapeType="1"/>
              </p:cNvSpPr>
              <p:nvPr/>
            </p:nvSpPr>
            <p:spPr bwMode="auto">
              <a:xfrm flipV="1">
                <a:off x="4558" y="326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2" name="Line 150"/>
              <p:cNvSpPr>
                <a:spLocks noChangeShapeType="1"/>
              </p:cNvSpPr>
              <p:nvPr/>
            </p:nvSpPr>
            <p:spPr bwMode="auto">
              <a:xfrm>
                <a:off x="4270" y="3264"/>
                <a:ext cx="28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3" name="Line 151"/>
              <p:cNvSpPr>
                <a:spLocks noChangeShapeType="1"/>
              </p:cNvSpPr>
              <p:nvPr/>
            </p:nvSpPr>
            <p:spPr bwMode="auto">
              <a:xfrm flipV="1">
                <a:off x="4270" y="2880"/>
                <a:ext cx="384" cy="38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4" name="Line 154"/>
              <p:cNvSpPr>
                <a:spLocks noChangeShapeType="1"/>
              </p:cNvSpPr>
              <p:nvPr/>
            </p:nvSpPr>
            <p:spPr bwMode="auto">
              <a:xfrm flipV="1">
                <a:off x="4654" y="2880"/>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5" name="Line 155"/>
              <p:cNvSpPr>
                <a:spLocks noChangeShapeType="1"/>
              </p:cNvSpPr>
              <p:nvPr/>
            </p:nvSpPr>
            <p:spPr bwMode="auto">
              <a:xfrm flipH="1">
                <a:off x="4558" y="2880"/>
                <a:ext cx="96" cy="38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6" name="Line 156"/>
              <p:cNvSpPr>
                <a:spLocks noChangeShapeType="1"/>
              </p:cNvSpPr>
              <p:nvPr/>
            </p:nvSpPr>
            <p:spPr bwMode="auto">
              <a:xfrm flipH="1">
                <a:off x="4558" y="3168"/>
                <a:ext cx="96" cy="38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0498" name="Line 159"/>
            <p:cNvSpPr>
              <a:spLocks noChangeShapeType="1"/>
            </p:cNvSpPr>
            <p:nvPr/>
          </p:nvSpPr>
          <p:spPr bwMode="auto">
            <a:xfrm flipV="1">
              <a:off x="4416" y="2592"/>
              <a:ext cx="0" cy="100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499" name="Line 160"/>
            <p:cNvSpPr>
              <a:spLocks noChangeShapeType="1"/>
            </p:cNvSpPr>
            <p:nvPr/>
          </p:nvSpPr>
          <p:spPr bwMode="auto">
            <a:xfrm>
              <a:off x="4416" y="3024"/>
              <a:ext cx="62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00" name="Line 161"/>
            <p:cNvSpPr>
              <a:spLocks noChangeShapeType="1"/>
            </p:cNvSpPr>
            <p:nvPr/>
          </p:nvSpPr>
          <p:spPr bwMode="auto">
            <a:xfrm flipH="1">
              <a:off x="4032" y="3024"/>
              <a:ext cx="384"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01" name="Text Box 164"/>
            <p:cNvSpPr txBox="1">
              <a:spLocks noChangeArrowheads="1"/>
            </p:cNvSpPr>
            <p:nvPr/>
          </p:nvSpPr>
          <p:spPr bwMode="auto">
            <a:xfrm>
              <a:off x="3936" y="3188"/>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600" i="1"/>
                <a:t>x</a:t>
              </a:r>
            </a:p>
          </p:txBody>
        </p:sp>
        <p:sp>
          <p:nvSpPr>
            <p:cNvPr id="20502" name="Text Box 165"/>
            <p:cNvSpPr txBox="1">
              <a:spLocks noChangeArrowheads="1"/>
            </p:cNvSpPr>
            <p:nvPr/>
          </p:nvSpPr>
          <p:spPr bwMode="auto">
            <a:xfrm>
              <a:off x="4896" y="3072"/>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600" i="1"/>
                <a:t>y</a:t>
              </a:r>
            </a:p>
          </p:txBody>
        </p:sp>
        <p:sp>
          <p:nvSpPr>
            <p:cNvPr id="20503" name="Text Box 166"/>
            <p:cNvSpPr txBox="1">
              <a:spLocks noChangeArrowheads="1"/>
            </p:cNvSpPr>
            <p:nvPr/>
          </p:nvSpPr>
          <p:spPr bwMode="auto">
            <a:xfrm>
              <a:off x="4416" y="2544"/>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600" i="1"/>
                <a:t>z</a:t>
              </a:r>
            </a:p>
          </p:txBody>
        </p:sp>
        <p:sp>
          <p:nvSpPr>
            <p:cNvPr id="20504" name="Text Box 167"/>
            <p:cNvSpPr txBox="1">
              <a:spLocks noChangeArrowheads="1"/>
            </p:cNvSpPr>
            <p:nvPr/>
          </p:nvSpPr>
          <p:spPr bwMode="auto">
            <a:xfrm>
              <a:off x="4416" y="2832"/>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600" i="1"/>
                <a:t>o</a:t>
              </a:r>
            </a:p>
          </p:txBody>
        </p:sp>
        <p:sp>
          <p:nvSpPr>
            <p:cNvPr id="20505" name="Line 174"/>
            <p:cNvSpPr>
              <a:spLocks noChangeShapeType="1"/>
            </p:cNvSpPr>
            <p:nvPr/>
          </p:nvSpPr>
          <p:spPr bwMode="auto">
            <a:xfrm flipV="1">
              <a:off x="4416" y="3552"/>
              <a:ext cx="0" cy="240"/>
            </a:xfrm>
            <a:prstGeom prst="line">
              <a:avLst/>
            </a:prstGeom>
            <a:noFill/>
            <a:ln w="9525">
              <a:solidFill>
                <a:schemeClr val="accent2"/>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0506" name="Text Box 176"/>
            <p:cNvSpPr txBox="1">
              <a:spLocks noChangeArrowheads="1"/>
            </p:cNvSpPr>
            <p:nvPr/>
          </p:nvSpPr>
          <p:spPr bwMode="auto">
            <a:xfrm>
              <a:off x="4536" y="3498"/>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600" i="1">
                  <a:solidFill>
                    <a:schemeClr val="accent2"/>
                  </a:solidFill>
                </a:rPr>
                <a:t>z</a:t>
              </a:r>
              <a:r>
                <a:rPr lang="en-US" altLang="zh-CN" sz="1600" baseline="-25000">
                  <a:solidFill>
                    <a:schemeClr val="accent2"/>
                  </a:solidFill>
                </a:rPr>
                <a:t>1</a:t>
              </a:r>
            </a:p>
          </p:txBody>
        </p:sp>
        <p:sp>
          <p:nvSpPr>
            <p:cNvPr id="20507" name="Text Box 177"/>
            <p:cNvSpPr txBox="1">
              <a:spLocks noChangeArrowheads="1"/>
            </p:cNvSpPr>
            <p:nvPr/>
          </p:nvSpPr>
          <p:spPr bwMode="auto">
            <a:xfrm>
              <a:off x="4513" y="3203"/>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600" i="1">
                  <a:solidFill>
                    <a:schemeClr val="accent2"/>
                  </a:solidFill>
                </a:rPr>
                <a:t>y</a:t>
              </a:r>
              <a:r>
                <a:rPr lang="en-US" altLang="zh-CN" sz="1600" baseline="-25000">
                  <a:solidFill>
                    <a:schemeClr val="accent2"/>
                  </a:solidFill>
                </a:rPr>
                <a:t>1</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270B9D08-20A6-4DF8-A277-133BC379556B}" type="slidenum">
              <a:rPr lang="en-US" altLang="zh-CN" sz="1400"/>
              <a:pPr eaLnBrk="1" hangingPunct="1">
                <a:spcBef>
                  <a:spcPct val="0"/>
                </a:spcBef>
                <a:buFontTx/>
                <a:buNone/>
              </a:pPr>
              <a:t>5</a:t>
            </a:fld>
            <a:r>
              <a:rPr lang="en-US" altLang="zh-CN" sz="1400" dirty="0"/>
              <a:t>/48</a:t>
            </a:r>
          </a:p>
        </p:txBody>
      </p:sp>
      <p:sp>
        <p:nvSpPr>
          <p:cNvPr id="21507" name="Rectangle 2"/>
          <p:cNvSpPr>
            <a:spLocks noGrp="1" noChangeArrowheads="1"/>
          </p:cNvSpPr>
          <p:nvPr>
            <p:ph type="title"/>
          </p:nvPr>
        </p:nvSpPr>
        <p:spPr>
          <a:xfrm>
            <a:off x="2205532" y="270309"/>
            <a:ext cx="7772400" cy="609600"/>
          </a:xfrm>
        </p:spPr>
        <p:txBody>
          <a:bodyPr/>
          <a:lstStyle/>
          <a:p>
            <a:pPr eaLnBrk="1" hangingPunct="1"/>
            <a:r>
              <a:rPr lang="zh-CN" altLang="en-US" sz="3200" dirty="0">
                <a:ea typeface="黑体" pitchFamily="49" charset="-122"/>
              </a:rPr>
              <a:t>齐次坐标变换</a:t>
            </a:r>
          </a:p>
        </p:txBody>
      </p:sp>
      <p:sp>
        <p:nvSpPr>
          <p:cNvPr id="21508" name="Rectangle 3"/>
          <p:cNvSpPr>
            <a:spLocks noGrp="1" noChangeArrowheads="1"/>
          </p:cNvSpPr>
          <p:nvPr>
            <p:ph type="body" idx="1"/>
          </p:nvPr>
        </p:nvSpPr>
        <p:spPr>
          <a:xfrm>
            <a:off x="2057400" y="2667000"/>
            <a:ext cx="7772400" cy="3124200"/>
          </a:xfrm>
        </p:spPr>
        <p:txBody>
          <a:bodyPr/>
          <a:lstStyle/>
          <a:p>
            <a:pPr eaLnBrk="1" hangingPunct="1"/>
            <a:r>
              <a:rPr lang="zh-CN" altLang="en-US" dirty="0">
                <a:solidFill>
                  <a:schemeClr val="hlink"/>
                </a:solidFill>
                <a:ea typeface="黑体" pitchFamily="49" charset="-122"/>
              </a:rPr>
              <a:t>齐次坐标变换的逆变换：</a:t>
            </a:r>
            <a:r>
              <a:rPr lang="zh-CN" altLang="en-US" sz="2400" dirty="0">
                <a:ea typeface="黑体" pitchFamily="49" charset="-122"/>
              </a:rPr>
              <a:t>对于坐标系</a:t>
            </a:r>
            <a:r>
              <a:rPr lang="en-US" altLang="zh-CN" sz="2400" dirty="0">
                <a:ea typeface="黑体" pitchFamily="49" charset="-122"/>
              </a:rPr>
              <a:t>{A}</a:t>
            </a:r>
            <a:r>
              <a:rPr lang="zh-CN" altLang="en-US" sz="2400" dirty="0">
                <a:ea typeface="黑体" pitchFamily="49" charset="-122"/>
              </a:rPr>
              <a:t>、</a:t>
            </a:r>
            <a:r>
              <a:rPr lang="en-US" altLang="zh-CN" sz="2400" dirty="0">
                <a:ea typeface="黑体" pitchFamily="49" charset="-122"/>
              </a:rPr>
              <a:t>{B} </a:t>
            </a:r>
            <a:r>
              <a:rPr lang="zh-CN" altLang="en-US" sz="2400" dirty="0">
                <a:ea typeface="黑体" pitchFamily="49" charset="-122"/>
              </a:rPr>
              <a:t>，</a:t>
            </a:r>
            <a:r>
              <a:rPr lang="en-US" altLang="zh-CN" sz="2400" dirty="0">
                <a:ea typeface="黑体" pitchFamily="49" charset="-122"/>
              </a:rPr>
              <a:t>{A}</a:t>
            </a:r>
            <a:r>
              <a:rPr lang="zh-CN" altLang="en-US" sz="2400" dirty="0">
                <a:ea typeface="黑体" pitchFamily="49" charset="-122"/>
              </a:rPr>
              <a:t>是参考坐标系， </a:t>
            </a:r>
            <a:r>
              <a:rPr lang="en-US" altLang="zh-CN" sz="2400" dirty="0">
                <a:ea typeface="黑体" pitchFamily="49" charset="-122"/>
              </a:rPr>
              <a:t>{B}</a:t>
            </a:r>
            <a:r>
              <a:rPr lang="zh-CN" altLang="en-US" sz="2400" dirty="0">
                <a:ea typeface="黑体" pitchFamily="49" charset="-122"/>
              </a:rPr>
              <a:t>相对于</a:t>
            </a:r>
            <a:r>
              <a:rPr lang="en-US" altLang="zh-CN" sz="2400" dirty="0">
                <a:ea typeface="黑体" pitchFamily="49" charset="-122"/>
              </a:rPr>
              <a:t>{A}</a:t>
            </a:r>
            <a:r>
              <a:rPr lang="zh-CN" altLang="en-US" sz="2400" dirty="0">
                <a:ea typeface="黑体" pitchFamily="49" charset="-122"/>
              </a:rPr>
              <a:t>的联体坐标系。    </a:t>
            </a:r>
            <a:r>
              <a:rPr lang="en-US" altLang="zh-CN" sz="2400" dirty="0">
                <a:ea typeface="黑体" pitchFamily="49" charset="-122"/>
              </a:rPr>
              <a:t>{B}</a:t>
            </a:r>
            <a:r>
              <a:rPr lang="zh-CN" altLang="en-US" sz="2400" dirty="0">
                <a:ea typeface="黑体" pitchFamily="49" charset="-122"/>
              </a:rPr>
              <a:t>相对于</a:t>
            </a:r>
            <a:r>
              <a:rPr lang="en-US" altLang="zh-CN" sz="2400" dirty="0">
                <a:ea typeface="黑体" pitchFamily="49" charset="-122"/>
              </a:rPr>
              <a:t>{A}</a:t>
            </a:r>
            <a:r>
              <a:rPr lang="zh-CN" altLang="en-US" sz="2400" dirty="0">
                <a:ea typeface="黑体" pitchFamily="49" charset="-122"/>
              </a:rPr>
              <a:t>的描述为：</a:t>
            </a:r>
          </a:p>
          <a:p>
            <a:pPr eaLnBrk="1" hangingPunct="1"/>
            <a:endParaRPr lang="zh-CN" altLang="en-US" sz="2400" dirty="0">
              <a:ea typeface="黑体" pitchFamily="49" charset="-122"/>
            </a:endParaRPr>
          </a:p>
          <a:p>
            <a:pPr eaLnBrk="1" hangingPunct="1">
              <a:buFontTx/>
              <a:buNone/>
            </a:pPr>
            <a:r>
              <a:rPr lang="zh-CN" altLang="en-US" sz="2400" dirty="0">
                <a:ea typeface="黑体" pitchFamily="49" charset="-122"/>
              </a:rPr>
              <a:t>    </a:t>
            </a:r>
            <a:r>
              <a:rPr lang="en-US" altLang="zh-CN" sz="2400" dirty="0">
                <a:ea typeface="黑体" pitchFamily="49" charset="-122"/>
              </a:rPr>
              <a:t>{A}</a:t>
            </a:r>
            <a:r>
              <a:rPr lang="zh-CN" altLang="en-US" sz="2400" dirty="0">
                <a:ea typeface="黑体" pitchFamily="49" charset="-122"/>
              </a:rPr>
              <a:t>相对于</a:t>
            </a:r>
            <a:r>
              <a:rPr lang="en-US" altLang="zh-CN" sz="2400" dirty="0">
                <a:ea typeface="黑体" pitchFamily="49" charset="-122"/>
              </a:rPr>
              <a:t>{B}</a:t>
            </a:r>
            <a:r>
              <a:rPr lang="zh-CN" altLang="en-US" sz="2400" dirty="0">
                <a:ea typeface="黑体" pitchFamily="49" charset="-122"/>
              </a:rPr>
              <a:t>的描述为：</a:t>
            </a:r>
          </a:p>
          <a:p>
            <a:pPr eaLnBrk="1" hangingPunct="1"/>
            <a:r>
              <a:rPr lang="zh-CN" altLang="en-US" sz="2400" dirty="0">
                <a:ea typeface="黑体" pitchFamily="49" charset="-122"/>
              </a:rPr>
              <a:t>一般的，有：</a:t>
            </a:r>
          </a:p>
        </p:txBody>
      </p:sp>
      <p:sp>
        <p:nvSpPr>
          <p:cNvPr id="21509" name="Rectangle 4"/>
          <p:cNvSpPr>
            <a:spLocks noChangeArrowheads="1"/>
          </p:cNvSpPr>
          <p:nvPr/>
        </p:nvSpPr>
        <p:spPr bwMode="auto">
          <a:xfrm>
            <a:off x="1752600" y="3048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kumimoji="0" lang="zh-CN" altLang="en-US" sz="2000" i="1" dirty="0">
              <a:latin typeface="宋体" pitchFamily="2" charset="-122"/>
            </a:endParaRPr>
          </a:p>
        </p:txBody>
      </p:sp>
      <p:graphicFrame>
        <p:nvGraphicFramePr>
          <p:cNvPr id="21510" name="Object 5"/>
          <p:cNvGraphicFramePr>
            <a:graphicFrameLocks noChangeAspect="1"/>
          </p:cNvGraphicFramePr>
          <p:nvPr>
            <p:extLst/>
          </p:nvPr>
        </p:nvGraphicFramePr>
        <p:xfrm>
          <a:off x="3200401" y="1520789"/>
          <a:ext cx="5368925" cy="1185863"/>
        </p:xfrm>
        <a:graphic>
          <a:graphicData uri="http://schemas.openxmlformats.org/presentationml/2006/ole">
            <mc:AlternateContent xmlns:mc="http://schemas.openxmlformats.org/markup-compatibility/2006">
              <mc:Choice xmlns:v="urn:schemas-microsoft-com:vml" Requires="v">
                <p:oleObj spid="_x0000_s3086" name="Equation" r:id="rId3" imgW="4114908" imgH="891444" progId="Equation.3">
                  <p:embed/>
                </p:oleObj>
              </mc:Choice>
              <mc:Fallback>
                <p:oleObj name="Equation" r:id="rId3" imgW="4114908" imgH="891444" progId="Equation.3">
                  <p:embed/>
                  <p:pic>
                    <p:nvPicPr>
                      <p:cNvPr id="2151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1" y="1520789"/>
                        <a:ext cx="5368925" cy="1185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11" name="Text Box 102"/>
          <p:cNvSpPr txBox="1">
            <a:spLocks noChangeArrowheads="1"/>
          </p:cNvSpPr>
          <p:nvPr/>
        </p:nvSpPr>
        <p:spPr bwMode="auto">
          <a:xfrm>
            <a:off x="1890424" y="990600"/>
            <a:ext cx="731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dirty="0">
                <a:ea typeface="黑体" pitchFamily="49" charset="-122"/>
              </a:rPr>
              <a:t>刚体的</a:t>
            </a:r>
            <a:r>
              <a:rPr lang="en-US" altLang="zh-CN" sz="2400" dirty="0">
                <a:ea typeface="黑体" pitchFamily="49" charset="-122"/>
              </a:rPr>
              <a:t>6</a:t>
            </a:r>
            <a:r>
              <a:rPr lang="zh-CN" altLang="en-US" sz="2400" dirty="0">
                <a:ea typeface="黑体" pitchFamily="49" charset="-122"/>
              </a:rPr>
              <a:t>个顶点在基坐标系中的位置：</a:t>
            </a:r>
          </a:p>
        </p:txBody>
      </p:sp>
      <p:graphicFrame>
        <p:nvGraphicFramePr>
          <p:cNvPr id="21512" name="Object 103"/>
          <p:cNvGraphicFramePr>
            <a:graphicFrameLocks noChangeAspect="1"/>
          </p:cNvGraphicFramePr>
          <p:nvPr>
            <p:extLst/>
          </p:nvPr>
        </p:nvGraphicFramePr>
        <p:xfrm>
          <a:off x="5791200" y="3581400"/>
          <a:ext cx="1436366" cy="594402"/>
        </p:xfrm>
        <a:graphic>
          <a:graphicData uri="http://schemas.openxmlformats.org/presentationml/2006/ole">
            <mc:AlternateContent xmlns:mc="http://schemas.openxmlformats.org/markup-compatibility/2006">
              <mc:Choice xmlns:v="urn:schemas-microsoft-com:vml" Requires="v">
                <p:oleObj spid="_x0000_s3087" name="Equation" r:id="rId5" imgW="1104897" imgH="457232" progId="Equation.DSMT4">
                  <p:embed/>
                </p:oleObj>
              </mc:Choice>
              <mc:Fallback>
                <p:oleObj name="Equation" r:id="rId5" imgW="1104897" imgH="457232" progId="Equation.DSMT4">
                  <p:embed/>
                  <p:pic>
                    <p:nvPicPr>
                      <p:cNvPr id="21512" name="Object 10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1200" y="3581400"/>
                        <a:ext cx="1436366" cy="5944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3" name="Object 104"/>
          <p:cNvGraphicFramePr>
            <a:graphicFrameLocks noChangeAspect="1"/>
          </p:cNvGraphicFramePr>
          <p:nvPr/>
        </p:nvGraphicFramePr>
        <p:xfrm>
          <a:off x="5867400" y="4267201"/>
          <a:ext cx="3835400" cy="676275"/>
        </p:xfrm>
        <a:graphic>
          <a:graphicData uri="http://schemas.openxmlformats.org/presentationml/2006/ole">
            <mc:AlternateContent xmlns:mc="http://schemas.openxmlformats.org/markup-compatibility/2006">
              <mc:Choice xmlns:v="urn:schemas-microsoft-com:vml" Requires="v">
                <p:oleObj spid="_x0000_s3088" name="Equation" r:id="rId7" imgW="2926080" imgH="495215" progId="Equation.3">
                  <p:embed/>
                </p:oleObj>
              </mc:Choice>
              <mc:Fallback>
                <p:oleObj name="Equation" r:id="rId7" imgW="2926080" imgH="495215" progId="Equation.3">
                  <p:embed/>
                  <p:pic>
                    <p:nvPicPr>
                      <p:cNvPr id="21513" name="Object 10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67400" y="4267201"/>
                        <a:ext cx="3835400" cy="676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14" name="AutoShape 105">
            <a:hlinkClick r:id="rId9" action="ppaction://hlinksldjump" highlightClick="1"/>
          </p:cNvPr>
          <p:cNvSpPr>
            <a:spLocks noChangeArrowheads="1"/>
          </p:cNvSpPr>
          <p:nvPr/>
        </p:nvSpPr>
        <p:spPr bwMode="auto">
          <a:xfrm>
            <a:off x="9829800" y="4419600"/>
            <a:ext cx="304800" cy="304800"/>
          </a:xfrm>
          <a:prstGeom prst="actionButtonBackPrevious">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ea typeface="黑体" pitchFamily="49" charset="-122"/>
            </a:endParaRPr>
          </a:p>
        </p:txBody>
      </p:sp>
      <p:graphicFrame>
        <p:nvGraphicFramePr>
          <p:cNvPr id="21515" name="Object 106"/>
          <p:cNvGraphicFramePr>
            <a:graphicFrameLocks noChangeAspect="1"/>
          </p:cNvGraphicFramePr>
          <p:nvPr/>
        </p:nvGraphicFramePr>
        <p:xfrm>
          <a:off x="4495800" y="5105401"/>
          <a:ext cx="4216400" cy="1185863"/>
        </p:xfrm>
        <a:graphic>
          <a:graphicData uri="http://schemas.openxmlformats.org/presentationml/2006/ole">
            <mc:AlternateContent xmlns:mc="http://schemas.openxmlformats.org/markup-compatibility/2006">
              <mc:Choice xmlns:v="urn:schemas-microsoft-com:vml" Requires="v">
                <p:oleObj spid="_x0000_s3089" name="Equation" r:id="rId10" imgW="3230760" imgH="891444" progId="Equation.3">
                  <p:embed/>
                </p:oleObj>
              </mc:Choice>
              <mc:Fallback>
                <p:oleObj name="Equation" r:id="rId10" imgW="3230760" imgH="891444" progId="Equation.3">
                  <p:embed/>
                  <p:pic>
                    <p:nvPicPr>
                      <p:cNvPr id="21515" name="Object 10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95800" y="5105401"/>
                        <a:ext cx="4216400" cy="1185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3647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D8332688-3F17-48FC-B1CF-D308561E6D7B}" type="slidenum">
              <a:rPr lang="en-US" altLang="zh-CN" sz="1400"/>
              <a:pPr eaLnBrk="1" hangingPunct="1">
                <a:spcBef>
                  <a:spcPct val="0"/>
                </a:spcBef>
                <a:buFontTx/>
                <a:buNone/>
              </a:pPr>
              <a:t>7</a:t>
            </a:fld>
            <a:r>
              <a:rPr lang="en-US" altLang="zh-CN" sz="1400"/>
              <a:t>/51</a:t>
            </a:r>
          </a:p>
        </p:txBody>
      </p:sp>
      <p:sp>
        <p:nvSpPr>
          <p:cNvPr id="51203" name="Rectangle 2"/>
          <p:cNvSpPr>
            <a:spLocks noGrp="1" noChangeArrowheads="1"/>
          </p:cNvSpPr>
          <p:nvPr>
            <p:ph type="title"/>
          </p:nvPr>
        </p:nvSpPr>
        <p:spPr>
          <a:xfrm>
            <a:off x="2209800" y="404664"/>
            <a:ext cx="7772400" cy="644674"/>
          </a:xfrm>
        </p:spPr>
        <p:txBody>
          <a:bodyPr/>
          <a:lstStyle/>
          <a:p>
            <a:pPr eaLnBrk="1" hangingPunct="1"/>
            <a:r>
              <a:rPr lang="en-US" altLang="zh-CN" sz="3200" dirty="0">
                <a:ea typeface="黑体" pitchFamily="2" charset="-122"/>
              </a:rPr>
              <a:t>6 </a:t>
            </a:r>
            <a:r>
              <a:rPr lang="zh-CN" altLang="en-US" sz="3200" dirty="0">
                <a:ea typeface="黑体" pitchFamily="2" charset="-122"/>
              </a:rPr>
              <a:t>机器人的微分运动</a:t>
            </a:r>
          </a:p>
        </p:txBody>
      </p:sp>
      <p:sp>
        <p:nvSpPr>
          <p:cNvPr id="51204" name="Rectangle 3"/>
          <p:cNvSpPr>
            <a:spLocks noGrp="1" noChangeArrowheads="1"/>
          </p:cNvSpPr>
          <p:nvPr>
            <p:ph type="body" idx="1"/>
          </p:nvPr>
        </p:nvSpPr>
        <p:spPr>
          <a:xfrm>
            <a:off x="2135188" y="1125539"/>
            <a:ext cx="8208962" cy="4319587"/>
          </a:xfrm>
        </p:spPr>
        <p:txBody>
          <a:bodyPr/>
          <a:lstStyle/>
          <a:p>
            <a:pPr eaLnBrk="1" hangingPunct="1">
              <a:buFont typeface="Wingdings" pitchFamily="2" charset="2"/>
              <a:buNone/>
            </a:pPr>
            <a:r>
              <a:rPr lang="zh-CN" altLang="en-US" sz="2400">
                <a:ea typeface="黑体" pitchFamily="2" charset="-122"/>
              </a:rPr>
              <a:t>例题：</a:t>
            </a:r>
            <a:r>
              <a:rPr lang="zh-CN" altLang="en-US" sz="2000">
                <a:ea typeface="黑体" pitchFamily="2" charset="-122"/>
              </a:rPr>
              <a:t>已知坐标系</a:t>
            </a:r>
            <a:r>
              <a:rPr lang="en-US" altLang="zh-CN" sz="2000">
                <a:ea typeface="黑体" pitchFamily="2" charset="-122"/>
              </a:rPr>
              <a:t>{A}</a:t>
            </a:r>
            <a:r>
              <a:rPr lang="zh-CN" altLang="en-US" sz="2000">
                <a:ea typeface="黑体" pitchFamily="2" charset="-122"/>
              </a:rPr>
              <a:t>和对基坐标系的微分平移与微分旋转分别为：</a:t>
            </a:r>
          </a:p>
          <a:p>
            <a:pPr eaLnBrk="1" hangingPunct="1">
              <a:buFont typeface="Wingdings" pitchFamily="2" charset="2"/>
              <a:buNone/>
            </a:pPr>
            <a:endParaRPr lang="zh-CN" altLang="en-US" sz="2000">
              <a:ea typeface="黑体" pitchFamily="2" charset="-122"/>
            </a:endParaRPr>
          </a:p>
          <a:p>
            <a:pPr eaLnBrk="1" hangingPunct="1">
              <a:buFont typeface="Wingdings" pitchFamily="2" charset="2"/>
              <a:buNone/>
            </a:pPr>
            <a:r>
              <a:rPr lang="zh-CN" altLang="en-US" sz="2000">
                <a:ea typeface="黑体" pitchFamily="2" charset="-122"/>
              </a:rPr>
              <a:t>					   求微分变换</a:t>
            </a:r>
            <a:r>
              <a:rPr lang="en-US" altLang="zh-CN" sz="2000" i="1">
                <a:ea typeface="黑体" pitchFamily="2" charset="-122"/>
              </a:rPr>
              <a:t>dA</a:t>
            </a:r>
            <a:r>
              <a:rPr lang="zh-CN" altLang="en-US" sz="2000">
                <a:ea typeface="黑体" pitchFamily="2" charset="-122"/>
              </a:rPr>
              <a:t>以及对坐标系</a:t>
            </a:r>
            <a:r>
              <a:rPr lang="en-US" altLang="zh-CN" sz="2000">
                <a:ea typeface="黑体" pitchFamily="2" charset="-122"/>
              </a:rPr>
              <a:t>{A}</a:t>
            </a:r>
          </a:p>
          <a:p>
            <a:pPr eaLnBrk="1" hangingPunct="1">
              <a:buFont typeface="Wingdings" pitchFamily="2" charset="2"/>
              <a:buNone/>
            </a:pPr>
            <a:r>
              <a:rPr lang="en-US" altLang="zh-CN" sz="2000">
                <a:ea typeface="黑体" pitchFamily="2" charset="-122"/>
              </a:rPr>
              <a:t>					   </a:t>
            </a:r>
            <a:r>
              <a:rPr lang="zh-CN" altLang="en-US" sz="2000">
                <a:ea typeface="黑体" pitchFamily="2" charset="-122"/>
              </a:rPr>
              <a:t>的等价微分平移和微分旋转。</a:t>
            </a:r>
          </a:p>
          <a:p>
            <a:pPr eaLnBrk="1" hangingPunct="1">
              <a:buFont typeface="Wingdings" pitchFamily="2" charset="2"/>
              <a:buNone/>
            </a:pPr>
            <a:endParaRPr lang="zh-CN" altLang="en-US" sz="2000">
              <a:ea typeface="黑体" pitchFamily="2" charset="-122"/>
            </a:endParaRPr>
          </a:p>
          <a:p>
            <a:pPr eaLnBrk="1" hangingPunct="1">
              <a:buFont typeface="Wingdings" pitchFamily="2" charset="2"/>
              <a:buNone/>
            </a:pPr>
            <a:r>
              <a:rPr lang="zh-CN" altLang="en-US" sz="2000">
                <a:ea typeface="黑体" pitchFamily="2" charset="-122"/>
              </a:rPr>
              <a:t>解：</a:t>
            </a:r>
          </a:p>
        </p:txBody>
      </p:sp>
      <p:sp>
        <p:nvSpPr>
          <p:cNvPr id="51205" name="Rectangle 4"/>
          <p:cNvSpPr>
            <a:spLocks noChangeArrowheads="1"/>
          </p:cNvSpPr>
          <p:nvPr/>
        </p:nvSpPr>
        <p:spPr bwMode="auto">
          <a:xfrm>
            <a:off x="1752600" y="3048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kumimoji="0" lang="zh-CN" altLang="en-US" sz="2000" i="1" dirty="0">
              <a:latin typeface="宋体" pitchFamily="2" charset="-122"/>
            </a:endParaRPr>
          </a:p>
        </p:txBody>
      </p:sp>
      <p:graphicFrame>
        <p:nvGraphicFramePr>
          <p:cNvPr id="51206" name="Object 5"/>
          <p:cNvGraphicFramePr>
            <a:graphicFrameLocks noChangeAspect="1"/>
          </p:cNvGraphicFramePr>
          <p:nvPr/>
        </p:nvGraphicFramePr>
        <p:xfrm>
          <a:off x="2667000" y="1779588"/>
          <a:ext cx="3200400" cy="1192212"/>
        </p:xfrm>
        <a:graphic>
          <a:graphicData uri="http://schemas.openxmlformats.org/presentationml/2006/ole">
            <mc:AlternateContent xmlns:mc="http://schemas.openxmlformats.org/markup-compatibility/2006">
              <mc:Choice xmlns:v="urn:schemas-microsoft-com:vml" Requires="v">
                <p:oleObj spid="_x0000_s4113" name="Equation" r:id="rId3" imgW="2451100" imgH="914400" progId="Equation.3">
                  <p:embed/>
                </p:oleObj>
              </mc:Choice>
              <mc:Fallback>
                <p:oleObj name="Equation" r:id="rId3" imgW="2451100" imgH="914400" progId="Equation.3">
                  <p:embed/>
                  <p:pic>
                    <p:nvPicPr>
                      <p:cNvPr id="5120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1779588"/>
                        <a:ext cx="3200400" cy="1192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07" name="Text Box 6"/>
          <p:cNvSpPr txBox="1">
            <a:spLocks noChangeArrowheads="1"/>
          </p:cNvSpPr>
          <p:nvPr/>
        </p:nvSpPr>
        <p:spPr bwMode="auto">
          <a:xfrm>
            <a:off x="2971800" y="1371600"/>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solidFill>
                  <a:schemeClr val="hlink"/>
                </a:solidFill>
              </a:rPr>
              <a:t>n  o  a  p</a:t>
            </a:r>
          </a:p>
        </p:txBody>
      </p:sp>
      <p:graphicFrame>
        <p:nvGraphicFramePr>
          <p:cNvPr id="51208" name="Object 7"/>
          <p:cNvGraphicFramePr>
            <a:graphicFrameLocks noChangeAspect="1"/>
          </p:cNvGraphicFramePr>
          <p:nvPr/>
        </p:nvGraphicFramePr>
        <p:xfrm>
          <a:off x="2514601" y="3124201"/>
          <a:ext cx="7877175" cy="1192213"/>
        </p:xfrm>
        <a:graphic>
          <a:graphicData uri="http://schemas.openxmlformats.org/presentationml/2006/ole">
            <mc:AlternateContent xmlns:mc="http://schemas.openxmlformats.org/markup-compatibility/2006">
              <mc:Choice xmlns:v="urn:schemas-microsoft-com:vml" Requires="v">
                <p:oleObj spid="_x0000_s4114" name="Equation" r:id="rId5" imgW="6032500" imgH="914400" progId="Equation.3">
                  <p:embed/>
                </p:oleObj>
              </mc:Choice>
              <mc:Fallback>
                <p:oleObj name="Equation" r:id="rId5" imgW="6032500" imgH="914400" progId="Equation.3">
                  <p:embed/>
                  <p:pic>
                    <p:nvPicPr>
                      <p:cNvPr id="51208"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1" y="3124201"/>
                        <a:ext cx="7877175" cy="1192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09" name="Object 8"/>
          <p:cNvGraphicFramePr>
            <a:graphicFrameLocks noChangeAspect="1"/>
          </p:cNvGraphicFramePr>
          <p:nvPr/>
        </p:nvGraphicFramePr>
        <p:xfrm>
          <a:off x="2438400" y="4419600"/>
          <a:ext cx="4941888" cy="960438"/>
        </p:xfrm>
        <a:graphic>
          <a:graphicData uri="http://schemas.openxmlformats.org/presentationml/2006/ole">
            <mc:AlternateContent xmlns:mc="http://schemas.openxmlformats.org/markup-compatibility/2006">
              <mc:Choice xmlns:v="urn:schemas-microsoft-com:vml" Requires="v">
                <p:oleObj spid="_x0000_s4115" name="Equation" r:id="rId7" imgW="3784600" imgH="736600" progId="Equation.3">
                  <p:embed/>
                </p:oleObj>
              </mc:Choice>
              <mc:Fallback>
                <p:oleObj name="Equation" r:id="rId7" imgW="3784600" imgH="736600" progId="Equation.3">
                  <p:embed/>
                  <p:pic>
                    <p:nvPicPr>
                      <p:cNvPr id="51209"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38400" y="4419600"/>
                        <a:ext cx="4941888" cy="960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10" name="Object 9"/>
          <p:cNvGraphicFramePr>
            <a:graphicFrameLocks noChangeAspect="1"/>
          </p:cNvGraphicFramePr>
          <p:nvPr/>
        </p:nvGraphicFramePr>
        <p:xfrm>
          <a:off x="2514601" y="5562600"/>
          <a:ext cx="3267075" cy="298450"/>
        </p:xfrm>
        <a:graphic>
          <a:graphicData uri="http://schemas.openxmlformats.org/presentationml/2006/ole">
            <mc:AlternateContent xmlns:mc="http://schemas.openxmlformats.org/markup-compatibility/2006">
              <mc:Choice xmlns:v="urn:schemas-microsoft-com:vml" Requires="v">
                <p:oleObj spid="_x0000_s4116" name="Equation" r:id="rId9" imgW="2501900" imgH="228600" progId="Equation.3">
                  <p:embed/>
                </p:oleObj>
              </mc:Choice>
              <mc:Fallback>
                <p:oleObj name="Equation" r:id="rId9" imgW="2501900" imgH="228600" progId="Equation.3">
                  <p:embed/>
                  <p:pic>
                    <p:nvPicPr>
                      <p:cNvPr id="5121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14601" y="5562600"/>
                        <a:ext cx="3267075" cy="29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11" name="Object 10"/>
          <p:cNvGraphicFramePr>
            <a:graphicFrameLocks noChangeAspect="1"/>
          </p:cNvGraphicFramePr>
          <p:nvPr/>
        </p:nvGraphicFramePr>
        <p:xfrm>
          <a:off x="7475538" y="4545014"/>
          <a:ext cx="2882900" cy="1017587"/>
        </p:xfrm>
        <a:graphic>
          <a:graphicData uri="http://schemas.openxmlformats.org/presentationml/2006/ole">
            <mc:AlternateContent xmlns:mc="http://schemas.openxmlformats.org/markup-compatibility/2006">
              <mc:Choice xmlns:v="urn:schemas-microsoft-com:vml" Requires="v">
                <p:oleObj spid="_x0000_s4117" name="公式" r:id="rId11" imgW="2209800" imgH="711200" progId="Equation.3">
                  <p:embed/>
                </p:oleObj>
              </mc:Choice>
              <mc:Fallback>
                <p:oleObj name="公式" r:id="rId11" imgW="2209800" imgH="711200" progId="Equation.3">
                  <p:embed/>
                  <p:pic>
                    <p:nvPicPr>
                      <p:cNvPr id="51211"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75538" y="4545014"/>
                        <a:ext cx="2882900" cy="1017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2D75E3F8-D518-452B-AF97-E05E94FB8AFD}" type="slidenum">
              <a:rPr lang="en-US" altLang="zh-CN" sz="1400"/>
              <a:pPr eaLnBrk="1" hangingPunct="1">
                <a:spcBef>
                  <a:spcPct val="0"/>
                </a:spcBef>
                <a:buFontTx/>
                <a:buNone/>
              </a:pPr>
              <a:t>8</a:t>
            </a:fld>
            <a:r>
              <a:rPr lang="en-US" altLang="zh-CN" sz="1400" dirty="0"/>
              <a:t>/60</a:t>
            </a:r>
          </a:p>
        </p:txBody>
      </p:sp>
      <p:sp>
        <p:nvSpPr>
          <p:cNvPr id="6147" name="Rectangle 2"/>
          <p:cNvSpPr>
            <a:spLocks noGrp="1" noChangeArrowheads="1"/>
          </p:cNvSpPr>
          <p:nvPr>
            <p:ph type="title"/>
          </p:nvPr>
        </p:nvSpPr>
        <p:spPr>
          <a:xfrm>
            <a:off x="2209800" y="304800"/>
            <a:ext cx="7772400" cy="762000"/>
          </a:xfrm>
        </p:spPr>
        <p:txBody>
          <a:bodyPr/>
          <a:lstStyle/>
          <a:p>
            <a:pPr eaLnBrk="1" hangingPunct="1"/>
            <a:r>
              <a:rPr lang="en-US" altLang="zh-CN" sz="3200" dirty="0">
                <a:latin typeface="+mn-lt"/>
                <a:ea typeface="黑体" panose="02010609060101010101" pitchFamily="49" charset="-122"/>
              </a:rPr>
              <a:t>6 </a:t>
            </a:r>
            <a:r>
              <a:rPr lang="zh-CN" altLang="en-US" sz="3200" dirty="0">
                <a:latin typeface="+mn-lt"/>
                <a:ea typeface="黑体" panose="02010609060101010101" pitchFamily="49" charset="-122"/>
              </a:rPr>
              <a:t>机器人的微分运动</a:t>
            </a:r>
          </a:p>
        </p:txBody>
      </p:sp>
      <p:sp>
        <p:nvSpPr>
          <p:cNvPr id="6148" name="Rectangle 3"/>
          <p:cNvSpPr>
            <a:spLocks noGrp="1" noChangeArrowheads="1"/>
          </p:cNvSpPr>
          <p:nvPr>
            <p:ph type="body" idx="1"/>
          </p:nvPr>
        </p:nvSpPr>
        <p:spPr>
          <a:xfrm>
            <a:off x="1872916" y="1219200"/>
            <a:ext cx="4337050" cy="532599"/>
          </a:xfrm>
        </p:spPr>
        <p:txBody>
          <a:bodyPr/>
          <a:lstStyle/>
          <a:p>
            <a:pPr eaLnBrk="1" hangingPunct="1">
              <a:buFont typeface="Wingdings" pitchFamily="2" charset="2"/>
              <a:buChar char="Ø"/>
            </a:pPr>
            <a:r>
              <a:rPr lang="zh-CN" altLang="en-US" sz="2400" dirty="0">
                <a:solidFill>
                  <a:schemeClr val="accent2"/>
                </a:solidFill>
                <a:latin typeface="黑体" panose="02010609060101010101" pitchFamily="49" charset="-122"/>
                <a:ea typeface="黑体" panose="02010609060101010101" pitchFamily="49" charset="-122"/>
              </a:rPr>
              <a:t>基坐标系下的微分变换</a:t>
            </a:r>
          </a:p>
          <a:p>
            <a:pPr lvl="1" eaLnBrk="1" hangingPunct="1">
              <a:buFont typeface="Wingdings" pitchFamily="2" charset="2"/>
              <a:buNone/>
            </a:pPr>
            <a:endParaRPr lang="en-US" altLang="zh-CN" dirty="0">
              <a:solidFill>
                <a:schemeClr val="accent2"/>
              </a:solidFill>
              <a:latin typeface="黑体" panose="02010609060101010101" pitchFamily="49" charset="-122"/>
              <a:ea typeface="黑体" panose="02010609060101010101" pitchFamily="49" charset="-122"/>
            </a:endParaRPr>
          </a:p>
        </p:txBody>
      </p:sp>
      <p:sp>
        <p:nvSpPr>
          <p:cNvPr id="6149" name="Rectangle 4"/>
          <p:cNvSpPr>
            <a:spLocks noChangeArrowheads="1"/>
          </p:cNvSpPr>
          <p:nvPr/>
        </p:nvSpPr>
        <p:spPr bwMode="auto">
          <a:xfrm>
            <a:off x="1752600" y="3048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kumimoji="0" lang="zh-CN" altLang="en-US" sz="2000" i="1" dirty="0">
              <a:latin typeface="宋体" pitchFamily="2" charset="-122"/>
            </a:endParaRPr>
          </a:p>
        </p:txBody>
      </p:sp>
      <p:graphicFrame>
        <p:nvGraphicFramePr>
          <p:cNvPr id="6150" name="Object 5"/>
          <p:cNvGraphicFramePr>
            <a:graphicFrameLocks noChangeAspect="1"/>
          </p:cNvGraphicFramePr>
          <p:nvPr>
            <p:extLst/>
          </p:nvPr>
        </p:nvGraphicFramePr>
        <p:xfrm>
          <a:off x="2063026" y="2133701"/>
          <a:ext cx="3895725" cy="1192213"/>
        </p:xfrm>
        <a:graphic>
          <a:graphicData uri="http://schemas.openxmlformats.org/presentationml/2006/ole">
            <mc:AlternateContent xmlns:mc="http://schemas.openxmlformats.org/markup-compatibility/2006">
              <mc:Choice xmlns:v="urn:schemas-microsoft-com:vml" Requires="v">
                <p:oleObj spid="_x0000_s5140" name="Equation" r:id="rId3" imgW="2984500" imgH="914400" progId="Equation.3">
                  <p:embed/>
                </p:oleObj>
              </mc:Choice>
              <mc:Fallback>
                <p:oleObj name="Equation" r:id="rId3" imgW="2984500" imgH="914400" progId="Equation.3">
                  <p:embed/>
                  <p:pic>
                    <p:nvPicPr>
                      <p:cNvPr id="615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3026" y="2133701"/>
                        <a:ext cx="3895725" cy="1192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1" name="Object 6"/>
          <p:cNvGraphicFramePr>
            <a:graphicFrameLocks noChangeAspect="1"/>
          </p:cNvGraphicFramePr>
          <p:nvPr>
            <p:extLst/>
          </p:nvPr>
        </p:nvGraphicFramePr>
        <p:xfrm>
          <a:off x="2063025" y="1847851"/>
          <a:ext cx="762000" cy="231775"/>
        </p:xfrm>
        <a:graphic>
          <a:graphicData uri="http://schemas.openxmlformats.org/presentationml/2006/ole">
            <mc:AlternateContent xmlns:mc="http://schemas.openxmlformats.org/markup-compatibility/2006">
              <mc:Choice xmlns:v="urn:schemas-microsoft-com:vml" Requires="v">
                <p:oleObj spid="_x0000_s5141" name="Equation" r:id="rId5" imgW="583693" imgH="177646" progId="Equation.3">
                  <p:embed/>
                </p:oleObj>
              </mc:Choice>
              <mc:Fallback>
                <p:oleObj name="Equation" r:id="rId5" imgW="583693" imgH="177646" progId="Equation.3">
                  <p:embed/>
                  <p:pic>
                    <p:nvPicPr>
                      <p:cNvPr id="6151"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63025" y="1847851"/>
                        <a:ext cx="762000" cy="231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2" name="Object 7"/>
          <p:cNvGraphicFramePr>
            <a:graphicFrameLocks noChangeAspect="1"/>
          </p:cNvGraphicFramePr>
          <p:nvPr>
            <p:extLst/>
          </p:nvPr>
        </p:nvGraphicFramePr>
        <p:xfrm>
          <a:off x="2063025" y="4323788"/>
          <a:ext cx="977900" cy="298450"/>
        </p:xfrm>
        <a:graphic>
          <a:graphicData uri="http://schemas.openxmlformats.org/presentationml/2006/ole">
            <mc:AlternateContent xmlns:mc="http://schemas.openxmlformats.org/markup-compatibility/2006">
              <mc:Choice xmlns:v="urn:schemas-microsoft-com:vml" Requires="v">
                <p:oleObj spid="_x0000_s5142" name="Equation" r:id="rId7" imgW="749300" imgH="228600" progId="Equation.3">
                  <p:embed/>
                </p:oleObj>
              </mc:Choice>
              <mc:Fallback>
                <p:oleObj name="Equation" r:id="rId7" imgW="749300" imgH="228600" progId="Equation.3">
                  <p:embed/>
                  <p:pic>
                    <p:nvPicPr>
                      <p:cNvPr id="6152"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63025" y="4323788"/>
                        <a:ext cx="977900" cy="29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3" name="Object 8"/>
          <p:cNvGraphicFramePr>
            <a:graphicFrameLocks noChangeAspect="1"/>
          </p:cNvGraphicFramePr>
          <p:nvPr>
            <p:extLst/>
          </p:nvPr>
        </p:nvGraphicFramePr>
        <p:xfrm>
          <a:off x="2063026" y="4649326"/>
          <a:ext cx="4410075" cy="1223963"/>
        </p:xfrm>
        <a:graphic>
          <a:graphicData uri="http://schemas.openxmlformats.org/presentationml/2006/ole">
            <mc:AlternateContent xmlns:mc="http://schemas.openxmlformats.org/markup-compatibility/2006">
              <mc:Choice xmlns:v="urn:schemas-microsoft-com:vml" Requires="v">
                <p:oleObj spid="_x0000_s5143" name="Equation" r:id="rId9" imgW="3378200" imgH="939800" progId="Equation.3">
                  <p:embed/>
                </p:oleObj>
              </mc:Choice>
              <mc:Fallback>
                <p:oleObj name="Equation" r:id="rId9" imgW="3378200" imgH="939800" progId="Equation.3">
                  <p:embed/>
                  <p:pic>
                    <p:nvPicPr>
                      <p:cNvPr id="6153"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63026" y="4649326"/>
                        <a:ext cx="4410075" cy="1223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Rectangle 3"/>
          <p:cNvSpPr txBox="1">
            <a:spLocks noChangeArrowheads="1"/>
          </p:cNvSpPr>
          <p:nvPr/>
        </p:nvSpPr>
        <p:spPr bwMode="auto">
          <a:xfrm>
            <a:off x="6635016" y="1219200"/>
            <a:ext cx="3869355" cy="1321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eaLnBrk="1" hangingPunct="1">
              <a:buFont typeface="Wingdings" pitchFamily="2" charset="2"/>
              <a:buChar char="Ø"/>
            </a:pPr>
            <a:r>
              <a:rPr lang="zh-CN" altLang="en-US" sz="2400" kern="0" dirty="0">
                <a:solidFill>
                  <a:schemeClr val="accent2"/>
                </a:solidFill>
                <a:latin typeface="黑体" panose="02010609060101010101" pitchFamily="49" charset="-122"/>
                <a:ea typeface="黑体" panose="02010609060101010101" pitchFamily="49" charset="-122"/>
              </a:rPr>
              <a:t>微分运动的等价变换</a:t>
            </a:r>
            <a:endParaRPr lang="en-US" altLang="zh-CN" sz="2400" kern="0" dirty="0">
              <a:solidFill>
                <a:schemeClr val="accent2"/>
              </a:solidFill>
              <a:latin typeface="黑体" panose="02010609060101010101" pitchFamily="49" charset="-122"/>
              <a:ea typeface="黑体" panose="02010609060101010101" pitchFamily="49" charset="-122"/>
            </a:endParaRPr>
          </a:p>
          <a:p>
            <a:pPr marL="0" indent="0" eaLnBrk="1" hangingPunct="1">
              <a:buNone/>
            </a:pPr>
            <a:r>
              <a:rPr lang="zh-CN" altLang="en-US" sz="2000" kern="0" dirty="0">
                <a:latin typeface="黑体" panose="02010609060101010101" pitchFamily="49" charset="-122"/>
                <a:ea typeface="黑体" panose="02010609060101010101" pitchFamily="49" charset="-122"/>
              </a:rPr>
              <a:t>“基坐标系下的微分变换”转换为“联体坐标系下的微分变换”</a:t>
            </a:r>
          </a:p>
          <a:p>
            <a:pPr eaLnBrk="1" hangingPunct="1">
              <a:buFont typeface="Wingdings" pitchFamily="2" charset="2"/>
              <a:buNone/>
            </a:pPr>
            <a:endParaRPr lang="zh-CN" altLang="en-US" sz="2400" kern="0" dirty="0">
              <a:latin typeface="黑体" panose="02010609060101010101" pitchFamily="49" charset="-122"/>
              <a:ea typeface="黑体" panose="02010609060101010101" pitchFamily="49" charset="-122"/>
            </a:endParaRPr>
          </a:p>
          <a:p>
            <a:pPr lvl="1" eaLnBrk="1" hangingPunct="1">
              <a:buFont typeface="Wingdings" pitchFamily="2" charset="2"/>
              <a:buNone/>
            </a:pPr>
            <a:endParaRPr lang="en-US" altLang="zh-CN" sz="2400" kern="0" dirty="0">
              <a:latin typeface="黑体" panose="02010609060101010101" pitchFamily="49" charset="-122"/>
              <a:ea typeface="黑体" panose="02010609060101010101" pitchFamily="49" charset="-122"/>
            </a:endParaRPr>
          </a:p>
        </p:txBody>
      </p:sp>
      <p:graphicFrame>
        <p:nvGraphicFramePr>
          <p:cNvPr id="2" name="对象 1"/>
          <p:cNvGraphicFramePr>
            <a:graphicFrameLocks noChangeAspect="1"/>
          </p:cNvGraphicFramePr>
          <p:nvPr>
            <p:extLst/>
          </p:nvPr>
        </p:nvGraphicFramePr>
        <p:xfrm>
          <a:off x="6900863" y="2473325"/>
          <a:ext cx="3498850" cy="1524000"/>
        </p:xfrm>
        <a:graphic>
          <a:graphicData uri="http://schemas.openxmlformats.org/presentationml/2006/ole">
            <mc:AlternateContent xmlns:mc="http://schemas.openxmlformats.org/markup-compatibility/2006">
              <mc:Choice xmlns:v="urn:schemas-microsoft-com:vml" Requires="v">
                <p:oleObj spid="_x0000_s5144" name="Equation" r:id="rId11" imgW="2679480" imgH="1168200" progId="Equation.DSMT4">
                  <p:embed/>
                </p:oleObj>
              </mc:Choice>
              <mc:Fallback>
                <p:oleObj name="Equation" r:id="rId11" imgW="2679480" imgH="1168200" progId="Equation.DSMT4">
                  <p:embed/>
                  <p:pic>
                    <p:nvPicPr>
                      <p:cNvPr id="2" name="对象 1"/>
                      <p:cNvPicPr>
                        <a:picLocks noChangeAspect="1" noChangeArrowheads="1"/>
                      </p:cNvPicPr>
                      <p:nvPr/>
                    </p:nvPicPr>
                    <p:blipFill>
                      <a:blip r:embed="rId12"/>
                      <a:srcRect/>
                      <a:stretch>
                        <a:fillRect/>
                      </a:stretch>
                    </p:blipFill>
                    <p:spPr bwMode="auto">
                      <a:xfrm>
                        <a:off x="6900863" y="2473325"/>
                        <a:ext cx="3498850" cy="152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对象 2"/>
          <p:cNvGraphicFramePr>
            <a:graphicFrameLocks noChangeAspect="1"/>
          </p:cNvGraphicFramePr>
          <p:nvPr>
            <p:extLst/>
          </p:nvPr>
        </p:nvGraphicFramePr>
        <p:xfrm>
          <a:off x="6833670" y="4226801"/>
          <a:ext cx="3332162" cy="2022475"/>
        </p:xfrm>
        <a:graphic>
          <a:graphicData uri="http://schemas.openxmlformats.org/presentationml/2006/ole">
            <mc:AlternateContent xmlns:mc="http://schemas.openxmlformats.org/markup-compatibility/2006">
              <mc:Choice xmlns:v="urn:schemas-microsoft-com:vml" Requires="v">
                <p:oleObj spid="_x0000_s5145" name="Equation" r:id="rId13" imgW="2552400" imgH="1549080" progId="Equation.DSMT4">
                  <p:embed/>
                </p:oleObj>
              </mc:Choice>
              <mc:Fallback>
                <p:oleObj name="Equation" r:id="rId13" imgW="2552400" imgH="1549080" progId="Equation.DSMT4">
                  <p:embed/>
                  <p:pic>
                    <p:nvPicPr>
                      <p:cNvPr id="3" name="对象 2"/>
                      <p:cNvPicPr>
                        <a:picLocks noChangeAspect="1" noChangeArrowheads="1"/>
                      </p:cNvPicPr>
                      <p:nvPr/>
                    </p:nvPicPr>
                    <p:blipFill>
                      <a:blip r:embed="rId14"/>
                      <a:srcRect/>
                      <a:stretch>
                        <a:fillRect/>
                      </a:stretch>
                    </p:blipFill>
                    <p:spPr bwMode="auto">
                      <a:xfrm>
                        <a:off x="6833670" y="4226801"/>
                        <a:ext cx="3332162" cy="2022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圆角矩形 13"/>
          <p:cNvSpPr/>
          <p:nvPr/>
        </p:nvSpPr>
        <p:spPr bwMode="auto">
          <a:xfrm>
            <a:off x="1770859" y="1172871"/>
            <a:ext cx="4702240" cy="2417353"/>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zh-CN" altLang="en-US" sz="2400">
              <a:latin typeface="Times New Roman" pitchFamily="18" charset="0"/>
              <a:ea typeface="宋体" pitchFamily="2" charset="-122"/>
            </a:endParaRPr>
          </a:p>
        </p:txBody>
      </p:sp>
      <p:sp>
        <p:nvSpPr>
          <p:cNvPr id="15" name="圆角矩形 14"/>
          <p:cNvSpPr/>
          <p:nvPr/>
        </p:nvSpPr>
        <p:spPr bwMode="auto">
          <a:xfrm>
            <a:off x="1770858" y="3729686"/>
            <a:ext cx="4702242" cy="2556815"/>
          </a:xfrm>
          <a:prstGeom prst="roundRect">
            <a:avLst>
              <a:gd name="adj" fmla="val 12271"/>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zh-CN" altLang="en-US" sz="2400">
              <a:latin typeface="Times New Roman" pitchFamily="18" charset="0"/>
              <a:ea typeface="宋体" pitchFamily="2" charset="-122"/>
            </a:endParaRPr>
          </a:p>
        </p:txBody>
      </p:sp>
      <p:sp>
        <p:nvSpPr>
          <p:cNvPr id="16" name="圆角矩形 15"/>
          <p:cNvSpPr/>
          <p:nvPr/>
        </p:nvSpPr>
        <p:spPr bwMode="auto">
          <a:xfrm>
            <a:off x="6635016" y="1172871"/>
            <a:ext cx="3869355" cy="5113630"/>
          </a:xfrm>
          <a:prstGeom prst="roundRect">
            <a:avLst>
              <a:gd name="adj" fmla="val 8209"/>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kumimoji="1" lang="zh-CN" altLang="en-US" sz="2400">
              <a:latin typeface="Times New Roman" pitchFamily="18" charset="0"/>
              <a:ea typeface="宋体" pitchFamily="2" charset="-122"/>
            </a:endParaRPr>
          </a:p>
        </p:txBody>
      </p:sp>
      <p:sp>
        <p:nvSpPr>
          <p:cNvPr id="17" name="Rectangle 3"/>
          <p:cNvSpPr txBox="1">
            <a:spLocks noChangeArrowheads="1"/>
          </p:cNvSpPr>
          <p:nvPr/>
        </p:nvSpPr>
        <p:spPr bwMode="auto">
          <a:xfrm>
            <a:off x="1872916" y="3729686"/>
            <a:ext cx="4337050" cy="594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eaLnBrk="1" hangingPunct="1">
              <a:buFont typeface="Wingdings" pitchFamily="2" charset="2"/>
              <a:buChar char="Ø"/>
            </a:pPr>
            <a:r>
              <a:rPr lang="zh-CN" altLang="en-US" sz="2400" kern="0" dirty="0">
                <a:solidFill>
                  <a:schemeClr val="accent2"/>
                </a:solidFill>
                <a:latin typeface="黑体" panose="02010609060101010101" pitchFamily="49" charset="-122"/>
                <a:ea typeface="黑体" panose="02010609060101010101" pitchFamily="49" charset="-122"/>
              </a:rPr>
              <a:t>联体坐标系下的微分变换</a:t>
            </a:r>
          </a:p>
          <a:p>
            <a:pPr lvl="1" eaLnBrk="1" hangingPunct="1">
              <a:buFont typeface="Wingdings" pitchFamily="2" charset="2"/>
              <a:buNone/>
            </a:pPr>
            <a:endParaRPr lang="en-US" altLang="zh-CN" sz="2400" kern="0" dirty="0">
              <a:solidFill>
                <a:schemeClr val="accent2"/>
              </a:solidFill>
              <a:latin typeface="黑体" panose="02010609060101010101" pitchFamily="49" charset="-122"/>
              <a:ea typeface="黑体" panose="02010609060101010101" pitchFamily="49"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152288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2973</Words>
  <Application>Microsoft Office PowerPoint</Application>
  <PresentationFormat>宽屏</PresentationFormat>
  <Paragraphs>288</Paragraphs>
  <Slides>35</Slides>
  <Notes>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5</vt:i4>
      </vt:variant>
      <vt:variant>
        <vt:lpstr>幻灯片标题</vt:lpstr>
      </vt:variant>
      <vt:variant>
        <vt:i4>35</vt:i4>
      </vt:variant>
    </vt:vector>
  </HeadingPairs>
  <TitlesOfParts>
    <vt:vector size="54" baseType="lpstr">
      <vt:lpstr>等线</vt:lpstr>
      <vt:lpstr>等线 Light</vt:lpstr>
      <vt:lpstr>黑体</vt:lpstr>
      <vt:lpstr>华文楷体</vt:lpstr>
      <vt:lpstr>楷体_GB2312</vt:lpstr>
      <vt:lpstr>宋体</vt:lpstr>
      <vt:lpstr>Arial</vt:lpstr>
      <vt:lpstr>Cambria Math</vt:lpstr>
      <vt:lpstr>Symbol</vt:lpstr>
      <vt:lpstr>Tahoma</vt:lpstr>
      <vt:lpstr>Times New Roman</vt:lpstr>
      <vt:lpstr>Wingdings</vt:lpstr>
      <vt:lpstr>Wingdings 2</vt:lpstr>
      <vt:lpstr>Office 主题​​</vt:lpstr>
      <vt:lpstr>Equation</vt:lpstr>
      <vt:lpstr>公式</vt:lpstr>
      <vt:lpstr>BMP 图象</vt:lpstr>
      <vt:lpstr>Equation.3</vt:lpstr>
      <vt:lpstr>Microsoft Visio 2003-2010 Drawing</vt:lpstr>
      <vt:lpstr>坐标变换</vt:lpstr>
      <vt:lpstr>PowerPoint 演示文稿</vt:lpstr>
      <vt:lpstr>齐次坐标变换</vt:lpstr>
      <vt:lpstr>齐次坐标变换</vt:lpstr>
      <vt:lpstr>齐次坐标变换</vt:lpstr>
      <vt:lpstr>PowerPoint 演示文稿</vt:lpstr>
      <vt:lpstr>6 机器人的微分运动</vt:lpstr>
      <vt:lpstr>6 机器人的微分运动</vt:lpstr>
      <vt:lpstr>PowerPoint 演示文稿</vt:lpstr>
      <vt:lpstr>机器人的柔顺控制的目的是什么？柔顺控制的目的并不是减小机器人运动当中的位置误差，而是让机器人与外界环境接触的动作变得柔顺。</vt:lpstr>
      <vt:lpstr>机器人的柔顺控制</vt:lpstr>
      <vt:lpstr>机器人的柔顺控制</vt:lpstr>
      <vt:lpstr>机器人的柔顺控制</vt:lpstr>
      <vt:lpstr>机器人的柔顺控制</vt:lpstr>
      <vt:lpstr>机器人的柔顺控制</vt:lpstr>
      <vt:lpstr>PowerPoint 演示文稿</vt:lpstr>
      <vt:lpstr>5.2 机器人控制系统的特点和功能</vt:lpstr>
      <vt:lpstr>5.2 机器人控制系统的特点和功能</vt:lpstr>
      <vt:lpstr>5.2 机器人控制系统的特点和功能</vt:lpstr>
      <vt:lpstr>5.2 机器人控制系统的特点和功能</vt:lpstr>
      <vt:lpstr>5.2 机器人控制系统的特点和功能</vt:lpstr>
      <vt:lpstr>5.2 机器人控制系统的特点和功能</vt:lpstr>
      <vt:lpstr>工业机器人的控制原则</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 连杆变换矩阵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GAOHEJIA</dc:creator>
  <cp:lastModifiedBy>GAOHEJIA</cp:lastModifiedBy>
  <cp:revision>6</cp:revision>
  <dcterms:created xsi:type="dcterms:W3CDTF">2024-06-04T05:54:05Z</dcterms:created>
  <dcterms:modified xsi:type="dcterms:W3CDTF">2024-06-04T07:05:37Z</dcterms:modified>
</cp:coreProperties>
</file>