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7" r:id="rId3"/>
    <p:sldId id="265" r:id="rId4"/>
    <p:sldId id="256" r:id="rId5"/>
    <p:sldId id="261" r:id="rId6"/>
    <p:sldId id="262" r:id="rId7"/>
    <p:sldId id="259" r:id="rId8"/>
    <p:sldId id="260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D82ED-C730-405A-A1D0-9C3EFBE1AA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E3978-402E-4CDF-85E9-26DF81B4E8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 txBox="1"/>
          <p:nvPr userDrawn="1"/>
        </p:nvSpPr>
        <p:spPr>
          <a:xfrm>
            <a:off x="251520" y="77876"/>
            <a:ext cx="84352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729908"/>
            <a:ext cx="9144000" cy="1511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18782" y="2060848"/>
            <a:ext cx="855677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</a:t>
            </a:r>
            <a:b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1200"/>
              </a:spcAft>
            </a:pP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李成龙</a:t>
            </a:r>
            <a:br>
              <a:rPr lang="en-US" altLang="zh-CN" sz="8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安徽大学人工智能学院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030080"/>
            <a:ext cx="9152792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30175" y="1124585"/>
            <a:ext cx="8974455" cy="5256530"/>
          </a:xfrm>
          <a:prstGeom prst="rect">
            <a:avLst/>
          </a:prstGeom>
        </p:spPr>
        <p:txBody>
          <a:bodyPr/>
          <a:lstStyle/>
          <a:p>
            <a:r>
              <a:rPr 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群（交流、答疑）</a:t>
            </a:r>
            <a:endParaRPr lang="zh-CN" sz="2400" dirty="0" smtClean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endParaRPr 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</a:pPr>
            <a:endParaRPr 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buClrTx/>
              <a:buSzTx/>
            </a:pPr>
            <a:r>
              <a:rPr 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考核方式：</a:t>
            </a:r>
            <a:r>
              <a:rPr 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期末考试（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50%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）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+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平时成绩（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50%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）</a:t>
            </a:r>
            <a:endParaRPr lang="zh-CN" altLang="en-US" sz="2400" dirty="0" smtClean="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400" b="1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   </a:t>
            </a:r>
            <a:r>
              <a:rPr lang="zh-CN" altLang="en-US" sz="2400" b="1" dirty="0" smtClean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平时成绩：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表现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（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10%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）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+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作业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20%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+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期中考试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/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</a:rPr>
              <a:t>测试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20%</a:t>
            </a:r>
            <a:r>
              <a:rPr lang="zh-CN" altLang="en-US" sz="2400" dirty="0" smtClean="0">
                <a:latin typeface="Times New Roman" panose="02020603050405020304" charset="0"/>
                <a:ea typeface="+mj-ea"/>
                <a:cs typeface="Times New Roman" panose="02020603050405020304" charset="0"/>
                <a:sym typeface="+mn-ea"/>
              </a:rPr>
              <a:t>）</a:t>
            </a:r>
            <a:endParaRPr lang="zh-CN" altLang="en-US" sz="2400" dirty="0" smtClean="0">
              <a:latin typeface="Times New Roman" panose="02020603050405020304" charset="0"/>
              <a:ea typeface="+mj-ea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557020"/>
            <a:ext cx="2803525" cy="346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什么是机器学习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机器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如何学习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如何让机器学习的更好</a:t>
            </a:r>
            <a:endParaRPr lang="en-US" altLang="zh-CN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为什么机器能学习</a:t>
            </a:r>
            <a:endParaRPr lang="zh-CN" altLang="en-US" sz="2800" b="1" dirty="0" smtClean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什么是机器学习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机器学习的发展历史与背景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机器学习的基本概念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模型评估与性能度量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安排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机器如何学习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监督学习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线性模型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决策树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神经网络与深度学习</a:t>
            </a: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支持向量机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贝叶斯分类器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集成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无监督学习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聚类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降维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l">
              <a:buClrTx/>
              <a:buSzTx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强化学习</a:t>
            </a:r>
            <a:endParaRPr lang="zh-CN" altLang="en-US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/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参考教材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06" y="1288849"/>
            <a:ext cx="1677629" cy="23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20" y="1196752"/>
            <a:ext cx="2248608" cy="2459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706" y="4078397"/>
            <a:ext cx="1796136" cy="237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20" y="4078397"/>
            <a:ext cx="1786275" cy="2387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79512" y="46297"/>
            <a:ext cx="7772400" cy="5040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其他参考资料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395536" y="1124744"/>
            <a:ext cx="8352928" cy="525658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 smtClean="0"/>
              <a:t>Slides </a:t>
            </a:r>
            <a:r>
              <a:rPr lang="en-US" altLang="zh-CN" sz="2800" dirty="0"/>
              <a:t>from </a:t>
            </a:r>
            <a:r>
              <a:rPr lang="en-US" altLang="zh-CN" sz="2800" dirty="0" err="1"/>
              <a:t>Bolei</a:t>
            </a:r>
            <a:r>
              <a:rPr lang="en-US" altLang="zh-CN" sz="2800" dirty="0"/>
              <a:t> Zhou, MIT</a:t>
            </a:r>
            <a:endParaRPr lang="en-US" altLang="zh-CN" sz="2800" dirty="0"/>
          </a:p>
          <a:p>
            <a:r>
              <a:rPr lang="en-US" altLang="zh-CN" sz="2800" dirty="0"/>
              <a:t>Slides from </a:t>
            </a:r>
            <a:r>
              <a:rPr lang="en-US" altLang="zh-CN" sz="2800" dirty="0" err="1"/>
              <a:t>Kaiming</a:t>
            </a:r>
            <a:r>
              <a:rPr lang="en-US" altLang="zh-CN" sz="2800" dirty="0"/>
              <a:t> He, </a:t>
            </a:r>
            <a:r>
              <a:rPr lang="en-US" altLang="zh-CN" sz="2800" dirty="0" smtClean="0"/>
              <a:t>Facebook</a:t>
            </a:r>
            <a:endParaRPr lang="en-US" altLang="zh-CN" sz="2800" dirty="0"/>
          </a:p>
          <a:p>
            <a:r>
              <a:rPr lang="en-US" altLang="zh-CN" sz="2800" dirty="0"/>
              <a:t>Slides from </a:t>
            </a:r>
            <a:r>
              <a:rPr lang="zh-CN" altLang="en-US" sz="2800" dirty="0"/>
              <a:t>王文中</a:t>
            </a:r>
            <a:r>
              <a:rPr lang="en-US" altLang="zh-CN" sz="2800" dirty="0"/>
              <a:t>, </a:t>
            </a:r>
            <a:r>
              <a:rPr lang="zh-CN" altLang="en-US" sz="2800" dirty="0"/>
              <a:t>安徽大学</a:t>
            </a:r>
            <a:endParaRPr lang="en-US" altLang="zh-CN" sz="2800" dirty="0"/>
          </a:p>
          <a:p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ee484ff-e728-422b-932e-6711c359b4ab"/>
  <p:tag name="COMMONDATA" val="eyJoZGlkIjoiYzcyNDA3ZWU5ZjBhOTlmMGJhNWQxYWZkMzY5MjBmO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全屏显示(4:3)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Times New Roman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内容安排</vt:lpstr>
      <vt:lpstr>内容安排</vt:lpstr>
      <vt:lpstr>内容安排</vt:lpstr>
      <vt:lpstr>参考教材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lcl</dc:creator>
  <cp:lastModifiedBy>lcl</cp:lastModifiedBy>
  <cp:revision>124</cp:revision>
  <dcterms:created xsi:type="dcterms:W3CDTF">2020-09-26T01:51:00Z</dcterms:created>
  <dcterms:modified xsi:type="dcterms:W3CDTF">2024-09-01T08:42:27Z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180E9361F3954C64B349FDFB9D084CF9</vt:lpwstr>
  </property>
  <property fmtid="{D5CDD505-2E9C-101B-9397-08002B2CF9AE}" pid="3" name="KSOProductBuildVer">
    <vt:lpwstr>2052-12.1.0.17827</vt:lpwstr>
  </property>
</Properties>
</file>