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3.xml" ContentType="application/vnd.openxmlformats-officedocument.them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971" r:id="rId3"/>
    <p:sldId id="972" r:id="rId4"/>
    <p:sldId id="973" r:id="rId5"/>
    <p:sldId id="980" r:id="rId6"/>
    <p:sldId id="981" r:id="rId7"/>
    <p:sldId id="982" r:id="rId8"/>
    <p:sldId id="983" r:id="rId9"/>
    <p:sldId id="985" r:id="rId10"/>
    <p:sldId id="984"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0" d="100"/>
          <a:sy n="80" d="100"/>
        </p:scale>
        <p:origin x="8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B8EC6-3B95-4385-B954-BC87380EFC8B}" type="datetimeFigureOut">
              <a:rPr lang="zh-CN" altLang="en-US" smtClean="0"/>
              <a:t>2022/10/20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A8789F-AC4A-4EDF-A48F-2909AD04D0D4}" type="slidenum">
              <a:rPr lang="zh-CN" altLang="en-US" smtClean="0"/>
              <a:t>‹#›</a:t>
            </a:fld>
            <a:endParaRPr lang="zh-CN" altLang="en-US"/>
          </a:p>
        </p:txBody>
      </p:sp>
    </p:spTree>
    <p:extLst>
      <p:ext uri="{BB962C8B-B14F-4D97-AF65-F5344CB8AC3E}">
        <p14:creationId xmlns:p14="http://schemas.microsoft.com/office/powerpoint/2010/main" val="1413118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32F09E21-3331-76B5-94D3-34253AFAF2DF}"/>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5539" name="备注占位符 2">
            <a:extLst>
              <a:ext uri="{FF2B5EF4-FFF2-40B4-BE49-F238E27FC236}">
                <a16:creationId xmlns:a16="http://schemas.microsoft.com/office/drawing/2014/main" id="{C7FFD495-6D3C-7FB9-1335-2354E14A09F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叠加定理：理想电压源短路，理想电流源开路。</a:t>
            </a:r>
            <a:endParaRPr lang="en-US" altLang="zh-CN"/>
          </a:p>
          <a:p>
            <a:pPr eaLnBrk="1" hangingPunct="1">
              <a:spcBef>
                <a:spcPct val="0"/>
              </a:spcBef>
            </a:pPr>
            <a:endParaRPr lang="en-US" altLang="zh-CN"/>
          </a:p>
          <a:p>
            <a:pPr eaLnBrk="1" hangingPunct="1">
              <a:spcBef>
                <a:spcPct val="0"/>
              </a:spcBef>
            </a:pPr>
            <a:endParaRPr lang="en-US" altLang="zh-CN"/>
          </a:p>
          <a:p>
            <a:pPr eaLnBrk="1" hangingPunct="1">
              <a:spcBef>
                <a:spcPct val="0"/>
              </a:spcBef>
            </a:pPr>
            <a:r>
              <a:rPr lang="zh-CN" altLang="en-US"/>
              <a:t>叠加定理只适用于线性电路，求电压 电流，不适用于求功率。</a:t>
            </a:r>
          </a:p>
        </p:txBody>
      </p:sp>
      <p:sp>
        <p:nvSpPr>
          <p:cNvPr id="65540" name="灯片编号占位符 3">
            <a:extLst>
              <a:ext uri="{FF2B5EF4-FFF2-40B4-BE49-F238E27FC236}">
                <a16:creationId xmlns:a16="http://schemas.microsoft.com/office/drawing/2014/main" id="{F4D2E940-6E27-BF85-E357-E0940D37D4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561F40-196D-4E69-929A-C5083E02F29D}"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35889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jpeg"/><Relationship Id="rId5" Type="http://schemas.openxmlformats.org/officeDocument/2006/relationships/slideMaster" Target="../slideMasters/slideMaster2.xml"/><Relationship Id="rId4"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jpe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2.xml"/><Relationship Id="rId5" Type="http://schemas.openxmlformats.org/officeDocument/2006/relationships/tags" Target="../tags/tag15.xml"/><Relationship Id="rId4"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8.xml"/><Relationship Id="rId7"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2.xml"/><Relationship Id="rId5" Type="http://schemas.openxmlformats.org/officeDocument/2006/relationships/tags" Target="../tags/tag26.xml"/><Relationship Id="rId4" Type="http://schemas.openxmlformats.org/officeDocument/2006/relationships/tags" Target="../tags/tag25.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1.jpe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Master" Target="../slideMasters/slideMaster2.xml"/><Relationship Id="rId5" Type="http://schemas.openxmlformats.org/officeDocument/2006/relationships/tags" Target="../tags/tag31.xml"/><Relationship Id="rId4" Type="http://schemas.openxmlformats.org/officeDocument/2006/relationships/tags" Target="../tags/tag30.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jpeg"/><Relationship Id="rId5" Type="http://schemas.openxmlformats.org/officeDocument/2006/relationships/slideMaster" Target="../slideMasters/slideMaster2.xml"/><Relationship Id="rId4" Type="http://schemas.openxmlformats.org/officeDocument/2006/relationships/tags" Target="../tags/tag35.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jpeg"/><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1.jpe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Master" Target="../slideMasters/slideMaster2.xml"/><Relationship Id="rId5" Type="http://schemas.openxmlformats.org/officeDocument/2006/relationships/tags" Target="../tags/tag43.xml"/><Relationship Id="rId4" Type="http://schemas.openxmlformats.org/officeDocument/2006/relationships/tags" Target="../tags/tag4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jpe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Master" Target="../slideMasters/slideMaster2.xml"/><Relationship Id="rId5" Type="http://schemas.openxmlformats.org/officeDocument/2006/relationships/tags" Target="../tags/tag48.xml"/><Relationship Id="rId4" Type="http://schemas.openxmlformats.org/officeDocument/2006/relationships/tags" Target="../tags/tag4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jpe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1.jpeg"/><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60.xml"/><Relationship Id="rId7" Type="http://schemas.openxmlformats.org/officeDocument/2006/relationships/image" Target="../media/image2.jpe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65.xml"/><Relationship Id="rId7" Type="http://schemas.openxmlformats.org/officeDocument/2006/relationships/image" Target="../media/image2.jpe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2.xml"/><Relationship Id="rId5" Type="http://schemas.openxmlformats.org/officeDocument/2006/relationships/tags" Target="../tags/tag67.xml"/><Relationship Id="rId4" Type="http://schemas.openxmlformats.org/officeDocument/2006/relationships/tags" Target="../tags/tag66.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70.xml"/><Relationship Id="rId7"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1.jpe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76.xml"/><Relationship Id="rId7" Type="http://schemas.openxmlformats.org/officeDocument/2006/relationships/slideMaster" Target="../slideMasters/slideMaster2.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image" Target="../media/image1.jpe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82.xml"/><Relationship Id="rId7" Type="http://schemas.openxmlformats.org/officeDocument/2006/relationships/slideMaster" Target="../slideMasters/slideMaster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9" Type="http://schemas.openxmlformats.org/officeDocument/2006/relationships/image" Target="../media/image1.jpe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88.xml"/><Relationship Id="rId7" Type="http://schemas.openxmlformats.org/officeDocument/2006/relationships/slideMaster" Target="../slideMasters/slideMaster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1.jpe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94.xml"/><Relationship Id="rId7" Type="http://schemas.openxmlformats.org/officeDocument/2006/relationships/image" Target="../media/image2.jpe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Master" Target="../slideMasters/slideMaster2.xml"/><Relationship Id="rId5" Type="http://schemas.openxmlformats.org/officeDocument/2006/relationships/tags" Target="../tags/tag96.xml"/><Relationship Id="rId4" Type="http://schemas.openxmlformats.org/officeDocument/2006/relationships/tags" Target="../tags/tag9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bwMode="auto">
      <p:bgPr>
        <a:solidFill>
          <a:schemeClr val="bg2"/>
        </a:solidFill>
        <a:effectLst/>
      </p:bgPr>
    </p:bg>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793A12B0-C737-E44A-258D-F68A2B19FA2A}"/>
              </a:ext>
            </a:extLst>
          </p:cNvPr>
          <p:cNvPicPr>
            <a:picLocks noChangeAspect="1" noChangeArrowheads="1"/>
          </p:cNvPicPr>
          <p:nvPr userDrawn="1">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085974" y="2135650"/>
            <a:ext cx="4972051" cy="963962"/>
          </a:xfrm>
        </p:spPr>
        <p:txBody>
          <a:bodyPr anchor="ctr">
            <a:normAutofit/>
          </a:bodyPr>
          <a:lstStyle>
            <a:lvl1pPr algn="ctr">
              <a:defRPr sz="4500" b="1" spc="0" baseline="0">
                <a:solidFill>
                  <a:schemeClr val="accent1"/>
                </a:solidFill>
                <a:latin typeface="Arial" panose="020B0604020202020204" pitchFamily="34" charset="0"/>
                <a:ea typeface="汉仪旗黑-85S" pitchFamily="18" charset="-122"/>
                <a:cs typeface="Arial" panose="020B0604020202020204" pitchFamily="34" charset="0"/>
              </a:defRPr>
            </a:lvl1pPr>
          </a:lstStyle>
          <a:p>
            <a:r>
              <a:rPr lang="zh-CN" altLang="en-US" noProof="1"/>
              <a:t>单击此处编辑母版标题样式</a:t>
            </a:r>
          </a:p>
        </p:txBody>
      </p:sp>
      <p:sp>
        <p:nvSpPr>
          <p:cNvPr id="8" name="文本占位符 7"/>
          <p:cNvSpPr>
            <a:spLocks noGrp="1"/>
          </p:cNvSpPr>
          <p:nvPr>
            <p:ph type="body" sz="quarter" idx="13"/>
          </p:nvPr>
        </p:nvSpPr>
        <p:spPr>
          <a:xfrm>
            <a:off x="2085974" y="3510854"/>
            <a:ext cx="4972051" cy="1183958"/>
          </a:xfrm>
        </p:spPr>
        <p:txBody>
          <a:bodyPr>
            <a:normAutofit/>
          </a:bodyPr>
          <a:lstStyle>
            <a:lvl1pPr marL="0" indent="0" algn="ctr">
              <a:buNone/>
              <a:defRPr sz="1800" spc="0" baseline="0">
                <a:solidFill>
                  <a:schemeClr val="accent1"/>
                </a:solidFill>
                <a:latin typeface="Arial" panose="020B0604020202020204" pitchFamily="34" charset="0"/>
                <a:cs typeface="Arial" panose="020B0604020202020204" pitchFamily="34" charset="0"/>
              </a:defRPr>
            </a:lvl1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A68B30EF-832C-A898-1B09-ADDD3C8123E4}"/>
              </a:ext>
            </a:extLst>
          </p:cNvPr>
          <p:cNvSpPr>
            <a:spLocks noGrp="1"/>
          </p:cNvSpPr>
          <p:nvPr>
            <p:ph type="dt" sz="half" idx="14"/>
            <p:custDataLst>
              <p:tags r:id="rId2"/>
            </p:custDataLst>
          </p:nvPr>
        </p:nvSpPr>
        <p:spPr>
          <a:xfrm>
            <a:off x="660400" y="6389688"/>
            <a:ext cx="2024063" cy="238125"/>
          </a:xfrm>
        </p:spPr>
        <p:txBody>
          <a:bodyPr/>
          <a:lstStyle>
            <a:lvl1pPr>
              <a:defRPr>
                <a:solidFill>
                  <a:schemeClr val="tx1">
                    <a:lumMod val="85000"/>
                    <a:lumOff val="15000"/>
                  </a:schemeClr>
                </a:solidFill>
              </a:defRPr>
            </a:lvl1pPr>
          </a:lstStyle>
          <a:p>
            <a:pPr>
              <a:defRPr/>
            </a:pPr>
            <a:fld id="{8EF75D69-3238-4D28-B767-0505488811CA}" type="datetimeFigureOut">
              <a:rPr lang="zh-CN" altLang="en-US"/>
              <a:pPr>
                <a:defRPr/>
              </a:pPr>
              <a:t>2022/10/19</a:t>
            </a:fld>
            <a:endParaRPr lang="zh-CN" altLang="en-US"/>
          </a:p>
        </p:txBody>
      </p:sp>
      <p:sp>
        <p:nvSpPr>
          <p:cNvPr id="5" name="页脚占位符 4">
            <a:extLst>
              <a:ext uri="{FF2B5EF4-FFF2-40B4-BE49-F238E27FC236}">
                <a16:creationId xmlns:a16="http://schemas.microsoft.com/office/drawing/2014/main" id="{15F2B079-914D-BDC7-6B65-0A5D284B80CF}"/>
              </a:ext>
            </a:extLst>
          </p:cNvPr>
          <p:cNvSpPr>
            <a:spLocks noGrp="1"/>
          </p:cNvSpPr>
          <p:nvPr>
            <p:ph type="ftr" sz="quarter" idx="15"/>
            <p:custDataLst>
              <p:tags r:id="rId3"/>
            </p:custDataLst>
          </p:nvPr>
        </p:nvSpPr>
        <p:spPr>
          <a:xfrm>
            <a:off x="3087688" y="6389688"/>
            <a:ext cx="2968625" cy="238125"/>
          </a:xfrm>
        </p:spPr>
        <p:txBody>
          <a:bodyPr/>
          <a:lstStyle>
            <a:lvl1pPr>
              <a:defRPr>
                <a:solidFill>
                  <a:schemeClr val="tx1">
                    <a:lumMod val="85000"/>
                    <a:lumOff val="1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0B06F46D-4392-8BD7-141C-56AFE6C74159}"/>
              </a:ext>
            </a:extLst>
          </p:cNvPr>
          <p:cNvSpPr>
            <a:spLocks noGrp="1"/>
          </p:cNvSpPr>
          <p:nvPr>
            <p:ph type="sldNum" sz="quarter" idx="16"/>
            <p:custDataLst>
              <p:tags r:id="rId4"/>
            </p:custDataLst>
          </p:nvPr>
        </p:nvSpPr>
        <p:spPr>
          <a:xfrm>
            <a:off x="6457950" y="6389688"/>
            <a:ext cx="2025650" cy="238125"/>
          </a:xfrm>
        </p:spPr>
        <p:txBody>
          <a:bodyPr/>
          <a:lstStyle>
            <a:lvl1pPr>
              <a:defRPr>
                <a:solidFill>
                  <a:srgbClr val="262626"/>
                </a:solidFill>
              </a:defRPr>
            </a:lvl1pPr>
          </a:lstStyle>
          <a:p>
            <a:pPr>
              <a:defRPr/>
            </a:pPr>
            <a:fld id="{F0DC65B8-4EDC-416A-BE58-06EA1DF6A33E}" type="slidenum">
              <a:rPr lang="zh-CN" altLang="en-US"/>
              <a:pPr>
                <a:defRPr/>
              </a:pPr>
              <a:t>‹#›</a:t>
            </a:fld>
            <a:endParaRPr lang="zh-CN" altLang="en-US"/>
          </a:p>
        </p:txBody>
      </p:sp>
    </p:spTree>
    <p:extLst>
      <p:ext uri="{BB962C8B-B14F-4D97-AF65-F5344CB8AC3E}">
        <p14:creationId xmlns:p14="http://schemas.microsoft.com/office/powerpoint/2010/main" val="118266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bwMode="auto">
      <p:bgPr>
        <a:solidFill>
          <a:schemeClr val="bg2"/>
        </a:solid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D9D45A59-B94D-106F-67A8-8EA94379C157}"/>
              </a:ext>
            </a:extLst>
          </p:cNvPr>
          <p:cNvPicPr>
            <a:picLocks noChangeAspect="1" noChangeArrowheads="1"/>
          </p:cNvPicPr>
          <p:nvPr userDrawn="1">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77761FFB-E539-4A5E-3A90-6CBC909F9E2A}"/>
              </a:ext>
            </a:extLst>
          </p:cNvPr>
          <p:cNvSpPr/>
          <p:nvPr>
            <p:custDataLst>
              <p:tags r:id="rId2"/>
            </p:custDataLst>
          </p:nvPr>
        </p:nvSpPr>
        <p:spPr>
          <a:xfrm>
            <a:off x="0" y="619125"/>
            <a:ext cx="9144000" cy="6238875"/>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2" name="标题 1"/>
          <p:cNvSpPr>
            <a:spLocks noGrp="1"/>
          </p:cNvSpPr>
          <p:nvPr>
            <p:ph type="title"/>
          </p:nvPr>
        </p:nvSpPr>
        <p:spPr>
          <a:xfrm>
            <a:off x="502411" y="506897"/>
            <a:ext cx="8139178" cy="331473"/>
          </a:xfrm>
        </p:spPr>
        <p:txBody>
          <a:bodyPr rtlCol="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stStyle>
          <a:p>
            <a:pPr lvl="0"/>
            <a:r>
              <a:rPr noProof="1">
                <a:sym typeface="+mn-ea"/>
              </a:rPr>
              <a:t>单击此处编辑母版标题样式</a:t>
            </a:r>
          </a:p>
        </p:txBody>
      </p:sp>
      <p:sp>
        <p:nvSpPr>
          <p:cNvPr id="3" name="内容占位符 2"/>
          <p:cNvSpPr>
            <a:spLocks noGrp="1"/>
          </p:cNvSpPr>
          <p:nvPr>
            <p:ph idx="1"/>
          </p:nvPr>
        </p:nvSpPr>
        <p:spPr>
          <a:xfrm>
            <a:off x="502411" y="1634539"/>
            <a:ext cx="8139178" cy="404168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6" name="日期占位符 3">
            <a:extLst>
              <a:ext uri="{FF2B5EF4-FFF2-40B4-BE49-F238E27FC236}">
                <a16:creationId xmlns:a16="http://schemas.microsoft.com/office/drawing/2014/main" id="{0C8A65EE-2171-F855-9B85-F5FD58BF07DD}"/>
              </a:ext>
            </a:extLst>
          </p:cNvPr>
          <p:cNvSpPr>
            <a:spLocks noGrp="1"/>
          </p:cNvSpPr>
          <p:nvPr>
            <p:ph type="dt" sz="half" idx="10"/>
            <p:custDataLst>
              <p:tags r:id="rId3"/>
            </p:custDataLst>
          </p:nvPr>
        </p:nvSpPr>
        <p:spPr>
          <a:xfrm>
            <a:off x="660400" y="6389688"/>
            <a:ext cx="2024063" cy="238125"/>
          </a:xfrm>
        </p:spPr>
        <p:txBody>
          <a:bodyPr/>
          <a:lstStyle>
            <a:lvl1pPr>
              <a:defRPr/>
            </a:lvl1pPr>
          </a:lstStyle>
          <a:p>
            <a:pPr>
              <a:defRPr/>
            </a:pPr>
            <a:fld id="{7FC01179-69CA-43E1-9EBE-5762C10EAC89}" type="datetimeFigureOut">
              <a:rPr lang="zh-CN" altLang="en-US"/>
              <a:pPr>
                <a:defRPr/>
              </a:pPr>
              <a:t>2022/10/19</a:t>
            </a:fld>
            <a:endParaRPr lang="zh-CN" altLang="en-US"/>
          </a:p>
        </p:txBody>
      </p:sp>
      <p:sp>
        <p:nvSpPr>
          <p:cNvPr id="7" name="页脚占位符 4">
            <a:extLst>
              <a:ext uri="{FF2B5EF4-FFF2-40B4-BE49-F238E27FC236}">
                <a16:creationId xmlns:a16="http://schemas.microsoft.com/office/drawing/2014/main" id="{ACAB2E13-E560-76EB-DDB1-00C110736B4B}"/>
              </a:ext>
            </a:extLst>
          </p:cNvPr>
          <p:cNvSpPr>
            <a:spLocks noGrp="1"/>
          </p:cNvSpPr>
          <p:nvPr>
            <p:ph type="ftr" sz="quarter" idx="11"/>
            <p:custDataLst>
              <p:tags r:id="rId4"/>
            </p:custDataLst>
          </p:nvPr>
        </p:nvSpPr>
        <p:spPr>
          <a:xfrm>
            <a:off x="3087688" y="6389688"/>
            <a:ext cx="2968625" cy="238125"/>
          </a:xfrm>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39162B80-041A-7713-07BD-80F8BA3C7D74}"/>
              </a:ext>
            </a:extLst>
          </p:cNvPr>
          <p:cNvSpPr>
            <a:spLocks noGrp="1"/>
          </p:cNvSpPr>
          <p:nvPr>
            <p:ph type="sldNum" sz="quarter" idx="12"/>
            <p:custDataLst>
              <p:tags r:id="rId5"/>
            </p:custDataLst>
          </p:nvPr>
        </p:nvSpPr>
        <p:spPr>
          <a:xfrm>
            <a:off x="6457950" y="6389688"/>
            <a:ext cx="2025650" cy="238125"/>
          </a:xfrm>
        </p:spPr>
        <p:txBody>
          <a:bodyPr/>
          <a:lstStyle>
            <a:lvl1pPr>
              <a:defRPr/>
            </a:lvl1pPr>
          </a:lstStyle>
          <a:p>
            <a:pPr>
              <a:defRPr/>
            </a:pPr>
            <a:fld id="{B8CE844C-91C1-411D-ACA1-52D410F1F095}" type="slidenum">
              <a:rPr lang="zh-CN" altLang="en-US"/>
              <a:pPr>
                <a:defRPr/>
              </a:pPr>
              <a:t>‹#›</a:t>
            </a:fld>
            <a:endParaRPr lang="zh-CN" altLang="en-US"/>
          </a:p>
        </p:txBody>
      </p:sp>
    </p:spTree>
    <p:extLst>
      <p:ext uri="{BB962C8B-B14F-4D97-AF65-F5344CB8AC3E}">
        <p14:creationId xmlns:p14="http://schemas.microsoft.com/office/powerpoint/2010/main" val="2618830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solidFill>
          <a:schemeClr val="bg2"/>
        </a:solidFill>
        <a:effectLst/>
      </p:bgPr>
    </p:bg>
    <p:spTree>
      <p:nvGrpSpPr>
        <p:cNvPr id="1" name=""/>
        <p:cNvGrpSpPr/>
        <p:nvPr/>
      </p:nvGrpSpPr>
      <p:grpSpPr>
        <a:xfrm>
          <a:off x="0" y="0"/>
          <a:ext cx="0" cy="0"/>
          <a:chOff x="0" y="0"/>
          <a:chExt cx="0" cy="0"/>
        </a:xfrm>
      </p:grpSpPr>
      <p:pic>
        <p:nvPicPr>
          <p:cNvPr id="4" name="图片 9">
            <a:extLst>
              <a:ext uri="{FF2B5EF4-FFF2-40B4-BE49-F238E27FC236}">
                <a16:creationId xmlns:a16="http://schemas.microsoft.com/office/drawing/2014/main" id="{C7A32AA9-3853-D296-906E-78BD8F267EE8}"/>
              </a:ext>
            </a:extLst>
          </p:cNvPr>
          <p:cNvPicPr>
            <a:picLocks noChangeAspect="1" noChangeArrowheads="1"/>
          </p:cNvPicPr>
          <p:nvPr userDrawn="1">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B7048E71-B664-F307-517F-86E66C2CFA96}"/>
              </a:ext>
            </a:extLst>
          </p:cNvPr>
          <p:cNvCxnSpPr/>
          <p:nvPr>
            <p:custDataLst>
              <p:tags r:id="rId2"/>
            </p:custDataLst>
          </p:nvPr>
        </p:nvCxnSpPr>
        <p:spPr>
          <a:xfrm>
            <a:off x="4103688" y="3587750"/>
            <a:ext cx="3917950" cy="0"/>
          </a:xfrm>
          <a:prstGeom prst="line">
            <a:avLst/>
          </a:prstGeom>
          <a:ln w="31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98C93FD6-502F-37BF-99C2-FB67688CABFB}"/>
              </a:ext>
            </a:extLst>
          </p:cNvPr>
          <p:cNvSpPr/>
          <p:nvPr>
            <p:custDataLst>
              <p:tags r:id="rId3"/>
            </p:custDataLst>
          </p:nvPr>
        </p:nvSpPr>
        <p:spPr>
          <a:xfrm>
            <a:off x="1344613" y="2043113"/>
            <a:ext cx="3605212" cy="569912"/>
          </a:xfrm>
          <a:prstGeom prst="rect">
            <a:avLst/>
          </a:prstGeom>
          <a:solidFill>
            <a:schemeClr val="accent1"/>
          </a:solidFill>
          <a:ln>
            <a:noFill/>
          </a:ln>
          <a:effectLst>
            <a:outerShdw blurRad="88900" dist="88900" dir="5400000" sx="99000" sy="99000" algn="t"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ko-KR" altLang="en-US" sz="1350" noProof="1"/>
          </a:p>
        </p:txBody>
      </p:sp>
      <p:sp>
        <p:nvSpPr>
          <p:cNvPr id="2" name="标题 1"/>
          <p:cNvSpPr>
            <a:spLocks noGrp="1"/>
          </p:cNvSpPr>
          <p:nvPr>
            <p:ph type="title"/>
          </p:nvPr>
        </p:nvSpPr>
        <p:spPr>
          <a:xfrm>
            <a:off x="4019572" y="3042097"/>
            <a:ext cx="4463393" cy="773519"/>
          </a:xfrm>
        </p:spPr>
        <p:txBody>
          <a:bodyPr lIns="90000" tIns="46800" rIns="90000" bIns="46800" anchor="b">
            <a:normAutofit/>
          </a:bodyPr>
          <a:lstStyle>
            <a:lvl1pPr algn="l">
              <a:defRPr sz="4050" spc="0" baseline="0">
                <a:solidFill>
                  <a:schemeClr val="tx1">
                    <a:lumMod val="75000"/>
                    <a:lumOff val="25000"/>
                  </a:schemeClr>
                </a:solidFill>
                <a:latin typeface="Arial" panose="020B0604020202020204" pitchFamily="34" charset="0"/>
                <a:ea typeface="汉仪旗黑-85S" pitchFamily="18" charset="-122"/>
                <a:cs typeface="Arial" panose="020B0604020202020204" pitchFamily="34" charset="0"/>
              </a:defRPr>
            </a:lvl1pPr>
          </a:lstStyle>
          <a:p>
            <a:r>
              <a:rPr lang="zh-CN" altLang="en-US" noProof="1"/>
              <a:t>单击此处编辑母版标题样式</a:t>
            </a:r>
          </a:p>
        </p:txBody>
      </p:sp>
      <p:sp>
        <p:nvSpPr>
          <p:cNvPr id="3" name="文本占位符 2"/>
          <p:cNvSpPr>
            <a:spLocks noGrp="1"/>
          </p:cNvSpPr>
          <p:nvPr>
            <p:ph type="body" idx="1"/>
          </p:nvPr>
        </p:nvSpPr>
        <p:spPr>
          <a:xfrm>
            <a:off x="4019572" y="4133392"/>
            <a:ext cx="4463393" cy="773519"/>
          </a:xfrm>
        </p:spPr>
        <p:txBody>
          <a:bodyPr lIns="90000" tIns="46800" rIns="90000" bIns="46800">
            <a:normAutofit/>
          </a:bodyPr>
          <a:lstStyle>
            <a:lvl1pPr marL="0" indent="0" algn="l">
              <a:buNone/>
              <a:defRPr sz="1500" spc="0" baseline="0">
                <a:solidFill>
                  <a:schemeClr val="tx1">
                    <a:lumMod val="75000"/>
                    <a:lumOff val="25000"/>
                  </a:schemeClr>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7" name="日期占位符 3">
            <a:extLst>
              <a:ext uri="{FF2B5EF4-FFF2-40B4-BE49-F238E27FC236}">
                <a16:creationId xmlns:a16="http://schemas.microsoft.com/office/drawing/2014/main" id="{4BD8DCC3-A792-8DBA-A5F0-CE35F4A8DCC5}"/>
              </a:ext>
            </a:extLst>
          </p:cNvPr>
          <p:cNvSpPr>
            <a:spLocks noGrp="1"/>
          </p:cNvSpPr>
          <p:nvPr>
            <p:ph type="dt" sz="half" idx="10"/>
            <p:custDataLst>
              <p:tags r:id="rId4"/>
            </p:custDataLst>
          </p:nvPr>
        </p:nvSpPr>
        <p:spPr>
          <a:xfrm>
            <a:off x="660400" y="6389688"/>
            <a:ext cx="2024063" cy="238125"/>
          </a:xfrm>
        </p:spPr>
        <p:txBody>
          <a:bodyPr/>
          <a:lstStyle>
            <a:lvl1pPr>
              <a:defRPr/>
            </a:lvl1pPr>
          </a:lstStyle>
          <a:p>
            <a:pPr>
              <a:defRPr/>
            </a:pPr>
            <a:fld id="{AE0623C3-F7CA-4A17-A8A4-8D9EE82174E9}" type="datetimeFigureOut">
              <a:rPr lang="zh-CN" altLang="en-US"/>
              <a:pPr>
                <a:defRPr/>
              </a:pPr>
              <a:t>2022/10/19</a:t>
            </a:fld>
            <a:endParaRPr lang="zh-CN" altLang="en-US"/>
          </a:p>
        </p:txBody>
      </p:sp>
      <p:sp>
        <p:nvSpPr>
          <p:cNvPr id="8" name="页脚占位符 4">
            <a:extLst>
              <a:ext uri="{FF2B5EF4-FFF2-40B4-BE49-F238E27FC236}">
                <a16:creationId xmlns:a16="http://schemas.microsoft.com/office/drawing/2014/main" id="{E64996AA-8E95-4C37-B4EA-DC30B94B1B22}"/>
              </a:ext>
            </a:extLst>
          </p:cNvPr>
          <p:cNvSpPr>
            <a:spLocks noGrp="1"/>
          </p:cNvSpPr>
          <p:nvPr>
            <p:ph type="ftr" sz="quarter" idx="11"/>
            <p:custDataLst>
              <p:tags r:id="rId5"/>
            </p:custDataLst>
          </p:nvPr>
        </p:nvSpPr>
        <p:spPr>
          <a:xfrm>
            <a:off x="3087688" y="6389688"/>
            <a:ext cx="2968625" cy="238125"/>
          </a:xfrm>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96DCB6EF-34ED-1026-B891-91384ECE79FE}"/>
              </a:ext>
            </a:extLst>
          </p:cNvPr>
          <p:cNvSpPr>
            <a:spLocks noGrp="1"/>
          </p:cNvSpPr>
          <p:nvPr>
            <p:ph type="sldNum" sz="quarter" idx="12"/>
            <p:custDataLst>
              <p:tags r:id="rId6"/>
            </p:custDataLst>
          </p:nvPr>
        </p:nvSpPr>
        <p:spPr>
          <a:xfrm>
            <a:off x="6457950" y="6389688"/>
            <a:ext cx="2025650" cy="238125"/>
          </a:xfrm>
        </p:spPr>
        <p:txBody>
          <a:bodyPr/>
          <a:lstStyle>
            <a:lvl1pPr>
              <a:defRPr/>
            </a:lvl1pPr>
          </a:lstStyle>
          <a:p>
            <a:pPr>
              <a:defRPr/>
            </a:pPr>
            <a:fld id="{65672878-E72F-4E98-9E01-F486033ED900}" type="slidenum">
              <a:rPr lang="zh-CN" altLang="en-US"/>
              <a:pPr>
                <a:defRPr/>
              </a:pPr>
              <a:t>‹#›</a:t>
            </a:fld>
            <a:endParaRPr lang="zh-CN" altLang="en-US"/>
          </a:p>
        </p:txBody>
      </p:sp>
    </p:spTree>
    <p:extLst>
      <p:ext uri="{BB962C8B-B14F-4D97-AF65-F5344CB8AC3E}">
        <p14:creationId xmlns:p14="http://schemas.microsoft.com/office/powerpoint/2010/main" val="124549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bwMode="auto">
      <p:bgPr>
        <a:solidFill>
          <a:schemeClr val="bg2"/>
        </a:solidFill>
        <a:effectLst/>
      </p:bgPr>
    </p:bg>
    <p:spTree>
      <p:nvGrpSpPr>
        <p:cNvPr id="1" name=""/>
        <p:cNvGrpSpPr/>
        <p:nvPr/>
      </p:nvGrpSpPr>
      <p:grpSpPr>
        <a:xfrm>
          <a:off x="0" y="0"/>
          <a:ext cx="0" cy="0"/>
          <a:chOff x="0" y="0"/>
          <a:chExt cx="0" cy="0"/>
        </a:xfrm>
      </p:grpSpPr>
      <p:pic>
        <p:nvPicPr>
          <p:cNvPr id="5" name="图片 9">
            <a:extLst>
              <a:ext uri="{FF2B5EF4-FFF2-40B4-BE49-F238E27FC236}">
                <a16:creationId xmlns:a16="http://schemas.microsoft.com/office/drawing/2014/main" id="{8D49F9F2-D8D0-5716-C517-37503F36F810}"/>
              </a:ext>
            </a:extLst>
          </p:cNvPr>
          <p:cNvPicPr>
            <a:picLocks noChangeAspect="1" noChangeArrowheads="1"/>
          </p:cNvPicPr>
          <p:nvPr userDrawn="1">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3B8DC9CA-0F9D-5F6A-BD46-C830D87B2A3D}"/>
              </a:ext>
            </a:extLst>
          </p:cNvPr>
          <p:cNvSpPr/>
          <p:nvPr>
            <p:custDataLst>
              <p:tags r:id="rId2"/>
            </p:custDataLst>
          </p:nvPr>
        </p:nvSpPr>
        <p:spPr>
          <a:xfrm>
            <a:off x="0" y="619125"/>
            <a:ext cx="9144000" cy="6238875"/>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2" name="标题 1"/>
          <p:cNvSpPr>
            <a:spLocks noGrp="1"/>
          </p:cNvSpPr>
          <p:nvPr>
            <p:ph type="title"/>
          </p:nvPr>
        </p:nvSpPr>
        <p:spPr>
          <a:xfrm>
            <a:off x="502411" y="498479"/>
            <a:ext cx="8139178" cy="331473"/>
          </a:xfrm>
        </p:spPr>
        <p:txBody>
          <a:bodyPr rtlCol="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stStyle>
          <a:p>
            <a:pPr lvl="0"/>
            <a:r>
              <a:rPr noProof="1">
                <a:sym typeface="+mn-ea"/>
              </a:rPr>
              <a:t>单击此处编辑母版标题样式</a:t>
            </a:r>
          </a:p>
        </p:txBody>
      </p:sp>
      <p:sp>
        <p:nvSpPr>
          <p:cNvPr id="3" name="内容占位符 2"/>
          <p:cNvSpPr>
            <a:spLocks noGrp="1"/>
          </p:cNvSpPr>
          <p:nvPr>
            <p:ph sz="half" idx="1"/>
          </p:nvPr>
        </p:nvSpPr>
        <p:spPr>
          <a:xfrm>
            <a:off x="502447" y="1626121"/>
            <a:ext cx="3962432" cy="404168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4679158" y="1626121"/>
            <a:ext cx="3962432" cy="4041680"/>
          </a:xfrm>
        </p:spPr>
        <p:txBody>
          <a:bodyPr>
            <a:normAutofit/>
          </a:bodyPr>
          <a:lstStyle>
            <a:lvl1pPr>
              <a:defRPr sz="1200">
                <a:latin typeface="Arial" panose="020B0604020202020204" pitchFamily="34" charset="0"/>
                <a:ea typeface="微软雅黑" panose="020B0503020204020204" pitchFamily="34" charset="-122"/>
                <a:cs typeface="Arial" panose="020B0604020202020204" pitchFamily="34" charset="0"/>
              </a:defRPr>
            </a:lvl1pPr>
            <a:lvl2pPr>
              <a:defRPr sz="1200">
                <a:latin typeface="Arial" panose="020B0604020202020204" pitchFamily="34" charset="0"/>
                <a:ea typeface="微软雅黑" panose="020B0503020204020204" pitchFamily="34" charset="-122"/>
                <a:cs typeface="Arial" panose="020B0604020202020204" pitchFamily="34" charset="0"/>
              </a:defRPr>
            </a:lvl2pPr>
            <a:lvl3pPr>
              <a:defRPr sz="1200">
                <a:latin typeface="Arial" panose="020B0604020202020204" pitchFamily="34" charset="0"/>
                <a:ea typeface="微软雅黑" panose="020B0503020204020204" pitchFamily="34" charset="-122"/>
                <a:cs typeface="Arial" panose="020B0604020202020204" pitchFamily="34" charset="0"/>
              </a:defRPr>
            </a:lvl3pPr>
            <a:lvl4pPr>
              <a:defRPr sz="1200">
                <a:latin typeface="Arial" panose="020B0604020202020204" pitchFamily="34" charset="0"/>
                <a:ea typeface="微软雅黑" panose="020B0503020204020204" pitchFamily="34" charset="-122"/>
                <a:cs typeface="Arial" panose="020B0604020202020204" pitchFamily="34" charset="0"/>
              </a:defRPr>
            </a:lvl4pPr>
            <a:lvl5pPr>
              <a:defRPr sz="1200">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a:extLst>
              <a:ext uri="{FF2B5EF4-FFF2-40B4-BE49-F238E27FC236}">
                <a16:creationId xmlns:a16="http://schemas.microsoft.com/office/drawing/2014/main" id="{0317309A-DCCF-19B4-68E4-5C90F958FF70}"/>
              </a:ext>
            </a:extLst>
          </p:cNvPr>
          <p:cNvSpPr>
            <a:spLocks noGrp="1"/>
          </p:cNvSpPr>
          <p:nvPr>
            <p:ph type="dt" sz="half" idx="10"/>
            <p:custDataLst>
              <p:tags r:id="rId3"/>
            </p:custDataLst>
          </p:nvPr>
        </p:nvSpPr>
        <p:spPr>
          <a:xfrm>
            <a:off x="660400" y="6389688"/>
            <a:ext cx="2024063" cy="238125"/>
          </a:xfrm>
        </p:spPr>
        <p:txBody>
          <a:bodyPr/>
          <a:lstStyle>
            <a:lvl1pPr>
              <a:defRPr/>
            </a:lvl1pPr>
          </a:lstStyle>
          <a:p>
            <a:pPr>
              <a:defRPr/>
            </a:pPr>
            <a:fld id="{26975748-9F07-4B51-9275-CAD7FA4EAAAD}" type="datetimeFigureOut">
              <a:rPr lang="zh-CN" altLang="en-US"/>
              <a:pPr>
                <a:defRPr/>
              </a:pPr>
              <a:t>2022/10/19</a:t>
            </a:fld>
            <a:endParaRPr lang="zh-CN" altLang="en-US"/>
          </a:p>
        </p:txBody>
      </p:sp>
      <p:sp>
        <p:nvSpPr>
          <p:cNvPr id="8" name="页脚占位符 5">
            <a:extLst>
              <a:ext uri="{FF2B5EF4-FFF2-40B4-BE49-F238E27FC236}">
                <a16:creationId xmlns:a16="http://schemas.microsoft.com/office/drawing/2014/main" id="{C3F49D01-3BAE-BE15-563B-DDEE4D07C754}"/>
              </a:ext>
            </a:extLst>
          </p:cNvPr>
          <p:cNvSpPr>
            <a:spLocks noGrp="1"/>
          </p:cNvSpPr>
          <p:nvPr>
            <p:ph type="ftr" sz="quarter" idx="11"/>
            <p:custDataLst>
              <p:tags r:id="rId4"/>
            </p:custDataLst>
          </p:nvPr>
        </p:nvSpPr>
        <p:spPr>
          <a:xfrm>
            <a:off x="3087688" y="6389688"/>
            <a:ext cx="2968625" cy="238125"/>
          </a:xfrm>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CF94F956-A4B1-905C-FB04-E7FECEA1A6CE}"/>
              </a:ext>
            </a:extLst>
          </p:cNvPr>
          <p:cNvSpPr>
            <a:spLocks noGrp="1"/>
          </p:cNvSpPr>
          <p:nvPr>
            <p:ph type="sldNum" sz="quarter" idx="12"/>
            <p:custDataLst>
              <p:tags r:id="rId5"/>
            </p:custDataLst>
          </p:nvPr>
        </p:nvSpPr>
        <p:spPr>
          <a:xfrm>
            <a:off x="6457950" y="6389688"/>
            <a:ext cx="2025650" cy="238125"/>
          </a:xfrm>
        </p:spPr>
        <p:txBody>
          <a:bodyPr/>
          <a:lstStyle>
            <a:lvl1pPr>
              <a:defRPr/>
            </a:lvl1pPr>
          </a:lstStyle>
          <a:p>
            <a:pPr>
              <a:defRPr/>
            </a:pPr>
            <a:fld id="{2BB93E97-5603-4FBD-BF3E-2C28DF95F7E9}" type="slidenum">
              <a:rPr lang="zh-CN" altLang="en-US"/>
              <a:pPr>
                <a:defRPr/>
              </a:pPr>
              <a:t>‹#›</a:t>
            </a:fld>
            <a:endParaRPr lang="zh-CN" altLang="en-US"/>
          </a:p>
        </p:txBody>
      </p:sp>
    </p:spTree>
    <p:extLst>
      <p:ext uri="{BB962C8B-B14F-4D97-AF65-F5344CB8AC3E}">
        <p14:creationId xmlns:p14="http://schemas.microsoft.com/office/powerpoint/2010/main" val="2130796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bwMode="auto">
      <p:bgPr>
        <a:solidFill>
          <a:schemeClr val="bg2"/>
        </a:solidFill>
        <a:effectLst/>
      </p:bgPr>
    </p:bg>
    <p:spTree>
      <p:nvGrpSpPr>
        <p:cNvPr id="1" name=""/>
        <p:cNvGrpSpPr/>
        <p:nvPr/>
      </p:nvGrpSpPr>
      <p:grpSpPr>
        <a:xfrm>
          <a:off x="0" y="0"/>
          <a:ext cx="0" cy="0"/>
          <a:chOff x="0" y="0"/>
          <a:chExt cx="0" cy="0"/>
        </a:xfrm>
      </p:grpSpPr>
      <p:pic>
        <p:nvPicPr>
          <p:cNvPr id="7" name="图片 11">
            <a:extLst>
              <a:ext uri="{FF2B5EF4-FFF2-40B4-BE49-F238E27FC236}">
                <a16:creationId xmlns:a16="http://schemas.microsoft.com/office/drawing/2014/main" id="{1A073F94-D682-A02B-46F4-F374E918B52F}"/>
              </a:ext>
            </a:extLst>
          </p:cNvPr>
          <p:cNvPicPr>
            <a:picLocks noChangeAspect="1" noChangeArrowheads="1"/>
          </p:cNvPicPr>
          <p:nvPr userDrawn="1">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36AC2C09-098A-88A0-368B-20C6374588AB}"/>
              </a:ext>
            </a:extLst>
          </p:cNvPr>
          <p:cNvSpPr/>
          <p:nvPr>
            <p:custDataLst>
              <p:tags r:id="rId2"/>
            </p:custDataLst>
          </p:nvPr>
        </p:nvSpPr>
        <p:spPr>
          <a:xfrm>
            <a:off x="0" y="619125"/>
            <a:ext cx="9144000" cy="6238875"/>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2" name="标题 1"/>
          <p:cNvSpPr>
            <a:spLocks noGrp="1"/>
          </p:cNvSpPr>
          <p:nvPr>
            <p:ph type="title"/>
          </p:nvPr>
        </p:nvSpPr>
        <p:spPr>
          <a:xfrm>
            <a:off x="502411" y="498479"/>
            <a:ext cx="8139178" cy="331473"/>
          </a:xfrm>
        </p:spPr>
        <p:txBody>
          <a:bodyPr rtlCol="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stStyle>
          <a:p>
            <a:pPr lvl="0"/>
            <a:r>
              <a:rPr noProof="1">
                <a:sym typeface="+mn-ea"/>
              </a:rPr>
              <a:t>单击此处编辑母版标题样式</a:t>
            </a:r>
          </a:p>
        </p:txBody>
      </p:sp>
      <p:sp>
        <p:nvSpPr>
          <p:cNvPr id="3" name="文本占位符 2"/>
          <p:cNvSpPr>
            <a:spLocks noGrp="1"/>
          </p:cNvSpPr>
          <p:nvPr>
            <p:ph type="body" idx="1"/>
          </p:nvPr>
        </p:nvSpPr>
        <p:spPr>
          <a:xfrm>
            <a:off x="502447" y="1000133"/>
            <a:ext cx="3962432" cy="285752"/>
          </a:xfrm>
        </p:spPr>
        <p:txBody>
          <a:bodyPr tIns="38100" rIns="76200" bIns="3810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pitchFamily="34" charset="-122"/>
                <a:cs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502444" y="2023369"/>
            <a:ext cx="3962400" cy="3701064"/>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p:nvPr>
        </p:nvSpPr>
        <p:spPr>
          <a:xfrm>
            <a:off x="4676812" y="1000133"/>
            <a:ext cx="3962432" cy="285752"/>
          </a:xfrm>
        </p:spPr>
        <p:txBody>
          <a:bodyPr tIns="38100" rIns="76200" bIns="38100" rtlCol="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sym typeface="+mn-ea"/>
              </a:rPr>
              <a:t>单击此处编辑母版文本样式</a:t>
            </a:r>
          </a:p>
        </p:txBody>
      </p:sp>
      <p:sp>
        <p:nvSpPr>
          <p:cNvPr id="6" name="内容占位符 5"/>
          <p:cNvSpPr>
            <a:spLocks noGrp="1"/>
          </p:cNvSpPr>
          <p:nvPr>
            <p:ph sz="quarter" idx="4"/>
          </p:nvPr>
        </p:nvSpPr>
        <p:spPr>
          <a:xfrm>
            <a:off x="4676812" y="2023369"/>
            <a:ext cx="3962432" cy="3701064"/>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5p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9" name="日期占位符 6">
            <a:extLst>
              <a:ext uri="{FF2B5EF4-FFF2-40B4-BE49-F238E27FC236}">
                <a16:creationId xmlns:a16="http://schemas.microsoft.com/office/drawing/2014/main" id="{043657C6-E341-847F-60A2-CFC54C962F50}"/>
              </a:ext>
            </a:extLst>
          </p:cNvPr>
          <p:cNvSpPr>
            <a:spLocks noGrp="1"/>
          </p:cNvSpPr>
          <p:nvPr>
            <p:ph type="dt" sz="half" idx="10"/>
            <p:custDataLst>
              <p:tags r:id="rId3"/>
            </p:custDataLst>
          </p:nvPr>
        </p:nvSpPr>
        <p:spPr>
          <a:xfrm>
            <a:off x="660400" y="6389688"/>
            <a:ext cx="2024063" cy="238125"/>
          </a:xfrm>
        </p:spPr>
        <p:txBody>
          <a:bodyPr/>
          <a:lstStyle>
            <a:lvl1pPr>
              <a:defRPr/>
            </a:lvl1pPr>
          </a:lstStyle>
          <a:p>
            <a:pPr>
              <a:defRPr/>
            </a:pPr>
            <a:fld id="{4672EAE9-5ECC-490E-9B50-CE5FFEA4DA56}" type="datetimeFigureOut">
              <a:rPr lang="zh-CN" altLang="en-US"/>
              <a:pPr>
                <a:defRPr/>
              </a:pPr>
              <a:t>2022/10/19</a:t>
            </a:fld>
            <a:endParaRPr lang="zh-CN" altLang="en-US"/>
          </a:p>
        </p:txBody>
      </p:sp>
      <p:sp>
        <p:nvSpPr>
          <p:cNvPr id="10" name="页脚占位符 7">
            <a:extLst>
              <a:ext uri="{FF2B5EF4-FFF2-40B4-BE49-F238E27FC236}">
                <a16:creationId xmlns:a16="http://schemas.microsoft.com/office/drawing/2014/main" id="{AA0F4723-1CB9-A2B1-746D-CF4FAD854A44}"/>
              </a:ext>
            </a:extLst>
          </p:cNvPr>
          <p:cNvSpPr>
            <a:spLocks noGrp="1"/>
          </p:cNvSpPr>
          <p:nvPr>
            <p:ph type="ftr" sz="quarter" idx="11"/>
            <p:custDataLst>
              <p:tags r:id="rId4"/>
            </p:custDataLst>
          </p:nvPr>
        </p:nvSpPr>
        <p:spPr>
          <a:xfrm>
            <a:off x="3087688" y="6389688"/>
            <a:ext cx="2968625" cy="238125"/>
          </a:xfrm>
        </p:spPr>
        <p:txBody>
          <a:bodyPr/>
          <a:lstStyle>
            <a:lvl1pPr>
              <a:defRPr/>
            </a:lvl1pPr>
          </a:lstStyle>
          <a:p>
            <a:pPr>
              <a:defRPr/>
            </a:pPr>
            <a:endParaRPr lang="zh-CN" altLang="en-US"/>
          </a:p>
        </p:txBody>
      </p:sp>
      <p:sp>
        <p:nvSpPr>
          <p:cNvPr id="11" name="灯片编号占位符 8">
            <a:extLst>
              <a:ext uri="{FF2B5EF4-FFF2-40B4-BE49-F238E27FC236}">
                <a16:creationId xmlns:a16="http://schemas.microsoft.com/office/drawing/2014/main" id="{3CA374C1-A4B0-27FD-6AD0-7F7D22E4ED6E}"/>
              </a:ext>
            </a:extLst>
          </p:cNvPr>
          <p:cNvSpPr>
            <a:spLocks noGrp="1"/>
          </p:cNvSpPr>
          <p:nvPr>
            <p:ph type="sldNum" sz="quarter" idx="12"/>
            <p:custDataLst>
              <p:tags r:id="rId5"/>
            </p:custDataLst>
          </p:nvPr>
        </p:nvSpPr>
        <p:spPr>
          <a:xfrm>
            <a:off x="6457950" y="6389688"/>
            <a:ext cx="2025650" cy="238125"/>
          </a:xfrm>
        </p:spPr>
        <p:txBody>
          <a:bodyPr/>
          <a:lstStyle>
            <a:lvl1pPr>
              <a:defRPr/>
            </a:lvl1pPr>
          </a:lstStyle>
          <a:p>
            <a:pPr>
              <a:defRPr/>
            </a:pPr>
            <a:fld id="{D0C6671D-949E-4898-8B95-B697F28C50AB}" type="slidenum">
              <a:rPr lang="zh-CN" altLang="en-US"/>
              <a:pPr>
                <a:defRPr/>
              </a:pPr>
              <a:t>‹#›</a:t>
            </a:fld>
            <a:endParaRPr lang="zh-CN" altLang="en-US"/>
          </a:p>
        </p:txBody>
      </p:sp>
    </p:spTree>
    <p:extLst>
      <p:ext uri="{BB962C8B-B14F-4D97-AF65-F5344CB8AC3E}">
        <p14:creationId xmlns:p14="http://schemas.microsoft.com/office/powerpoint/2010/main" val="2190020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bwMode="auto">
      <p:bgPr>
        <a:solidFill>
          <a:schemeClr val="bg2"/>
        </a:solidFill>
        <a:effectLst/>
      </p:bgPr>
    </p:bg>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7FE6BF0B-F88F-8CF8-7889-9BCF67D47C3F}"/>
              </a:ext>
            </a:extLst>
          </p:cNvPr>
          <p:cNvPicPr>
            <a:picLocks noChangeAspect="1" noChangeArrowheads="1"/>
          </p:cNvPicPr>
          <p:nvPr userDrawn="1">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02411" y="498476"/>
            <a:ext cx="8139178" cy="331473"/>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stStyle>
          <a:p>
            <a:pPr lvl="0"/>
            <a:r>
              <a:rPr noProof="1">
                <a:sym typeface="+mn-ea"/>
              </a:rPr>
              <a:t>单击此处编辑母版标题样式</a:t>
            </a:r>
          </a:p>
        </p:txBody>
      </p:sp>
      <p:sp>
        <p:nvSpPr>
          <p:cNvPr id="4" name="日期占位符 2">
            <a:extLst>
              <a:ext uri="{FF2B5EF4-FFF2-40B4-BE49-F238E27FC236}">
                <a16:creationId xmlns:a16="http://schemas.microsoft.com/office/drawing/2014/main" id="{B644F798-BB96-7507-B4DE-2232628DFB1E}"/>
              </a:ext>
            </a:extLst>
          </p:cNvPr>
          <p:cNvSpPr>
            <a:spLocks noGrp="1"/>
          </p:cNvSpPr>
          <p:nvPr>
            <p:ph type="dt" sz="half" idx="10"/>
            <p:custDataLst>
              <p:tags r:id="rId2"/>
            </p:custDataLst>
          </p:nvPr>
        </p:nvSpPr>
        <p:spPr>
          <a:xfrm>
            <a:off x="660400" y="6389688"/>
            <a:ext cx="2024063" cy="238125"/>
          </a:xfrm>
        </p:spPr>
        <p:txBody>
          <a:bodyPr/>
          <a:lstStyle>
            <a:lvl1pPr>
              <a:defRPr/>
            </a:lvl1pPr>
          </a:lstStyle>
          <a:p>
            <a:pPr>
              <a:defRPr/>
            </a:pPr>
            <a:fld id="{3959B538-9304-47C8-ADD2-CE8537E6DFBE}" type="datetimeFigureOut">
              <a:rPr lang="zh-CN" altLang="en-US"/>
              <a:pPr>
                <a:defRPr/>
              </a:pPr>
              <a:t>2022/10/19</a:t>
            </a:fld>
            <a:endParaRPr lang="zh-CN" altLang="en-US"/>
          </a:p>
        </p:txBody>
      </p:sp>
      <p:sp>
        <p:nvSpPr>
          <p:cNvPr id="5" name="页脚占位符 3">
            <a:extLst>
              <a:ext uri="{FF2B5EF4-FFF2-40B4-BE49-F238E27FC236}">
                <a16:creationId xmlns:a16="http://schemas.microsoft.com/office/drawing/2014/main" id="{27205042-62CE-CCAC-3A4A-4E7CCF4AEAB4}"/>
              </a:ext>
            </a:extLst>
          </p:cNvPr>
          <p:cNvSpPr>
            <a:spLocks noGrp="1"/>
          </p:cNvSpPr>
          <p:nvPr>
            <p:ph type="ftr" sz="quarter" idx="11"/>
            <p:custDataLst>
              <p:tags r:id="rId3"/>
            </p:custDataLst>
          </p:nvPr>
        </p:nvSpPr>
        <p:spPr>
          <a:xfrm>
            <a:off x="3087688" y="6389688"/>
            <a:ext cx="2968625" cy="238125"/>
          </a:xfrm>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73598B55-E3C7-916E-9F5B-1644FE86629D}"/>
              </a:ext>
            </a:extLst>
          </p:cNvPr>
          <p:cNvSpPr>
            <a:spLocks noGrp="1"/>
          </p:cNvSpPr>
          <p:nvPr>
            <p:ph type="sldNum" sz="quarter" idx="12"/>
            <p:custDataLst>
              <p:tags r:id="rId4"/>
            </p:custDataLst>
          </p:nvPr>
        </p:nvSpPr>
        <p:spPr>
          <a:xfrm>
            <a:off x="6457950" y="6389688"/>
            <a:ext cx="2025650" cy="238125"/>
          </a:xfrm>
        </p:spPr>
        <p:txBody>
          <a:bodyPr/>
          <a:lstStyle>
            <a:lvl1pPr>
              <a:defRPr/>
            </a:lvl1pPr>
          </a:lstStyle>
          <a:p>
            <a:pPr>
              <a:defRPr/>
            </a:pPr>
            <a:fld id="{003AFBCE-C852-4C30-A9B8-1B3CF341F236}" type="slidenum">
              <a:rPr lang="zh-CN" altLang="en-US"/>
              <a:pPr>
                <a:defRPr/>
              </a:pPr>
              <a:t>‹#›</a:t>
            </a:fld>
            <a:endParaRPr lang="zh-CN" altLang="en-US"/>
          </a:p>
        </p:txBody>
      </p:sp>
    </p:spTree>
    <p:extLst>
      <p:ext uri="{BB962C8B-B14F-4D97-AF65-F5344CB8AC3E}">
        <p14:creationId xmlns:p14="http://schemas.microsoft.com/office/powerpoint/2010/main" val="2439238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A5DD1C-0A6D-DEC1-7624-0B3E28949085}"/>
              </a:ext>
            </a:extLst>
          </p:cNvPr>
          <p:cNvSpPr>
            <a:spLocks noGrp="1"/>
          </p:cNvSpPr>
          <p:nvPr>
            <p:ph type="dt" sz="half" idx="10"/>
            <p:custDataLst>
              <p:tags r:id="rId1"/>
            </p:custDataLst>
          </p:nvPr>
        </p:nvSpPr>
        <p:spPr>
          <a:xfrm>
            <a:off x="660400" y="6389688"/>
            <a:ext cx="2024063" cy="238125"/>
          </a:xfrm>
        </p:spPr>
        <p:txBody>
          <a:bodyPr/>
          <a:lstStyle>
            <a:lvl1pPr>
              <a:defRPr/>
            </a:lvl1pPr>
          </a:lstStyle>
          <a:p>
            <a:pPr>
              <a:defRPr/>
            </a:pPr>
            <a:fld id="{9ABA41C7-6C5A-4221-983C-CA8AFF836660}" type="datetimeFigureOut">
              <a:rPr lang="zh-CN" altLang="en-US"/>
              <a:pPr>
                <a:defRPr/>
              </a:pPr>
              <a:t>2022/10/19</a:t>
            </a:fld>
            <a:endParaRPr lang="zh-CN" altLang="en-US"/>
          </a:p>
        </p:txBody>
      </p:sp>
      <p:sp>
        <p:nvSpPr>
          <p:cNvPr id="3" name="页脚占位符 2">
            <a:extLst>
              <a:ext uri="{FF2B5EF4-FFF2-40B4-BE49-F238E27FC236}">
                <a16:creationId xmlns:a16="http://schemas.microsoft.com/office/drawing/2014/main" id="{037E5F0D-21C0-9E63-A536-EDAC1A41A8EF}"/>
              </a:ext>
            </a:extLst>
          </p:cNvPr>
          <p:cNvSpPr>
            <a:spLocks noGrp="1"/>
          </p:cNvSpPr>
          <p:nvPr>
            <p:ph type="ftr" sz="quarter" idx="11"/>
            <p:custDataLst>
              <p:tags r:id="rId2"/>
            </p:custDataLst>
          </p:nvPr>
        </p:nvSpPr>
        <p:spPr>
          <a:xfrm>
            <a:off x="3087688" y="6389688"/>
            <a:ext cx="2968625" cy="238125"/>
          </a:xfrm>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4BD40095-A6A5-ED04-F1CF-72D1BE4A936E}"/>
              </a:ext>
            </a:extLst>
          </p:cNvPr>
          <p:cNvSpPr>
            <a:spLocks noGrp="1"/>
          </p:cNvSpPr>
          <p:nvPr>
            <p:ph type="sldNum" sz="quarter" idx="12"/>
            <p:custDataLst>
              <p:tags r:id="rId3"/>
            </p:custDataLst>
          </p:nvPr>
        </p:nvSpPr>
        <p:spPr>
          <a:xfrm>
            <a:off x="6457950" y="6389688"/>
            <a:ext cx="2025650" cy="238125"/>
          </a:xfrm>
        </p:spPr>
        <p:txBody>
          <a:bodyPr/>
          <a:lstStyle>
            <a:lvl1pPr>
              <a:defRPr/>
            </a:lvl1pPr>
          </a:lstStyle>
          <a:p>
            <a:pPr>
              <a:defRPr/>
            </a:pPr>
            <a:fld id="{71D0D2FE-7E81-483A-91A4-A484561E6B0F}" type="slidenum">
              <a:rPr lang="zh-CN" altLang="en-US"/>
              <a:pPr>
                <a:defRPr/>
              </a:pPr>
              <a:t>‹#›</a:t>
            </a:fld>
            <a:endParaRPr lang="zh-CN" altLang="en-US"/>
          </a:p>
        </p:txBody>
      </p:sp>
    </p:spTree>
    <p:extLst>
      <p:ext uri="{BB962C8B-B14F-4D97-AF65-F5344CB8AC3E}">
        <p14:creationId xmlns:p14="http://schemas.microsoft.com/office/powerpoint/2010/main" val="471066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bwMode="auto">
      <p:bgPr>
        <a:solidFill>
          <a:schemeClr val="bg2"/>
        </a:solidFill>
        <a:effectLst/>
      </p:bgPr>
    </p:bg>
    <p:spTree>
      <p:nvGrpSpPr>
        <p:cNvPr id="1" name=""/>
        <p:cNvGrpSpPr/>
        <p:nvPr/>
      </p:nvGrpSpPr>
      <p:grpSpPr>
        <a:xfrm>
          <a:off x="0" y="0"/>
          <a:ext cx="0" cy="0"/>
          <a:chOff x="0" y="0"/>
          <a:chExt cx="0" cy="0"/>
        </a:xfrm>
      </p:grpSpPr>
      <p:pic>
        <p:nvPicPr>
          <p:cNvPr id="5" name="图片 9">
            <a:extLst>
              <a:ext uri="{FF2B5EF4-FFF2-40B4-BE49-F238E27FC236}">
                <a16:creationId xmlns:a16="http://schemas.microsoft.com/office/drawing/2014/main" id="{EBD0700B-22EA-9585-19C3-47AF9CF16005}"/>
              </a:ext>
            </a:extLst>
          </p:cNvPr>
          <p:cNvPicPr>
            <a:picLocks noChangeAspect="1" noChangeArrowheads="1"/>
          </p:cNvPicPr>
          <p:nvPr userDrawn="1">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6A10814A-0362-C7EA-B185-72B8C0497BAB}"/>
              </a:ext>
            </a:extLst>
          </p:cNvPr>
          <p:cNvSpPr/>
          <p:nvPr>
            <p:custDataLst>
              <p:tags r:id="rId2"/>
            </p:custDataLst>
          </p:nvPr>
        </p:nvSpPr>
        <p:spPr>
          <a:xfrm>
            <a:off x="0" y="619125"/>
            <a:ext cx="9144000" cy="6238875"/>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2" name="标题 1"/>
          <p:cNvSpPr>
            <a:spLocks noGrp="1"/>
          </p:cNvSpPr>
          <p:nvPr>
            <p:ph type="title"/>
          </p:nvPr>
        </p:nvSpPr>
        <p:spPr>
          <a:xfrm>
            <a:off x="502447" y="498479"/>
            <a:ext cx="8139178" cy="331473"/>
          </a:xfrm>
        </p:spPr>
        <p:txBody>
          <a:bodyPr rtlCol="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stStyle>
          <a:p>
            <a:pPr lvl="0"/>
            <a:r>
              <a:rPr noProof="1">
                <a:sym typeface="+mn-ea"/>
              </a:rPr>
              <a:t>单击此处编辑母版标题样式</a:t>
            </a:r>
          </a:p>
        </p:txBody>
      </p:sp>
      <p:sp>
        <p:nvSpPr>
          <p:cNvPr id="3" name="图片占位符 2"/>
          <p:cNvSpPr>
            <a:spLocks noGrp="1"/>
          </p:cNvSpPr>
          <p:nvPr>
            <p:ph type="pic" idx="1"/>
          </p:nvPr>
        </p:nvSpPr>
        <p:spPr>
          <a:xfrm>
            <a:off x="502447" y="1626121"/>
            <a:ext cx="3962432" cy="4041680"/>
          </a:xfrm>
        </p:spPr>
        <p:txBody>
          <a:bodyPr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lang="zh-CN" altLang="en-US" noProof="1">
              <a:sym typeface="+mn-ea"/>
            </a:endParaRPr>
          </a:p>
        </p:txBody>
      </p:sp>
      <p:sp>
        <p:nvSpPr>
          <p:cNvPr id="4" name="文本占位符 3"/>
          <p:cNvSpPr>
            <a:spLocks noGrp="1"/>
          </p:cNvSpPr>
          <p:nvPr>
            <p:ph type="body" sz="half" idx="2"/>
          </p:nvPr>
        </p:nvSpPr>
        <p:spPr>
          <a:xfrm>
            <a:off x="4679194" y="1626121"/>
            <a:ext cx="3962432" cy="4041680"/>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stStyle>
          <a:p>
            <a:pPr lvl="0"/>
            <a:r>
              <a:rPr noProof="1">
                <a:sym typeface="+mn-ea"/>
              </a:rPr>
              <a:t>单击此处编辑母版文本样式</a:t>
            </a:r>
          </a:p>
        </p:txBody>
      </p:sp>
      <p:sp>
        <p:nvSpPr>
          <p:cNvPr id="7" name="日期占位符 4">
            <a:extLst>
              <a:ext uri="{FF2B5EF4-FFF2-40B4-BE49-F238E27FC236}">
                <a16:creationId xmlns:a16="http://schemas.microsoft.com/office/drawing/2014/main" id="{D3F9D84C-3523-DEB3-842E-7DDDB7F6EDE7}"/>
              </a:ext>
            </a:extLst>
          </p:cNvPr>
          <p:cNvSpPr>
            <a:spLocks noGrp="1"/>
          </p:cNvSpPr>
          <p:nvPr>
            <p:ph type="dt" sz="half" idx="10"/>
            <p:custDataLst>
              <p:tags r:id="rId3"/>
            </p:custDataLst>
          </p:nvPr>
        </p:nvSpPr>
        <p:spPr>
          <a:xfrm>
            <a:off x="660400" y="6389688"/>
            <a:ext cx="2024063" cy="238125"/>
          </a:xfrm>
        </p:spPr>
        <p:txBody>
          <a:bodyPr/>
          <a:lstStyle>
            <a:lvl1pPr>
              <a:defRPr/>
            </a:lvl1pPr>
          </a:lstStyle>
          <a:p>
            <a:pPr>
              <a:defRPr/>
            </a:pPr>
            <a:fld id="{A80BADC2-62D5-4844-BA39-51ABD1EBB94F}" type="datetimeFigureOut">
              <a:rPr lang="zh-CN" altLang="en-US"/>
              <a:pPr>
                <a:defRPr/>
              </a:pPr>
              <a:t>2022/10/19</a:t>
            </a:fld>
            <a:endParaRPr lang="zh-CN" altLang="en-US"/>
          </a:p>
        </p:txBody>
      </p:sp>
      <p:sp>
        <p:nvSpPr>
          <p:cNvPr id="8" name="页脚占位符 5">
            <a:extLst>
              <a:ext uri="{FF2B5EF4-FFF2-40B4-BE49-F238E27FC236}">
                <a16:creationId xmlns:a16="http://schemas.microsoft.com/office/drawing/2014/main" id="{1AB9E027-6010-D21E-4F8B-42D5FC884DA4}"/>
              </a:ext>
            </a:extLst>
          </p:cNvPr>
          <p:cNvSpPr>
            <a:spLocks noGrp="1"/>
          </p:cNvSpPr>
          <p:nvPr>
            <p:ph type="ftr" sz="quarter" idx="11"/>
            <p:custDataLst>
              <p:tags r:id="rId4"/>
            </p:custDataLst>
          </p:nvPr>
        </p:nvSpPr>
        <p:spPr>
          <a:xfrm>
            <a:off x="3087688" y="6389688"/>
            <a:ext cx="2968625" cy="238125"/>
          </a:xfrm>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615F1D91-117B-48E1-95A9-B103E4750C95}"/>
              </a:ext>
            </a:extLst>
          </p:cNvPr>
          <p:cNvSpPr>
            <a:spLocks noGrp="1"/>
          </p:cNvSpPr>
          <p:nvPr>
            <p:ph type="sldNum" sz="quarter" idx="12"/>
            <p:custDataLst>
              <p:tags r:id="rId5"/>
            </p:custDataLst>
          </p:nvPr>
        </p:nvSpPr>
        <p:spPr>
          <a:xfrm>
            <a:off x="6457950" y="6389688"/>
            <a:ext cx="2025650" cy="238125"/>
          </a:xfrm>
        </p:spPr>
        <p:txBody>
          <a:bodyPr/>
          <a:lstStyle>
            <a:lvl1pPr>
              <a:defRPr/>
            </a:lvl1pPr>
          </a:lstStyle>
          <a:p>
            <a:pPr>
              <a:defRPr/>
            </a:pPr>
            <a:fld id="{0B2D0318-0F90-473F-B984-259533F6A159}" type="slidenum">
              <a:rPr lang="zh-CN" altLang="en-US"/>
              <a:pPr>
                <a:defRPr/>
              </a:pPr>
              <a:t>‹#›</a:t>
            </a:fld>
            <a:endParaRPr lang="zh-CN" altLang="en-US"/>
          </a:p>
        </p:txBody>
      </p:sp>
    </p:spTree>
    <p:extLst>
      <p:ext uri="{BB962C8B-B14F-4D97-AF65-F5344CB8AC3E}">
        <p14:creationId xmlns:p14="http://schemas.microsoft.com/office/powerpoint/2010/main" val="105980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bwMode="auto">
      <p:bgPr>
        <a:solidFill>
          <a:schemeClr val="bg2"/>
        </a:solidFill>
        <a:effectLst/>
      </p:bgPr>
    </p:bg>
    <p:spTree>
      <p:nvGrpSpPr>
        <p:cNvPr id="1" name=""/>
        <p:cNvGrpSpPr/>
        <p:nvPr/>
      </p:nvGrpSpPr>
      <p:grpSpPr>
        <a:xfrm>
          <a:off x="0" y="0"/>
          <a:ext cx="0" cy="0"/>
          <a:chOff x="0" y="0"/>
          <a:chExt cx="0" cy="0"/>
        </a:xfrm>
      </p:grpSpPr>
      <p:pic>
        <p:nvPicPr>
          <p:cNvPr id="4" name="图片 8">
            <a:extLst>
              <a:ext uri="{FF2B5EF4-FFF2-40B4-BE49-F238E27FC236}">
                <a16:creationId xmlns:a16="http://schemas.microsoft.com/office/drawing/2014/main" id="{85B29580-E003-A270-94FA-44E512130CB9}"/>
              </a:ext>
            </a:extLst>
          </p:cNvPr>
          <p:cNvPicPr>
            <a:picLocks noChangeAspect="1" noChangeArrowheads="1"/>
          </p:cNvPicPr>
          <p:nvPr userDrawn="1">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71FAD40A-3A69-985A-AF63-06B639DFB911}"/>
              </a:ext>
            </a:extLst>
          </p:cNvPr>
          <p:cNvSpPr/>
          <p:nvPr>
            <p:custDataLst>
              <p:tags r:id="rId2"/>
            </p:custDataLst>
          </p:nvPr>
        </p:nvSpPr>
        <p:spPr>
          <a:xfrm>
            <a:off x="0" y="619125"/>
            <a:ext cx="9144000" cy="6238875"/>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2" name="竖排标题 1"/>
          <p:cNvSpPr>
            <a:spLocks noGrp="1"/>
          </p:cNvSpPr>
          <p:nvPr>
            <p:ph type="title" orient="vert"/>
          </p:nvPr>
        </p:nvSpPr>
        <p:spPr>
          <a:xfrm>
            <a:off x="7928351" y="1626121"/>
            <a:ext cx="713238" cy="4041680"/>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Arial" panose="020B0604020202020204" pitchFamily="34" charset="0"/>
                <a:sym typeface="+mn-ea"/>
              </a:defRPr>
            </a:lvl1pPr>
          </a:lstStyle>
          <a:p>
            <a:pPr lvl="0"/>
            <a:r>
              <a:rPr noProof="1">
                <a:sym typeface="+mn-ea"/>
              </a:rPr>
              <a:t>单击此处编辑母版标题样式</a:t>
            </a:r>
          </a:p>
        </p:txBody>
      </p:sp>
      <p:sp>
        <p:nvSpPr>
          <p:cNvPr id="3" name="竖排文字占位符 2"/>
          <p:cNvSpPr>
            <a:spLocks noGrp="1"/>
          </p:cNvSpPr>
          <p:nvPr>
            <p:ph type="body" orient="vert" idx="1"/>
          </p:nvPr>
        </p:nvSpPr>
        <p:spPr>
          <a:xfrm>
            <a:off x="502444" y="1626113"/>
            <a:ext cx="7371076" cy="4041680"/>
          </a:xfrm>
        </p:spPr>
        <p:txBody>
          <a:bodyPr vert="eaVert"/>
          <a:lstStyle>
            <a:lvl1pPr indent="0" eaLnBrk="1" fontAlgn="auto" latinLnBrk="0" hangingPunct="1">
              <a:defRPr>
                <a:latin typeface="Arial" panose="020B0604020202020204" pitchFamily="34" charset="0"/>
                <a:ea typeface="微软雅黑" panose="020B0503020204020204" pitchFamily="34" charset="-122"/>
                <a:cs typeface="Arial" panose="020B0604020202020204" pitchFamily="34" charset="0"/>
              </a:defRPr>
            </a:lvl1pPr>
            <a:lvl2pPr indent="0" eaLnBrk="1" fontAlgn="auto" latinLnBrk="0" hangingPunct="1">
              <a:defRPr>
                <a:latin typeface="Arial" panose="020B0604020202020204" pitchFamily="34" charset="0"/>
                <a:ea typeface="微软雅黑" panose="020B0503020204020204" pitchFamily="34" charset="-122"/>
                <a:cs typeface="Arial" panose="020B0604020202020204" pitchFamily="34" charset="0"/>
              </a:defRPr>
            </a:lvl2pPr>
            <a:lvl3pPr indent="0" eaLnBrk="1" fontAlgn="auto" latinLnBrk="0" hangingPunct="1">
              <a:defRPr>
                <a:latin typeface="Arial" panose="020B0604020202020204" pitchFamily="34" charset="0"/>
                <a:ea typeface="微软雅黑" panose="020B0503020204020204" pitchFamily="34" charset="-122"/>
                <a:cs typeface="Arial" panose="020B0604020202020204" pitchFamily="34" charset="0"/>
              </a:defRPr>
            </a:lvl3pPr>
            <a:lvl4pPr indent="0" eaLnBrk="1" fontAlgn="auto" latinLnBrk="0" hangingPunct="1">
              <a:defRPr>
                <a:latin typeface="Arial" panose="020B0604020202020204" pitchFamily="34" charset="0"/>
                <a:ea typeface="微软雅黑" panose="020B0503020204020204" pitchFamily="34" charset="-122"/>
                <a:cs typeface="Arial" panose="020B0604020202020204" pitchFamily="34" charset="0"/>
              </a:defRPr>
            </a:lvl4pPr>
            <a:lvl5pPr indent="0" eaLnBrk="1" fontAlgn="auto" latinLnBrk="0" hangingPunct="1">
              <a:defRPr>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3">
            <a:extLst>
              <a:ext uri="{FF2B5EF4-FFF2-40B4-BE49-F238E27FC236}">
                <a16:creationId xmlns:a16="http://schemas.microsoft.com/office/drawing/2014/main" id="{5B40E316-E01B-C0D0-2274-D90C0C70A3E3}"/>
              </a:ext>
            </a:extLst>
          </p:cNvPr>
          <p:cNvSpPr>
            <a:spLocks noGrp="1"/>
          </p:cNvSpPr>
          <p:nvPr>
            <p:ph type="dt" sz="half" idx="10"/>
            <p:custDataLst>
              <p:tags r:id="rId3"/>
            </p:custDataLst>
          </p:nvPr>
        </p:nvSpPr>
        <p:spPr>
          <a:xfrm>
            <a:off x="660400" y="6389688"/>
            <a:ext cx="2024063" cy="238125"/>
          </a:xfrm>
        </p:spPr>
        <p:txBody>
          <a:bodyPr/>
          <a:lstStyle>
            <a:lvl1pPr>
              <a:defRPr/>
            </a:lvl1pPr>
          </a:lstStyle>
          <a:p>
            <a:pPr>
              <a:defRPr/>
            </a:pPr>
            <a:fld id="{2E5401C8-11D5-4CB7-841C-BDAF9A95F0CF}" type="datetimeFigureOut">
              <a:rPr lang="zh-CN" altLang="en-US"/>
              <a:pPr>
                <a:defRPr/>
              </a:pPr>
              <a:t>2022/10/19</a:t>
            </a:fld>
            <a:endParaRPr lang="zh-CN" altLang="en-US"/>
          </a:p>
        </p:txBody>
      </p:sp>
      <p:sp>
        <p:nvSpPr>
          <p:cNvPr id="7" name="页脚占位符 4">
            <a:extLst>
              <a:ext uri="{FF2B5EF4-FFF2-40B4-BE49-F238E27FC236}">
                <a16:creationId xmlns:a16="http://schemas.microsoft.com/office/drawing/2014/main" id="{C5A0EDFA-CACE-EC27-6A3D-DDAC9F4012AB}"/>
              </a:ext>
            </a:extLst>
          </p:cNvPr>
          <p:cNvSpPr>
            <a:spLocks noGrp="1"/>
          </p:cNvSpPr>
          <p:nvPr>
            <p:ph type="ftr" sz="quarter" idx="11"/>
            <p:custDataLst>
              <p:tags r:id="rId4"/>
            </p:custDataLst>
          </p:nvPr>
        </p:nvSpPr>
        <p:spPr>
          <a:xfrm>
            <a:off x="3087688" y="6389688"/>
            <a:ext cx="2968625" cy="238125"/>
          </a:xfrm>
        </p:spPr>
        <p:txBody>
          <a:bodyPr/>
          <a:lstStyle>
            <a:lvl1pPr>
              <a:defRPr/>
            </a:lvl1pPr>
          </a:lstStyle>
          <a:p>
            <a:pPr>
              <a:defRPr/>
            </a:pPr>
            <a:endParaRPr lang="zh-CN" altLang="en-US"/>
          </a:p>
        </p:txBody>
      </p:sp>
      <p:sp>
        <p:nvSpPr>
          <p:cNvPr id="8" name="灯片编号占位符 5">
            <a:extLst>
              <a:ext uri="{FF2B5EF4-FFF2-40B4-BE49-F238E27FC236}">
                <a16:creationId xmlns:a16="http://schemas.microsoft.com/office/drawing/2014/main" id="{504DECDB-FFCC-E3AB-9682-7075905F3055}"/>
              </a:ext>
            </a:extLst>
          </p:cNvPr>
          <p:cNvSpPr>
            <a:spLocks noGrp="1"/>
          </p:cNvSpPr>
          <p:nvPr>
            <p:ph type="sldNum" sz="quarter" idx="12"/>
            <p:custDataLst>
              <p:tags r:id="rId5"/>
            </p:custDataLst>
          </p:nvPr>
        </p:nvSpPr>
        <p:spPr>
          <a:xfrm>
            <a:off x="6457950" y="6389688"/>
            <a:ext cx="2025650" cy="238125"/>
          </a:xfrm>
        </p:spPr>
        <p:txBody>
          <a:bodyPr/>
          <a:lstStyle>
            <a:lvl1pPr>
              <a:defRPr/>
            </a:lvl1pPr>
          </a:lstStyle>
          <a:p>
            <a:pPr>
              <a:defRPr/>
            </a:pPr>
            <a:fld id="{2407C156-7468-4C6B-A746-F529F427D7C7}" type="slidenum">
              <a:rPr lang="zh-CN" altLang="en-US"/>
              <a:pPr>
                <a:defRPr/>
              </a:pPr>
              <a:t>‹#›</a:t>
            </a:fld>
            <a:endParaRPr lang="zh-CN" altLang="en-US"/>
          </a:p>
        </p:txBody>
      </p:sp>
    </p:spTree>
    <p:extLst>
      <p:ext uri="{BB962C8B-B14F-4D97-AF65-F5344CB8AC3E}">
        <p14:creationId xmlns:p14="http://schemas.microsoft.com/office/powerpoint/2010/main" val="1083349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bwMode="auto">
      <p:bgPr>
        <a:solidFill>
          <a:schemeClr val="bg2"/>
        </a:solidFill>
        <a:effectLst/>
      </p:bgPr>
    </p:bg>
    <p:spTree>
      <p:nvGrpSpPr>
        <p:cNvPr id="1" name=""/>
        <p:cNvGrpSpPr/>
        <p:nvPr/>
      </p:nvGrpSpPr>
      <p:grpSpPr>
        <a:xfrm>
          <a:off x="0" y="0"/>
          <a:ext cx="0" cy="0"/>
          <a:chOff x="0" y="0"/>
          <a:chExt cx="0" cy="0"/>
        </a:xfrm>
      </p:grpSpPr>
      <p:pic>
        <p:nvPicPr>
          <p:cNvPr id="2" name="图片 8">
            <a:extLst>
              <a:ext uri="{FF2B5EF4-FFF2-40B4-BE49-F238E27FC236}">
                <a16:creationId xmlns:a16="http://schemas.microsoft.com/office/drawing/2014/main" id="{6FA73398-CD73-E9CD-4B29-67A29FDF2DE5}"/>
              </a:ext>
            </a:extLst>
          </p:cNvPr>
          <p:cNvPicPr>
            <a:picLocks noChangeAspect="1" noChangeArrowheads="1"/>
          </p:cNvPicPr>
          <p:nvPr userDrawn="1">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CE2980A5-52FC-9AE4-8C44-BD44ABAD7200}"/>
              </a:ext>
            </a:extLst>
          </p:cNvPr>
          <p:cNvSpPr/>
          <p:nvPr>
            <p:custDataLst>
              <p:tags r:id="rId2"/>
            </p:custDataLst>
          </p:nvPr>
        </p:nvSpPr>
        <p:spPr>
          <a:xfrm>
            <a:off x="0" y="619125"/>
            <a:ext cx="9144000" cy="6238875"/>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7" name="内容占位符 6"/>
          <p:cNvSpPr>
            <a:spLocks noGrp="1"/>
          </p:cNvSpPr>
          <p:nvPr>
            <p:ph sz="quarter" idx="13"/>
          </p:nvPr>
        </p:nvSpPr>
        <p:spPr>
          <a:xfrm>
            <a:off x="502447" y="1626121"/>
            <a:ext cx="8139178" cy="4041680"/>
          </a:xfrm>
        </p:spPr>
        <p:txBody>
          <a:bodyPr/>
          <a:lstStyle>
            <a:lvl1pPr>
              <a:defRPr>
                <a:latin typeface="Arial" panose="020B0604020202020204" pitchFamily="34" charset="0"/>
                <a:ea typeface="微软雅黑" panose="020B0503020204020204" pitchFamily="34" charset="-122"/>
                <a:cs typeface="Arial" panose="020B0604020202020204" pitchFamily="34" charset="0"/>
              </a:defRPr>
            </a:lvl1pPr>
            <a:lvl2pPr>
              <a:defRPr>
                <a:latin typeface="Arial" panose="020B0604020202020204" pitchFamily="34" charset="0"/>
                <a:ea typeface="微软雅黑" panose="020B0503020204020204" pitchFamily="34" charset="-122"/>
                <a:cs typeface="Arial" panose="020B0604020202020204" pitchFamily="34" charset="0"/>
              </a:defRPr>
            </a:lvl2pPr>
            <a:lvl3pPr>
              <a:defRPr>
                <a:latin typeface="Arial" panose="020B0604020202020204" pitchFamily="34" charset="0"/>
                <a:ea typeface="微软雅黑" panose="020B0503020204020204" pitchFamily="34" charset="-122"/>
                <a:cs typeface="Arial" panose="020B0604020202020204" pitchFamily="34" charset="0"/>
              </a:defRPr>
            </a:lvl3pPr>
            <a:lvl4pPr>
              <a:defRPr>
                <a:latin typeface="Arial" panose="020B0604020202020204" pitchFamily="34" charset="0"/>
                <a:ea typeface="微软雅黑" panose="020B0503020204020204" pitchFamily="34" charset="-122"/>
                <a:cs typeface="Arial" panose="020B0604020202020204" pitchFamily="34" charset="0"/>
              </a:defRPr>
            </a:lvl4pPr>
            <a:lvl5pPr>
              <a:defRPr>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2">
            <a:extLst>
              <a:ext uri="{FF2B5EF4-FFF2-40B4-BE49-F238E27FC236}">
                <a16:creationId xmlns:a16="http://schemas.microsoft.com/office/drawing/2014/main" id="{D5B0CA84-36E5-E780-6C45-B3A754C66C91}"/>
              </a:ext>
            </a:extLst>
          </p:cNvPr>
          <p:cNvSpPr>
            <a:spLocks noGrp="1"/>
          </p:cNvSpPr>
          <p:nvPr>
            <p:ph type="dt" sz="half" idx="14"/>
            <p:custDataLst>
              <p:tags r:id="rId3"/>
            </p:custDataLst>
          </p:nvPr>
        </p:nvSpPr>
        <p:spPr>
          <a:xfrm>
            <a:off x="660400" y="6389688"/>
            <a:ext cx="2024063" cy="238125"/>
          </a:xfrm>
        </p:spPr>
        <p:txBody>
          <a:bodyPr/>
          <a:lstStyle>
            <a:lvl1pPr>
              <a:defRPr/>
            </a:lvl1pPr>
          </a:lstStyle>
          <a:p>
            <a:pPr>
              <a:defRPr/>
            </a:pPr>
            <a:fld id="{BA162BDA-8FC0-46A3-AF1B-D5CB0B024D5B}" type="datetimeFigureOut">
              <a:rPr lang="zh-CN" altLang="en-US"/>
              <a:pPr>
                <a:defRPr/>
              </a:pPr>
              <a:t>2022/10/19</a:t>
            </a:fld>
            <a:endParaRPr lang="zh-CN" altLang="en-US"/>
          </a:p>
        </p:txBody>
      </p:sp>
      <p:sp>
        <p:nvSpPr>
          <p:cNvPr id="5" name="页脚占位符 3">
            <a:extLst>
              <a:ext uri="{FF2B5EF4-FFF2-40B4-BE49-F238E27FC236}">
                <a16:creationId xmlns:a16="http://schemas.microsoft.com/office/drawing/2014/main" id="{3A627F1E-73BA-2AB4-6C16-6BDF6306CFBF}"/>
              </a:ext>
            </a:extLst>
          </p:cNvPr>
          <p:cNvSpPr>
            <a:spLocks noGrp="1"/>
          </p:cNvSpPr>
          <p:nvPr>
            <p:ph type="ftr" sz="quarter" idx="15"/>
            <p:custDataLst>
              <p:tags r:id="rId4"/>
            </p:custDataLst>
          </p:nvPr>
        </p:nvSpPr>
        <p:spPr>
          <a:xfrm>
            <a:off x="3087688" y="6389688"/>
            <a:ext cx="2968625" cy="238125"/>
          </a:xfrm>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A8835463-6D71-D6BE-1DE0-2B4D62B5291B}"/>
              </a:ext>
            </a:extLst>
          </p:cNvPr>
          <p:cNvSpPr>
            <a:spLocks noGrp="1"/>
          </p:cNvSpPr>
          <p:nvPr>
            <p:ph type="sldNum" sz="quarter" idx="16"/>
            <p:custDataLst>
              <p:tags r:id="rId5"/>
            </p:custDataLst>
          </p:nvPr>
        </p:nvSpPr>
        <p:spPr>
          <a:xfrm>
            <a:off x="6457950" y="6389688"/>
            <a:ext cx="2025650" cy="238125"/>
          </a:xfrm>
        </p:spPr>
        <p:txBody>
          <a:bodyPr/>
          <a:lstStyle>
            <a:lvl1pPr>
              <a:defRPr/>
            </a:lvl1pPr>
          </a:lstStyle>
          <a:p>
            <a:pPr>
              <a:defRPr/>
            </a:pPr>
            <a:fld id="{ACADD696-851E-448B-9F8E-856FC66C6872}" type="slidenum">
              <a:rPr lang="zh-CN" altLang="en-US"/>
              <a:pPr>
                <a:defRPr/>
              </a:pPr>
              <a:t>‹#›</a:t>
            </a:fld>
            <a:endParaRPr lang="zh-CN" altLang="en-US"/>
          </a:p>
        </p:txBody>
      </p:sp>
    </p:spTree>
    <p:extLst>
      <p:ext uri="{BB962C8B-B14F-4D97-AF65-F5344CB8AC3E}">
        <p14:creationId xmlns:p14="http://schemas.microsoft.com/office/powerpoint/2010/main" val="3638015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bwMode="auto">
      <p:bgPr>
        <a:solidFill>
          <a:schemeClr val="bg2"/>
        </a:solidFill>
        <a:effectLst/>
      </p:bgPr>
    </p:bg>
    <p:spTree>
      <p:nvGrpSpPr>
        <p:cNvPr id="1" name=""/>
        <p:cNvGrpSpPr/>
        <p:nvPr/>
      </p:nvGrpSpPr>
      <p:grpSpPr>
        <a:xfrm>
          <a:off x="0" y="0"/>
          <a:ext cx="0" cy="0"/>
          <a:chOff x="0" y="0"/>
          <a:chExt cx="0" cy="0"/>
        </a:xfrm>
      </p:grpSpPr>
      <p:pic>
        <p:nvPicPr>
          <p:cNvPr id="2" name="图片 5">
            <a:extLst>
              <a:ext uri="{FF2B5EF4-FFF2-40B4-BE49-F238E27FC236}">
                <a16:creationId xmlns:a16="http://schemas.microsoft.com/office/drawing/2014/main" id="{31C2B57C-BA4D-444F-8527-5A239A11E4B1}"/>
              </a:ext>
            </a:extLst>
          </p:cNvPr>
          <p:cNvPicPr>
            <a:picLocks noChangeAspect="1" noChangeArrowheads="1"/>
          </p:cNvPicPr>
          <p:nvPr userDrawn="1">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0"/>
          <p:cNvSpPr>
            <a:spLocks noGrp="1"/>
          </p:cNvSpPr>
          <p:nvPr>
            <p:ph type="title"/>
          </p:nvPr>
        </p:nvSpPr>
        <p:spPr>
          <a:xfrm>
            <a:off x="2085974" y="2837134"/>
            <a:ext cx="4972052" cy="1183730"/>
          </a:xfrm>
        </p:spPr>
        <p:txBody>
          <a:bodyPr lIns="90000" tIns="46800" rIns="90000" bIns="46800" anchor="ctr">
            <a:normAutofit/>
          </a:bodyPr>
          <a:lstStyle>
            <a:lvl1pPr algn="ctr">
              <a:defRPr sz="4500" spc="0" baseline="0">
                <a:solidFill>
                  <a:schemeClr val="accent1"/>
                </a:solidFill>
                <a:latin typeface="Arial" panose="020B0604020202020204" pitchFamily="34" charset="0"/>
                <a:ea typeface="汉仪旗黑-85S" pitchFamily="18" charset="-122"/>
                <a:cs typeface="Arial" panose="020B0604020202020204" pitchFamily="34" charset="0"/>
              </a:defRPr>
            </a:lvl1pPr>
          </a:lstStyle>
          <a:p>
            <a:r>
              <a:rPr lang="zh-CN" altLang="en-US" noProof="1"/>
              <a:t>单击此处编辑母版标题样式</a:t>
            </a:r>
          </a:p>
        </p:txBody>
      </p:sp>
      <p:sp>
        <p:nvSpPr>
          <p:cNvPr id="3" name="日期占位符 2">
            <a:extLst>
              <a:ext uri="{FF2B5EF4-FFF2-40B4-BE49-F238E27FC236}">
                <a16:creationId xmlns:a16="http://schemas.microsoft.com/office/drawing/2014/main" id="{430B6A4C-AFB2-1247-AC82-20DAC20F850D}"/>
              </a:ext>
            </a:extLst>
          </p:cNvPr>
          <p:cNvSpPr>
            <a:spLocks noGrp="1"/>
          </p:cNvSpPr>
          <p:nvPr>
            <p:ph type="dt" sz="half" idx="10"/>
            <p:custDataLst>
              <p:tags r:id="rId2"/>
            </p:custDataLst>
          </p:nvPr>
        </p:nvSpPr>
        <p:spPr>
          <a:xfrm>
            <a:off x="660400" y="6389688"/>
            <a:ext cx="2024063" cy="238125"/>
          </a:xfrm>
        </p:spPr>
        <p:txBody>
          <a:bodyPr/>
          <a:lstStyle>
            <a:lvl1pPr>
              <a:defRPr/>
            </a:lvl1pPr>
          </a:lstStyle>
          <a:p>
            <a:pPr>
              <a:defRPr/>
            </a:pPr>
            <a:fld id="{48710D2E-564A-44C3-8CB7-F1C5EF1932E6}" type="datetimeFigureOut">
              <a:rPr lang="zh-CN" altLang="en-US"/>
              <a:pPr>
                <a:defRPr/>
              </a:pPr>
              <a:t>2022/10/19</a:t>
            </a:fld>
            <a:endParaRPr lang="zh-CN" altLang="en-US"/>
          </a:p>
        </p:txBody>
      </p:sp>
      <p:sp>
        <p:nvSpPr>
          <p:cNvPr id="4" name="页脚占位符 3">
            <a:extLst>
              <a:ext uri="{FF2B5EF4-FFF2-40B4-BE49-F238E27FC236}">
                <a16:creationId xmlns:a16="http://schemas.microsoft.com/office/drawing/2014/main" id="{ABB382E5-88AB-6A33-6CAD-70B83D8DDA61}"/>
              </a:ext>
            </a:extLst>
          </p:cNvPr>
          <p:cNvSpPr>
            <a:spLocks noGrp="1"/>
          </p:cNvSpPr>
          <p:nvPr>
            <p:ph type="ftr" sz="quarter" idx="11"/>
            <p:custDataLst>
              <p:tags r:id="rId3"/>
            </p:custDataLst>
          </p:nvPr>
        </p:nvSpPr>
        <p:spPr>
          <a:xfrm>
            <a:off x="3087688" y="6389688"/>
            <a:ext cx="2968625" cy="238125"/>
          </a:xfrm>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D560F82-C549-8E35-8E35-EE2FF9AAADE9}"/>
              </a:ext>
            </a:extLst>
          </p:cNvPr>
          <p:cNvSpPr>
            <a:spLocks noGrp="1"/>
          </p:cNvSpPr>
          <p:nvPr>
            <p:ph type="sldNum" sz="quarter" idx="12"/>
            <p:custDataLst>
              <p:tags r:id="rId4"/>
            </p:custDataLst>
          </p:nvPr>
        </p:nvSpPr>
        <p:spPr>
          <a:xfrm>
            <a:off x="6457950" y="6389688"/>
            <a:ext cx="2025650" cy="238125"/>
          </a:xfrm>
        </p:spPr>
        <p:txBody>
          <a:bodyPr/>
          <a:lstStyle>
            <a:lvl1pPr>
              <a:defRPr/>
            </a:lvl1pPr>
          </a:lstStyle>
          <a:p>
            <a:pPr>
              <a:defRPr/>
            </a:pPr>
            <a:fld id="{C5748FD6-479D-4975-A51E-C6306A58C3DD}" type="slidenum">
              <a:rPr lang="zh-CN" altLang="en-US"/>
              <a:pPr>
                <a:defRPr/>
              </a:pPr>
              <a:t>‹#›</a:t>
            </a:fld>
            <a:endParaRPr lang="zh-CN" altLang="en-US"/>
          </a:p>
        </p:txBody>
      </p:sp>
    </p:spTree>
    <p:extLst>
      <p:ext uri="{BB962C8B-B14F-4D97-AF65-F5344CB8AC3E}">
        <p14:creationId xmlns:p14="http://schemas.microsoft.com/office/powerpoint/2010/main" val="1385228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70E665B2-DEE4-6C1E-3E05-DC4CAE860BE6}"/>
              </a:ext>
            </a:extLst>
          </p:cNvPr>
          <p:cNvPicPr>
            <a:picLocks noChangeAspect="1" noChangeArrowheads="1"/>
          </p:cNvPicPr>
          <p:nvPr userDrawn="1">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01E10346-FEFA-9207-6C0F-5FBF9F8F17B4}"/>
              </a:ext>
            </a:extLst>
          </p:cNvPr>
          <p:cNvSpPr/>
          <p:nvPr userDrawn="1">
            <p:custDataLst>
              <p:tags r:id="rId2"/>
            </p:custDataLst>
          </p:nvPr>
        </p:nvSpPr>
        <p:spPr>
          <a:xfrm>
            <a:off x="0" y="0"/>
            <a:ext cx="9144000" cy="68580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2" name="标题 1"/>
          <p:cNvSpPr>
            <a:spLocks noGrp="1"/>
          </p:cNvSpPr>
          <p:nvPr>
            <p:ph type="title"/>
          </p:nvPr>
        </p:nvSpPr>
        <p:spPr>
          <a:xfrm>
            <a:off x="502411" y="498476"/>
            <a:ext cx="8139178" cy="331473"/>
          </a:xfrm>
        </p:spPr>
        <p:txBody>
          <a:bodyPr/>
          <a:lstStyle>
            <a:lvl1pPr>
              <a:defRPr baseline="0">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5" name="日期占位符 2">
            <a:extLst>
              <a:ext uri="{FF2B5EF4-FFF2-40B4-BE49-F238E27FC236}">
                <a16:creationId xmlns:a16="http://schemas.microsoft.com/office/drawing/2014/main" id="{8F599B54-DA66-8B8A-A029-77498F9E487B}"/>
              </a:ext>
            </a:extLst>
          </p:cNvPr>
          <p:cNvSpPr>
            <a:spLocks noGrp="1"/>
          </p:cNvSpPr>
          <p:nvPr>
            <p:ph type="dt" sz="half" idx="10"/>
            <p:custDataLst>
              <p:tags r:id="rId3"/>
            </p:custDataLst>
          </p:nvPr>
        </p:nvSpPr>
        <p:spPr>
          <a:xfrm>
            <a:off x="660400" y="6389688"/>
            <a:ext cx="2024063" cy="238125"/>
          </a:xfrm>
        </p:spPr>
        <p:txBody>
          <a:bodyPr/>
          <a:lstStyle>
            <a:lvl1pPr>
              <a:defRPr>
                <a:latin typeface="微软雅黑" panose="020B0503020204020204" pitchFamily="34" charset="-122"/>
                <a:ea typeface="微软雅黑" panose="020B0503020204020204" pitchFamily="34" charset="-122"/>
              </a:defRPr>
            </a:lvl1pPr>
          </a:lstStyle>
          <a:p>
            <a:pPr>
              <a:defRPr/>
            </a:pPr>
            <a:fld id="{8624E1DE-8763-46E6-B4D5-217D0E4F49E3}" type="datetimeFigureOut">
              <a:rPr lang="zh-CN" altLang="en-US"/>
              <a:pPr>
                <a:defRPr/>
              </a:pPr>
              <a:t>2022/10/19</a:t>
            </a:fld>
            <a:endParaRPr lang="zh-CN" altLang="en-US"/>
          </a:p>
        </p:txBody>
      </p:sp>
      <p:sp>
        <p:nvSpPr>
          <p:cNvPr id="6" name="页脚占位符 3">
            <a:extLst>
              <a:ext uri="{FF2B5EF4-FFF2-40B4-BE49-F238E27FC236}">
                <a16:creationId xmlns:a16="http://schemas.microsoft.com/office/drawing/2014/main" id="{7AD46E2C-9002-0C40-20FE-17927D870514}"/>
              </a:ext>
            </a:extLst>
          </p:cNvPr>
          <p:cNvSpPr>
            <a:spLocks noGrp="1"/>
          </p:cNvSpPr>
          <p:nvPr>
            <p:ph type="ftr" sz="quarter" idx="11"/>
            <p:custDataLst>
              <p:tags r:id="rId4"/>
            </p:custDataLst>
          </p:nvPr>
        </p:nvSpPr>
        <p:spPr>
          <a:xfrm>
            <a:off x="3087688" y="6389688"/>
            <a:ext cx="2968625" cy="238125"/>
          </a:xfrm>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7" name="灯片编号占位符 4">
            <a:extLst>
              <a:ext uri="{FF2B5EF4-FFF2-40B4-BE49-F238E27FC236}">
                <a16:creationId xmlns:a16="http://schemas.microsoft.com/office/drawing/2014/main" id="{E931528A-6076-2BCB-541E-91B6A09B2923}"/>
              </a:ext>
            </a:extLst>
          </p:cNvPr>
          <p:cNvSpPr>
            <a:spLocks noGrp="1"/>
          </p:cNvSpPr>
          <p:nvPr>
            <p:ph type="sldNum" sz="quarter" idx="12"/>
            <p:custDataLst>
              <p:tags r:id="rId5"/>
            </p:custDataLst>
          </p:nvPr>
        </p:nvSpPr>
        <p:spPr>
          <a:xfrm>
            <a:off x="6457950" y="6389688"/>
            <a:ext cx="2025650" cy="238125"/>
          </a:xfrm>
        </p:spPr>
        <p:txBody>
          <a:bodyPr/>
          <a:lstStyle>
            <a:lvl1pPr>
              <a:defRPr>
                <a:latin typeface="微软雅黑" panose="020B0503020204020204" pitchFamily="34" charset="-122"/>
                <a:ea typeface="微软雅黑" panose="020B0503020204020204" pitchFamily="34" charset="-122"/>
              </a:defRPr>
            </a:lvl1pPr>
          </a:lstStyle>
          <a:p>
            <a:pPr>
              <a:defRPr/>
            </a:pPr>
            <a:fld id="{3FE6D631-857E-4365-805A-78910BD0ED31}" type="slidenum">
              <a:rPr lang="zh-CN" altLang="en-US"/>
              <a:pPr>
                <a:defRPr/>
              </a:pPr>
              <a:t>‹#›</a:t>
            </a:fld>
            <a:endParaRPr lang="zh-CN" altLang="en-US"/>
          </a:p>
        </p:txBody>
      </p:sp>
    </p:spTree>
    <p:extLst>
      <p:ext uri="{BB962C8B-B14F-4D97-AF65-F5344CB8AC3E}">
        <p14:creationId xmlns:p14="http://schemas.microsoft.com/office/powerpoint/2010/main" val="29601123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pic>
        <p:nvPicPr>
          <p:cNvPr id="3" name="图片 9">
            <a:extLst>
              <a:ext uri="{FF2B5EF4-FFF2-40B4-BE49-F238E27FC236}">
                <a16:creationId xmlns:a16="http://schemas.microsoft.com/office/drawing/2014/main" id="{A62905D5-99FA-D238-675F-82E37460FA77}"/>
              </a:ext>
            </a:extLst>
          </p:cNvPr>
          <p:cNvPicPr>
            <a:picLocks noChangeAspect="1" noChangeArrowheads="1"/>
          </p:cNvPicPr>
          <p:nvPr userDrawn="1">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CE0EBB53-D751-069A-8B98-BBF08F5B611C}"/>
              </a:ext>
            </a:extLst>
          </p:cNvPr>
          <p:cNvSpPr/>
          <p:nvPr userDrawn="1">
            <p:custDataLst>
              <p:tags r:id="rId2"/>
            </p:custDataLst>
          </p:nvPr>
        </p:nvSpPr>
        <p:spPr>
          <a:xfrm>
            <a:off x="219075" y="304800"/>
            <a:ext cx="8705850" cy="62484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2" name="标题 1"/>
          <p:cNvSpPr>
            <a:spLocks noGrp="1"/>
          </p:cNvSpPr>
          <p:nvPr>
            <p:ph type="title"/>
          </p:nvPr>
        </p:nvSpPr>
        <p:spPr>
          <a:xfrm>
            <a:off x="961200" y="1339650"/>
            <a:ext cx="7219800" cy="542700"/>
          </a:xfrm>
        </p:spPr>
        <p:txBody>
          <a:bodyPr anchor="ctr"/>
          <a:lstStyle>
            <a:lvl1pPr>
              <a:defRPr sz="24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noProof="1"/>
              <a:t>单击此处编辑母版标题样式</a:t>
            </a:r>
          </a:p>
        </p:txBody>
      </p:sp>
      <p:sp>
        <p:nvSpPr>
          <p:cNvPr id="7" name="内容占位符 6"/>
          <p:cNvSpPr>
            <a:spLocks noGrp="1"/>
          </p:cNvSpPr>
          <p:nvPr>
            <p:ph sz="quarter" idx="13"/>
          </p:nvPr>
        </p:nvSpPr>
        <p:spPr>
          <a:xfrm>
            <a:off x="960835" y="2594250"/>
            <a:ext cx="7219950" cy="2583900"/>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vl2pPr>
              <a:defRPr baseline="0">
                <a:latin typeface="Arial" panose="020B0604020202020204" pitchFamily="34" charset="0"/>
                <a:ea typeface="微软雅黑" panose="020B0503020204020204" pitchFamily="34" charset="-122"/>
                <a:cs typeface="Arial" panose="020B0604020202020204" pitchFamily="34" charset="0"/>
              </a:defRPr>
            </a:lvl2pPr>
            <a:lvl3pPr>
              <a:defRPr baseline="0">
                <a:latin typeface="Arial" panose="020B0604020202020204" pitchFamily="34" charset="0"/>
                <a:ea typeface="微软雅黑" panose="020B0503020204020204" pitchFamily="34" charset="-122"/>
                <a:cs typeface="Arial" panose="020B0604020202020204" pitchFamily="34" charset="0"/>
              </a:defRPr>
            </a:lvl3pPr>
            <a:lvl4pPr>
              <a:defRPr baseline="0">
                <a:latin typeface="Arial" panose="020B0604020202020204" pitchFamily="34" charset="0"/>
                <a:ea typeface="微软雅黑" panose="020B0503020204020204" pitchFamily="34" charset="-122"/>
                <a:cs typeface="Arial" panose="020B0604020202020204" pitchFamily="34" charset="0"/>
              </a:defRPr>
            </a:lvl4pPr>
            <a:lvl5pPr>
              <a:defRPr baseline="0">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2">
            <a:extLst>
              <a:ext uri="{FF2B5EF4-FFF2-40B4-BE49-F238E27FC236}">
                <a16:creationId xmlns:a16="http://schemas.microsoft.com/office/drawing/2014/main" id="{D276064E-E23F-7E8D-5197-E70521656405}"/>
              </a:ext>
            </a:extLst>
          </p:cNvPr>
          <p:cNvSpPr>
            <a:spLocks noGrp="1"/>
          </p:cNvSpPr>
          <p:nvPr>
            <p:ph type="dt" sz="half" idx="14"/>
            <p:custDataLst>
              <p:tags r:id="rId3"/>
            </p:custDataLst>
          </p:nvPr>
        </p:nvSpPr>
        <p:spPr>
          <a:xfrm>
            <a:off x="660400" y="6389688"/>
            <a:ext cx="2024063" cy="238125"/>
          </a:xfrm>
        </p:spPr>
        <p:txBody>
          <a:bodyPr/>
          <a:lstStyle>
            <a:lvl1pPr>
              <a:defRPr>
                <a:latin typeface="微软雅黑" panose="020B0503020204020204" pitchFamily="34" charset="-122"/>
                <a:ea typeface="微软雅黑" panose="020B0503020204020204" pitchFamily="34" charset="-122"/>
              </a:defRPr>
            </a:lvl1pPr>
          </a:lstStyle>
          <a:p>
            <a:pPr>
              <a:defRPr/>
            </a:pPr>
            <a:fld id="{5637EFC7-F878-4F78-8293-03F77A46B9DE}" type="datetimeFigureOut">
              <a:rPr lang="zh-CN" altLang="en-US"/>
              <a:pPr>
                <a:defRPr/>
              </a:pPr>
              <a:t>2022/10/19</a:t>
            </a:fld>
            <a:endParaRPr lang="zh-CN" altLang="en-US"/>
          </a:p>
        </p:txBody>
      </p:sp>
      <p:sp>
        <p:nvSpPr>
          <p:cNvPr id="6" name="页脚占位符 3">
            <a:extLst>
              <a:ext uri="{FF2B5EF4-FFF2-40B4-BE49-F238E27FC236}">
                <a16:creationId xmlns:a16="http://schemas.microsoft.com/office/drawing/2014/main" id="{CE4FEE78-26E0-BDCC-F9DF-FAE7EBA852AB}"/>
              </a:ext>
            </a:extLst>
          </p:cNvPr>
          <p:cNvSpPr>
            <a:spLocks noGrp="1"/>
          </p:cNvSpPr>
          <p:nvPr>
            <p:ph type="ftr" sz="quarter" idx="15"/>
            <p:custDataLst>
              <p:tags r:id="rId4"/>
            </p:custDataLst>
          </p:nvPr>
        </p:nvSpPr>
        <p:spPr>
          <a:xfrm>
            <a:off x="3087688" y="6389688"/>
            <a:ext cx="2968625" cy="238125"/>
          </a:xfrm>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8" name="灯片编号占位符 4">
            <a:extLst>
              <a:ext uri="{FF2B5EF4-FFF2-40B4-BE49-F238E27FC236}">
                <a16:creationId xmlns:a16="http://schemas.microsoft.com/office/drawing/2014/main" id="{2EA3325D-1E51-4110-A659-AC99468FF84A}"/>
              </a:ext>
            </a:extLst>
          </p:cNvPr>
          <p:cNvSpPr>
            <a:spLocks noGrp="1"/>
          </p:cNvSpPr>
          <p:nvPr>
            <p:ph type="sldNum" sz="quarter" idx="16"/>
            <p:custDataLst>
              <p:tags r:id="rId5"/>
            </p:custDataLst>
          </p:nvPr>
        </p:nvSpPr>
        <p:spPr>
          <a:xfrm>
            <a:off x="6457950" y="6389688"/>
            <a:ext cx="2025650" cy="238125"/>
          </a:xfrm>
        </p:spPr>
        <p:txBody>
          <a:bodyPr/>
          <a:lstStyle>
            <a:lvl1pPr>
              <a:defRPr>
                <a:latin typeface="微软雅黑" panose="020B0503020204020204" pitchFamily="34" charset="-122"/>
                <a:ea typeface="微软雅黑" panose="020B0503020204020204" pitchFamily="34" charset="-122"/>
              </a:defRPr>
            </a:lvl1pPr>
          </a:lstStyle>
          <a:p>
            <a:pPr>
              <a:defRPr/>
            </a:pPr>
            <a:fld id="{23B9A396-0BEE-4C27-9D8C-635551DCDEB4}" type="slidenum">
              <a:rPr lang="zh-CN" altLang="en-US"/>
              <a:pPr>
                <a:defRPr/>
              </a:pPr>
              <a:t>‹#›</a:t>
            </a:fld>
            <a:endParaRPr lang="zh-CN" altLang="en-US"/>
          </a:p>
        </p:txBody>
      </p:sp>
    </p:spTree>
    <p:extLst>
      <p:ext uri="{BB962C8B-B14F-4D97-AF65-F5344CB8AC3E}">
        <p14:creationId xmlns:p14="http://schemas.microsoft.com/office/powerpoint/2010/main" val="3786455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3" name="图片 11">
            <a:extLst>
              <a:ext uri="{FF2B5EF4-FFF2-40B4-BE49-F238E27FC236}">
                <a16:creationId xmlns:a16="http://schemas.microsoft.com/office/drawing/2014/main" id="{30786B52-3681-F408-0090-B5D692E1FDB6}"/>
              </a:ext>
            </a:extLst>
          </p:cNvPr>
          <p:cNvPicPr>
            <a:picLocks noChangeAspect="1" noChangeArrowheads="1"/>
          </p:cNvPicPr>
          <p:nvPr userDrawn="1">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793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C376C4F9-FD30-1227-7515-058F50C31F87}"/>
              </a:ext>
            </a:extLst>
          </p:cNvPr>
          <p:cNvSpPr/>
          <p:nvPr userDrawn="1">
            <p:custDataLst>
              <p:tags r:id="rId2"/>
            </p:custDataLst>
          </p:nvPr>
        </p:nvSpPr>
        <p:spPr>
          <a:xfrm>
            <a:off x="0" y="7938"/>
            <a:ext cx="9144000" cy="68580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5" name="矩形 4">
            <a:extLst>
              <a:ext uri="{FF2B5EF4-FFF2-40B4-BE49-F238E27FC236}">
                <a16:creationId xmlns:a16="http://schemas.microsoft.com/office/drawing/2014/main" id="{C012E507-9902-4173-74E4-A3C8CA1CDEAE}"/>
              </a:ext>
            </a:extLst>
          </p:cNvPr>
          <p:cNvSpPr/>
          <p:nvPr userDrawn="1">
            <p:custDataLst>
              <p:tags r:id="rId3"/>
            </p:custDataLst>
          </p:nvPr>
        </p:nvSpPr>
        <p:spPr>
          <a:xfrm>
            <a:off x="0" y="0"/>
            <a:ext cx="3617913" cy="6865938"/>
          </a:xfrm>
          <a:prstGeom prst="rect">
            <a:avLst/>
          </a:prstGeom>
          <a:solidFill>
            <a:schemeClr val="tx2">
              <a:alpha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ltLang="zh-CN" sz="1350" noProof="1">
              <a:sym typeface="+mn-ea"/>
            </a:endParaRPr>
          </a:p>
        </p:txBody>
      </p:sp>
      <p:sp>
        <p:nvSpPr>
          <p:cNvPr id="2" name="标题 1"/>
          <p:cNvSpPr>
            <a:spLocks noGrp="1"/>
          </p:cNvSpPr>
          <p:nvPr>
            <p:ph type="title"/>
          </p:nvPr>
        </p:nvSpPr>
        <p:spPr>
          <a:xfrm>
            <a:off x="437400" y="880650"/>
            <a:ext cx="2970000" cy="661500"/>
          </a:xfrm>
        </p:spPr>
        <p:txBody>
          <a:bodyPr anchor="ctr"/>
          <a:lstStyle>
            <a:lvl1pPr>
              <a:defRPr sz="27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noProof="1"/>
              <a:t>单击此处编辑母版标题样式</a:t>
            </a:r>
          </a:p>
        </p:txBody>
      </p:sp>
      <p:sp>
        <p:nvSpPr>
          <p:cNvPr id="7" name="文本占位符 6"/>
          <p:cNvSpPr>
            <a:spLocks noGrp="1"/>
          </p:cNvSpPr>
          <p:nvPr>
            <p:ph type="body" sz="quarter" idx="13"/>
          </p:nvPr>
        </p:nvSpPr>
        <p:spPr>
          <a:xfrm>
            <a:off x="440100" y="2275650"/>
            <a:ext cx="2967300" cy="3069900"/>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vl2pPr>
              <a:defRPr baseline="0">
                <a:latin typeface="Arial" panose="020B0604020202020204" pitchFamily="34" charset="0"/>
                <a:ea typeface="微软雅黑" panose="020B0503020204020204" pitchFamily="34" charset="-122"/>
                <a:cs typeface="Arial" panose="020B0604020202020204" pitchFamily="34" charset="0"/>
              </a:defRPr>
            </a:lvl2pPr>
            <a:lvl3pPr>
              <a:defRPr baseline="0">
                <a:latin typeface="Arial" panose="020B0604020202020204" pitchFamily="34" charset="0"/>
                <a:ea typeface="微软雅黑" panose="020B0503020204020204" pitchFamily="34" charset="-122"/>
                <a:cs typeface="Arial" panose="020B0604020202020204" pitchFamily="34" charset="0"/>
              </a:defRPr>
            </a:lvl3pPr>
            <a:lvl4pPr>
              <a:defRPr baseline="0">
                <a:latin typeface="Arial" panose="020B0604020202020204" pitchFamily="34" charset="0"/>
                <a:ea typeface="微软雅黑" panose="020B0503020204020204" pitchFamily="34" charset="-122"/>
                <a:cs typeface="Arial" panose="020B0604020202020204" pitchFamily="34" charset="0"/>
              </a:defRPr>
            </a:lvl4pPr>
            <a:lvl5pPr>
              <a:defRPr baseline="0">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9" name="内容占位符 8"/>
          <p:cNvSpPr>
            <a:spLocks noGrp="1"/>
          </p:cNvSpPr>
          <p:nvPr>
            <p:ph sz="quarter" idx="14"/>
          </p:nvPr>
        </p:nvSpPr>
        <p:spPr>
          <a:xfrm>
            <a:off x="3825900" y="1405930"/>
            <a:ext cx="4860000" cy="3815953"/>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vl2pPr>
              <a:defRPr baseline="0">
                <a:latin typeface="Arial" panose="020B0604020202020204" pitchFamily="34" charset="0"/>
                <a:ea typeface="微软雅黑" panose="020B0503020204020204" pitchFamily="34" charset="-122"/>
                <a:cs typeface="Arial" panose="020B0604020202020204" pitchFamily="34" charset="0"/>
              </a:defRPr>
            </a:lvl2pPr>
            <a:lvl3pPr>
              <a:defRPr baseline="0">
                <a:latin typeface="Arial" panose="020B0604020202020204" pitchFamily="34" charset="0"/>
                <a:ea typeface="微软雅黑" panose="020B0503020204020204" pitchFamily="34" charset="-122"/>
                <a:cs typeface="Arial" panose="020B0604020202020204" pitchFamily="34" charset="0"/>
              </a:defRPr>
            </a:lvl3pPr>
            <a:lvl4pPr>
              <a:defRPr baseline="0">
                <a:latin typeface="Arial" panose="020B0604020202020204" pitchFamily="34" charset="0"/>
                <a:ea typeface="微软雅黑" panose="020B0503020204020204" pitchFamily="34" charset="-122"/>
                <a:cs typeface="Arial" panose="020B0604020202020204" pitchFamily="34" charset="0"/>
              </a:defRPr>
            </a:lvl4pPr>
            <a:lvl5pPr>
              <a:defRPr baseline="0">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2">
            <a:extLst>
              <a:ext uri="{FF2B5EF4-FFF2-40B4-BE49-F238E27FC236}">
                <a16:creationId xmlns:a16="http://schemas.microsoft.com/office/drawing/2014/main" id="{4C2ACB02-9107-AC8F-3B52-6C6FA66F40C8}"/>
              </a:ext>
            </a:extLst>
          </p:cNvPr>
          <p:cNvSpPr>
            <a:spLocks noGrp="1"/>
          </p:cNvSpPr>
          <p:nvPr>
            <p:ph type="dt" sz="half" idx="15"/>
            <p:custDataLst>
              <p:tags r:id="rId4"/>
            </p:custDataLst>
          </p:nvPr>
        </p:nvSpPr>
        <p:spPr>
          <a:xfrm>
            <a:off x="660400" y="6389688"/>
            <a:ext cx="2024063" cy="238125"/>
          </a:xfrm>
        </p:spPr>
        <p:txBody>
          <a:bodyPr/>
          <a:lstStyle>
            <a:lvl1pPr>
              <a:defRPr>
                <a:latin typeface="微软雅黑" panose="020B0503020204020204" pitchFamily="34" charset="-122"/>
                <a:ea typeface="微软雅黑" panose="020B0503020204020204" pitchFamily="34" charset="-122"/>
              </a:defRPr>
            </a:lvl1pPr>
          </a:lstStyle>
          <a:p>
            <a:pPr>
              <a:defRPr/>
            </a:pPr>
            <a:fld id="{3F9CD953-ABC5-4643-8814-6413768E86CE}" type="datetimeFigureOut">
              <a:rPr lang="zh-CN" altLang="en-US"/>
              <a:pPr>
                <a:defRPr/>
              </a:pPr>
              <a:t>2022/10/19</a:t>
            </a:fld>
            <a:endParaRPr lang="zh-CN" altLang="en-US"/>
          </a:p>
        </p:txBody>
      </p:sp>
      <p:sp>
        <p:nvSpPr>
          <p:cNvPr id="8" name="页脚占位符 3">
            <a:extLst>
              <a:ext uri="{FF2B5EF4-FFF2-40B4-BE49-F238E27FC236}">
                <a16:creationId xmlns:a16="http://schemas.microsoft.com/office/drawing/2014/main" id="{DBAF22A1-D79B-90AE-1188-3857794F1DED}"/>
              </a:ext>
            </a:extLst>
          </p:cNvPr>
          <p:cNvSpPr>
            <a:spLocks noGrp="1"/>
          </p:cNvSpPr>
          <p:nvPr>
            <p:ph type="ftr" sz="quarter" idx="16"/>
            <p:custDataLst>
              <p:tags r:id="rId5"/>
            </p:custDataLst>
          </p:nvPr>
        </p:nvSpPr>
        <p:spPr>
          <a:xfrm>
            <a:off x="3087688" y="6389688"/>
            <a:ext cx="2968625" cy="238125"/>
          </a:xfrm>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10" name="灯片编号占位符 4">
            <a:extLst>
              <a:ext uri="{FF2B5EF4-FFF2-40B4-BE49-F238E27FC236}">
                <a16:creationId xmlns:a16="http://schemas.microsoft.com/office/drawing/2014/main" id="{70055723-5F63-D00E-9A39-6F3A3FA547DC}"/>
              </a:ext>
            </a:extLst>
          </p:cNvPr>
          <p:cNvSpPr>
            <a:spLocks noGrp="1"/>
          </p:cNvSpPr>
          <p:nvPr>
            <p:ph type="sldNum" sz="quarter" idx="17"/>
            <p:custDataLst>
              <p:tags r:id="rId6"/>
            </p:custDataLst>
          </p:nvPr>
        </p:nvSpPr>
        <p:spPr>
          <a:xfrm>
            <a:off x="6457950" y="6389688"/>
            <a:ext cx="2025650" cy="238125"/>
          </a:xfrm>
        </p:spPr>
        <p:txBody>
          <a:bodyPr/>
          <a:lstStyle>
            <a:lvl1pPr>
              <a:defRPr>
                <a:latin typeface="微软雅黑" panose="020B0503020204020204" pitchFamily="34" charset="-122"/>
                <a:ea typeface="微软雅黑" panose="020B0503020204020204" pitchFamily="34" charset="-122"/>
              </a:defRPr>
            </a:lvl1pPr>
          </a:lstStyle>
          <a:p>
            <a:pPr>
              <a:defRPr/>
            </a:pPr>
            <a:fld id="{43B873C0-A3A9-453B-B643-D2EF27462A08}" type="slidenum">
              <a:rPr lang="zh-CN" altLang="en-US"/>
              <a:pPr>
                <a:defRPr/>
              </a:pPr>
              <a:t>‹#›</a:t>
            </a:fld>
            <a:endParaRPr lang="zh-CN" altLang="en-US"/>
          </a:p>
        </p:txBody>
      </p:sp>
    </p:spTree>
    <p:extLst>
      <p:ext uri="{BB962C8B-B14F-4D97-AF65-F5344CB8AC3E}">
        <p14:creationId xmlns:p14="http://schemas.microsoft.com/office/powerpoint/2010/main" val="3218882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3" name="图片 11">
            <a:extLst>
              <a:ext uri="{FF2B5EF4-FFF2-40B4-BE49-F238E27FC236}">
                <a16:creationId xmlns:a16="http://schemas.microsoft.com/office/drawing/2014/main" id="{BABF9EC6-5966-ECEF-8C53-7F19313E257E}"/>
              </a:ext>
            </a:extLst>
          </p:cNvPr>
          <p:cNvPicPr>
            <a:picLocks noChangeAspect="1" noChangeArrowheads="1"/>
          </p:cNvPicPr>
          <p:nvPr userDrawn="1">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AFB65FC2-4223-73A2-12B9-C78760E8A453}"/>
              </a:ext>
            </a:extLst>
          </p:cNvPr>
          <p:cNvSpPr/>
          <p:nvPr userDrawn="1">
            <p:custDataLst>
              <p:tags r:id="rId2"/>
            </p:custDataLst>
          </p:nvPr>
        </p:nvSpPr>
        <p:spPr>
          <a:xfrm>
            <a:off x="0" y="0"/>
            <a:ext cx="9144000" cy="68580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5" name="矩形 4">
            <a:extLst>
              <a:ext uri="{FF2B5EF4-FFF2-40B4-BE49-F238E27FC236}">
                <a16:creationId xmlns:a16="http://schemas.microsoft.com/office/drawing/2014/main" id="{299F5663-A476-659E-9BAB-BFCFC8EBF9B0}"/>
              </a:ext>
            </a:extLst>
          </p:cNvPr>
          <p:cNvSpPr/>
          <p:nvPr userDrawn="1">
            <p:custDataLst>
              <p:tags r:id="rId3"/>
            </p:custDataLst>
          </p:nvPr>
        </p:nvSpPr>
        <p:spPr>
          <a:xfrm>
            <a:off x="0" y="0"/>
            <a:ext cx="9144000" cy="2663825"/>
          </a:xfrm>
          <a:prstGeom prst="rect">
            <a:avLst/>
          </a:prstGeom>
          <a:solidFill>
            <a:schemeClr val="tx2">
              <a:alpha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ltLang="zh-CN" sz="1350" noProof="1">
              <a:sym typeface="+mn-ea"/>
            </a:endParaRPr>
          </a:p>
        </p:txBody>
      </p:sp>
      <p:sp>
        <p:nvSpPr>
          <p:cNvPr id="2" name="标题 1"/>
          <p:cNvSpPr>
            <a:spLocks noGrp="1"/>
          </p:cNvSpPr>
          <p:nvPr>
            <p:ph type="title"/>
          </p:nvPr>
        </p:nvSpPr>
        <p:spPr>
          <a:xfrm>
            <a:off x="459000" y="859500"/>
            <a:ext cx="8232300" cy="469800"/>
          </a:xfrm>
        </p:spPr>
        <p:txBody>
          <a:bodyPr anchor="ctr"/>
          <a:lstStyle>
            <a:lvl1pPr algn="ctr">
              <a:defRPr sz="27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noProof="1"/>
              <a:t>单击此处编辑母版标题样式</a:t>
            </a:r>
          </a:p>
        </p:txBody>
      </p:sp>
      <p:sp>
        <p:nvSpPr>
          <p:cNvPr id="7" name="文本占位符 6"/>
          <p:cNvSpPr>
            <a:spLocks noGrp="1"/>
          </p:cNvSpPr>
          <p:nvPr>
            <p:ph type="body" sz="quarter" idx="13"/>
          </p:nvPr>
        </p:nvSpPr>
        <p:spPr>
          <a:xfrm>
            <a:off x="459000" y="1763100"/>
            <a:ext cx="8231981" cy="621000"/>
          </a:xfrm>
        </p:spPr>
        <p:txBody>
          <a:bodyPr/>
          <a:lstStyle>
            <a:lvl1pPr algn="ctr">
              <a:defRPr baseline="0">
                <a:latin typeface="Arial" panose="020B0604020202020204" pitchFamily="34" charset="0"/>
                <a:ea typeface="微软雅黑" panose="020B0503020204020204" pitchFamily="34" charset="-122"/>
                <a:cs typeface="Arial" panose="020B0604020202020204" pitchFamily="34" charset="0"/>
              </a:defRPr>
            </a:lvl1pPr>
          </a:lstStyle>
          <a:p>
            <a:pPr lvl="0"/>
            <a:r>
              <a:rPr lang="zh-CN" altLang="en-US" noProof="1"/>
              <a:t>单击此处编辑母版文本样式</a:t>
            </a:r>
          </a:p>
        </p:txBody>
      </p:sp>
      <p:sp>
        <p:nvSpPr>
          <p:cNvPr id="9" name="内容占位符 8"/>
          <p:cNvSpPr>
            <a:spLocks noGrp="1"/>
          </p:cNvSpPr>
          <p:nvPr>
            <p:ph sz="quarter" idx="14"/>
          </p:nvPr>
        </p:nvSpPr>
        <p:spPr>
          <a:xfrm>
            <a:off x="459581" y="3236850"/>
            <a:ext cx="8224200" cy="2573100"/>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vl2pPr>
              <a:defRPr baseline="0">
                <a:latin typeface="Arial" panose="020B0604020202020204" pitchFamily="34" charset="0"/>
                <a:ea typeface="微软雅黑" panose="020B0503020204020204" pitchFamily="34" charset="-122"/>
                <a:cs typeface="Arial" panose="020B0604020202020204" pitchFamily="34" charset="0"/>
              </a:defRPr>
            </a:lvl2pPr>
            <a:lvl3pPr>
              <a:defRPr baseline="0">
                <a:latin typeface="Arial" panose="020B0604020202020204" pitchFamily="34" charset="0"/>
                <a:ea typeface="微软雅黑" panose="020B0503020204020204" pitchFamily="34" charset="-122"/>
                <a:cs typeface="Arial" panose="020B0604020202020204" pitchFamily="34" charset="0"/>
              </a:defRPr>
            </a:lvl3pPr>
            <a:lvl4pPr>
              <a:defRPr baseline="0">
                <a:latin typeface="Arial" panose="020B0604020202020204" pitchFamily="34" charset="0"/>
                <a:ea typeface="微软雅黑" panose="020B0503020204020204" pitchFamily="34" charset="-122"/>
                <a:cs typeface="Arial" panose="020B0604020202020204" pitchFamily="34" charset="0"/>
              </a:defRPr>
            </a:lvl4pPr>
            <a:lvl5pPr>
              <a:defRPr baseline="0">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2">
            <a:extLst>
              <a:ext uri="{FF2B5EF4-FFF2-40B4-BE49-F238E27FC236}">
                <a16:creationId xmlns:a16="http://schemas.microsoft.com/office/drawing/2014/main" id="{E72BC322-6007-23AF-E454-4BADF398554D}"/>
              </a:ext>
            </a:extLst>
          </p:cNvPr>
          <p:cNvSpPr>
            <a:spLocks noGrp="1"/>
          </p:cNvSpPr>
          <p:nvPr>
            <p:ph type="dt" sz="half" idx="15"/>
            <p:custDataLst>
              <p:tags r:id="rId4"/>
            </p:custDataLst>
          </p:nvPr>
        </p:nvSpPr>
        <p:spPr>
          <a:xfrm>
            <a:off x="660400" y="6389688"/>
            <a:ext cx="2024063" cy="238125"/>
          </a:xfrm>
        </p:spPr>
        <p:txBody>
          <a:bodyPr/>
          <a:lstStyle>
            <a:lvl1pPr>
              <a:defRPr>
                <a:latin typeface="微软雅黑" panose="020B0503020204020204" pitchFamily="34" charset="-122"/>
                <a:ea typeface="微软雅黑" panose="020B0503020204020204" pitchFamily="34" charset="-122"/>
              </a:defRPr>
            </a:lvl1pPr>
          </a:lstStyle>
          <a:p>
            <a:pPr>
              <a:defRPr/>
            </a:pPr>
            <a:fld id="{7A4AAFBF-FA4F-41DE-8D06-AD036F4146B1}" type="datetimeFigureOut">
              <a:rPr lang="zh-CN" altLang="en-US"/>
              <a:pPr>
                <a:defRPr/>
              </a:pPr>
              <a:t>2022/10/19</a:t>
            </a:fld>
            <a:endParaRPr lang="zh-CN" altLang="en-US"/>
          </a:p>
        </p:txBody>
      </p:sp>
      <p:sp>
        <p:nvSpPr>
          <p:cNvPr id="8" name="页脚占位符 3">
            <a:extLst>
              <a:ext uri="{FF2B5EF4-FFF2-40B4-BE49-F238E27FC236}">
                <a16:creationId xmlns:a16="http://schemas.microsoft.com/office/drawing/2014/main" id="{C96BD7CE-06EC-8FA3-E20F-71C699FBA973}"/>
              </a:ext>
            </a:extLst>
          </p:cNvPr>
          <p:cNvSpPr>
            <a:spLocks noGrp="1"/>
          </p:cNvSpPr>
          <p:nvPr>
            <p:ph type="ftr" sz="quarter" idx="16"/>
            <p:custDataLst>
              <p:tags r:id="rId5"/>
            </p:custDataLst>
          </p:nvPr>
        </p:nvSpPr>
        <p:spPr>
          <a:xfrm>
            <a:off x="3087688" y="6389688"/>
            <a:ext cx="2968625" cy="238125"/>
          </a:xfrm>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10" name="灯片编号占位符 4">
            <a:extLst>
              <a:ext uri="{FF2B5EF4-FFF2-40B4-BE49-F238E27FC236}">
                <a16:creationId xmlns:a16="http://schemas.microsoft.com/office/drawing/2014/main" id="{8429C0A8-3059-9509-B519-9740974746CF}"/>
              </a:ext>
            </a:extLst>
          </p:cNvPr>
          <p:cNvSpPr>
            <a:spLocks noGrp="1"/>
          </p:cNvSpPr>
          <p:nvPr>
            <p:ph type="sldNum" sz="quarter" idx="17"/>
            <p:custDataLst>
              <p:tags r:id="rId6"/>
            </p:custDataLst>
          </p:nvPr>
        </p:nvSpPr>
        <p:spPr>
          <a:xfrm>
            <a:off x="6457950" y="6389688"/>
            <a:ext cx="2025650" cy="238125"/>
          </a:xfrm>
        </p:spPr>
        <p:txBody>
          <a:bodyPr/>
          <a:lstStyle>
            <a:lvl1pPr>
              <a:defRPr>
                <a:latin typeface="微软雅黑" panose="020B0503020204020204" pitchFamily="34" charset="-122"/>
                <a:ea typeface="微软雅黑" panose="020B0503020204020204" pitchFamily="34" charset="-122"/>
              </a:defRPr>
            </a:lvl1pPr>
          </a:lstStyle>
          <a:p>
            <a:pPr>
              <a:defRPr/>
            </a:pPr>
            <a:fld id="{15589EE1-B311-4B84-954F-A46BBC98B059}" type="slidenum">
              <a:rPr lang="zh-CN" altLang="en-US"/>
              <a:pPr>
                <a:defRPr/>
              </a:pPr>
              <a:t>‹#›</a:t>
            </a:fld>
            <a:endParaRPr lang="zh-CN" altLang="en-US"/>
          </a:p>
        </p:txBody>
      </p:sp>
    </p:spTree>
    <p:extLst>
      <p:ext uri="{BB962C8B-B14F-4D97-AF65-F5344CB8AC3E}">
        <p14:creationId xmlns:p14="http://schemas.microsoft.com/office/powerpoint/2010/main" val="3906511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3" name="图片 10">
            <a:extLst>
              <a:ext uri="{FF2B5EF4-FFF2-40B4-BE49-F238E27FC236}">
                <a16:creationId xmlns:a16="http://schemas.microsoft.com/office/drawing/2014/main" id="{45FB974A-F4DD-A59A-8511-83833DF336C7}"/>
              </a:ext>
            </a:extLst>
          </p:cNvPr>
          <p:cNvPicPr>
            <a:picLocks noChangeAspect="1" noChangeArrowheads="1"/>
          </p:cNvPicPr>
          <p:nvPr userDrawn="1">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9083FFCA-592E-DBCC-367D-BF62F17B07C5}"/>
              </a:ext>
            </a:extLst>
          </p:cNvPr>
          <p:cNvSpPr/>
          <p:nvPr userDrawn="1">
            <p:custDataLst>
              <p:tags r:id="rId2"/>
            </p:custDataLst>
          </p:nvPr>
        </p:nvSpPr>
        <p:spPr>
          <a:xfrm>
            <a:off x="0" y="0"/>
            <a:ext cx="9144000" cy="68580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
        <p:nvSpPr>
          <p:cNvPr id="5" name="矩形 4">
            <a:extLst>
              <a:ext uri="{FF2B5EF4-FFF2-40B4-BE49-F238E27FC236}">
                <a16:creationId xmlns:a16="http://schemas.microsoft.com/office/drawing/2014/main" id="{380373D9-3F8F-78E5-119C-1338E0BAC9D0}"/>
              </a:ext>
            </a:extLst>
          </p:cNvPr>
          <p:cNvSpPr/>
          <p:nvPr userDrawn="1">
            <p:custDataLst>
              <p:tags r:id="rId3"/>
            </p:custDataLst>
          </p:nvPr>
        </p:nvSpPr>
        <p:spPr>
          <a:xfrm>
            <a:off x="0" y="5029200"/>
            <a:ext cx="9144000" cy="1828800"/>
          </a:xfrm>
          <a:prstGeom prst="rect">
            <a:avLst/>
          </a:prstGeom>
          <a:solidFill>
            <a:schemeClr val="tx2">
              <a:alpha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ltLang="zh-CN" sz="1350" noProof="1">
              <a:sym typeface="+mn-ea"/>
            </a:endParaRPr>
          </a:p>
        </p:txBody>
      </p:sp>
      <p:sp>
        <p:nvSpPr>
          <p:cNvPr id="2" name="标题 1"/>
          <p:cNvSpPr>
            <a:spLocks noGrp="1"/>
          </p:cNvSpPr>
          <p:nvPr>
            <p:ph type="title"/>
          </p:nvPr>
        </p:nvSpPr>
        <p:spPr>
          <a:xfrm>
            <a:off x="453600" y="740250"/>
            <a:ext cx="8232300" cy="423900"/>
          </a:xfrm>
        </p:spPr>
        <p:txBody>
          <a:bodyPr anchor="ctr"/>
          <a:lstStyle>
            <a:lvl1pPr algn="ctr">
              <a:defRPr sz="24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noProof="1"/>
              <a:t>单击此处编辑母版标题样式</a:t>
            </a:r>
          </a:p>
        </p:txBody>
      </p:sp>
      <p:sp>
        <p:nvSpPr>
          <p:cNvPr id="7" name="内容占位符 6"/>
          <p:cNvSpPr>
            <a:spLocks noGrp="1"/>
          </p:cNvSpPr>
          <p:nvPr>
            <p:ph sz="quarter" idx="13"/>
          </p:nvPr>
        </p:nvSpPr>
        <p:spPr>
          <a:xfrm>
            <a:off x="453628" y="2082600"/>
            <a:ext cx="8243100" cy="2408400"/>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vl2pPr>
              <a:defRPr baseline="0">
                <a:latin typeface="Arial" panose="020B0604020202020204" pitchFamily="34" charset="0"/>
                <a:ea typeface="微软雅黑" panose="020B0503020204020204" pitchFamily="34" charset="-122"/>
                <a:cs typeface="Arial" panose="020B0604020202020204" pitchFamily="34" charset="0"/>
              </a:defRPr>
            </a:lvl2pPr>
            <a:lvl3pPr>
              <a:defRPr baseline="0">
                <a:latin typeface="Arial" panose="020B0604020202020204" pitchFamily="34" charset="0"/>
                <a:ea typeface="微软雅黑" panose="020B0503020204020204" pitchFamily="34" charset="-122"/>
                <a:cs typeface="Arial" panose="020B0604020202020204" pitchFamily="34" charset="0"/>
              </a:defRPr>
            </a:lvl3pPr>
            <a:lvl4pPr>
              <a:defRPr baseline="0">
                <a:latin typeface="Arial" panose="020B0604020202020204" pitchFamily="34" charset="0"/>
                <a:ea typeface="微软雅黑" panose="020B0503020204020204" pitchFamily="34" charset="-122"/>
                <a:cs typeface="Arial" panose="020B0604020202020204" pitchFamily="34" charset="0"/>
              </a:defRPr>
            </a:lvl4pPr>
            <a:lvl5pPr>
              <a:defRPr baseline="0">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9" name="文本占位符 8"/>
          <p:cNvSpPr>
            <a:spLocks noGrp="1"/>
          </p:cNvSpPr>
          <p:nvPr>
            <p:ph type="body" sz="quarter" idx="14"/>
          </p:nvPr>
        </p:nvSpPr>
        <p:spPr>
          <a:xfrm>
            <a:off x="445500" y="5306850"/>
            <a:ext cx="8251200" cy="758700"/>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stStyle>
          <a:p>
            <a:pPr lvl="0"/>
            <a:r>
              <a:rPr lang="zh-CN" altLang="en-US" noProof="1"/>
              <a:t>单击此处编辑母版文本样式</a:t>
            </a:r>
          </a:p>
        </p:txBody>
      </p:sp>
      <p:sp>
        <p:nvSpPr>
          <p:cNvPr id="6" name="日期占位符 2">
            <a:extLst>
              <a:ext uri="{FF2B5EF4-FFF2-40B4-BE49-F238E27FC236}">
                <a16:creationId xmlns:a16="http://schemas.microsoft.com/office/drawing/2014/main" id="{2D99C336-E309-C053-9F35-A8139D42A0F3}"/>
              </a:ext>
            </a:extLst>
          </p:cNvPr>
          <p:cNvSpPr>
            <a:spLocks noGrp="1"/>
          </p:cNvSpPr>
          <p:nvPr>
            <p:ph type="dt" sz="half" idx="15"/>
            <p:custDataLst>
              <p:tags r:id="rId4"/>
            </p:custDataLst>
          </p:nvPr>
        </p:nvSpPr>
        <p:spPr>
          <a:xfrm>
            <a:off x="660400" y="6389688"/>
            <a:ext cx="2024063" cy="238125"/>
          </a:xfrm>
        </p:spPr>
        <p:txBody>
          <a:bodyPr/>
          <a:lstStyle>
            <a:lvl1pPr>
              <a:defRPr>
                <a:latin typeface="微软雅黑" panose="020B0503020204020204" pitchFamily="34" charset="-122"/>
                <a:ea typeface="微软雅黑" panose="020B0503020204020204" pitchFamily="34" charset="-122"/>
              </a:defRPr>
            </a:lvl1pPr>
          </a:lstStyle>
          <a:p>
            <a:pPr>
              <a:defRPr/>
            </a:pPr>
            <a:fld id="{3311A048-2664-45DF-885E-183E1E54F3DB}" type="datetimeFigureOut">
              <a:rPr lang="zh-CN" altLang="en-US"/>
              <a:pPr>
                <a:defRPr/>
              </a:pPr>
              <a:t>2022/10/19</a:t>
            </a:fld>
            <a:endParaRPr lang="zh-CN" altLang="en-US"/>
          </a:p>
        </p:txBody>
      </p:sp>
      <p:sp>
        <p:nvSpPr>
          <p:cNvPr id="8" name="页脚占位符 3">
            <a:extLst>
              <a:ext uri="{FF2B5EF4-FFF2-40B4-BE49-F238E27FC236}">
                <a16:creationId xmlns:a16="http://schemas.microsoft.com/office/drawing/2014/main" id="{0DBD33E4-7ACA-B992-F88D-060F1FAFF237}"/>
              </a:ext>
            </a:extLst>
          </p:cNvPr>
          <p:cNvSpPr>
            <a:spLocks noGrp="1"/>
          </p:cNvSpPr>
          <p:nvPr>
            <p:ph type="ftr" sz="quarter" idx="16"/>
            <p:custDataLst>
              <p:tags r:id="rId5"/>
            </p:custDataLst>
          </p:nvPr>
        </p:nvSpPr>
        <p:spPr>
          <a:xfrm>
            <a:off x="3087688" y="6389688"/>
            <a:ext cx="2968625" cy="238125"/>
          </a:xfrm>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10" name="灯片编号占位符 4">
            <a:extLst>
              <a:ext uri="{FF2B5EF4-FFF2-40B4-BE49-F238E27FC236}">
                <a16:creationId xmlns:a16="http://schemas.microsoft.com/office/drawing/2014/main" id="{A98089FB-C82B-217E-A6D8-FA030F46167E}"/>
              </a:ext>
            </a:extLst>
          </p:cNvPr>
          <p:cNvSpPr>
            <a:spLocks noGrp="1"/>
          </p:cNvSpPr>
          <p:nvPr>
            <p:ph type="sldNum" sz="quarter" idx="17"/>
            <p:custDataLst>
              <p:tags r:id="rId6"/>
            </p:custDataLst>
          </p:nvPr>
        </p:nvSpPr>
        <p:spPr>
          <a:xfrm>
            <a:off x="6457950" y="6389688"/>
            <a:ext cx="2025650" cy="238125"/>
          </a:xfrm>
        </p:spPr>
        <p:txBody>
          <a:bodyPr/>
          <a:lstStyle>
            <a:lvl1pPr>
              <a:defRPr>
                <a:latin typeface="微软雅黑" panose="020B0503020204020204" pitchFamily="34" charset="-122"/>
                <a:ea typeface="微软雅黑" panose="020B0503020204020204" pitchFamily="34" charset="-122"/>
              </a:defRPr>
            </a:lvl1pPr>
          </a:lstStyle>
          <a:p>
            <a:pPr>
              <a:defRPr/>
            </a:pPr>
            <a:fld id="{95A5A095-E678-4D07-AF57-6199006F5579}" type="slidenum">
              <a:rPr lang="zh-CN" altLang="en-US"/>
              <a:pPr>
                <a:defRPr/>
              </a:pPr>
              <a:t>‹#›</a:t>
            </a:fld>
            <a:endParaRPr lang="zh-CN" altLang="en-US"/>
          </a:p>
        </p:txBody>
      </p:sp>
    </p:spTree>
    <p:extLst>
      <p:ext uri="{BB962C8B-B14F-4D97-AF65-F5344CB8AC3E}">
        <p14:creationId xmlns:p14="http://schemas.microsoft.com/office/powerpoint/2010/main" val="32479844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3" name="图片 13">
            <a:extLst>
              <a:ext uri="{FF2B5EF4-FFF2-40B4-BE49-F238E27FC236}">
                <a16:creationId xmlns:a16="http://schemas.microsoft.com/office/drawing/2014/main" id="{58C8D2B5-8A3C-48FB-1FD4-03514F39EFA4}"/>
              </a:ext>
            </a:extLst>
          </p:cNvPr>
          <p:cNvPicPr>
            <a:picLocks noChangeAspect="1" noChangeArrowheads="1"/>
          </p:cNvPicPr>
          <p:nvPr userDrawn="1">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467E0C84-8602-FE86-0EAC-5C38DD0EE94F}"/>
              </a:ext>
            </a:extLst>
          </p:cNvPr>
          <p:cNvSpPr/>
          <p:nvPr userDrawn="1">
            <p:custDataLst>
              <p:tags r:id="rId2"/>
            </p:custDataLst>
          </p:nvPr>
        </p:nvSpPr>
        <p:spPr>
          <a:xfrm>
            <a:off x="0" y="0"/>
            <a:ext cx="9144000" cy="68580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AF88133D-707B-E7A1-F0CB-D4A23BED2755}"/>
              </a:ext>
            </a:extLst>
          </p:cNvPr>
          <p:cNvSpPr/>
          <p:nvPr userDrawn="1">
            <p:custDataLst>
              <p:tags r:id="rId3"/>
            </p:custDataLst>
          </p:nvPr>
        </p:nvSpPr>
        <p:spPr>
          <a:xfrm>
            <a:off x="0" y="0"/>
            <a:ext cx="9144000" cy="914400"/>
          </a:xfrm>
          <a:prstGeom prst="rect">
            <a:avLst/>
          </a:prstGeom>
          <a:solidFill>
            <a:schemeClr val="tx2">
              <a:alpha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ltLang="zh-CN" sz="1350" noProof="1">
              <a:sym typeface="+mn-ea"/>
            </a:endParaRPr>
          </a:p>
        </p:txBody>
      </p:sp>
      <p:sp>
        <p:nvSpPr>
          <p:cNvPr id="2" name="标题 1"/>
          <p:cNvSpPr>
            <a:spLocks noGrp="1"/>
          </p:cNvSpPr>
          <p:nvPr>
            <p:ph type="title"/>
          </p:nvPr>
        </p:nvSpPr>
        <p:spPr>
          <a:xfrm>
            <a:off x="434700" y="292846"/>
            <a:ext cx="8278200" cy="331473"/>
          </a:xfrm>
        </p:spPr>
        <p:txBody>
          <a:bodyPr/>
          <a:lstStyle>
            <a:lvl1pPr>
              <a:defRPr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noProof="1"/>
              <a:t>单击此处编辑母版标题样式</a:t>
            </a:r>
          </a:p>
        </p:txBody>
      </p:sp>
      <p:sp>
        <p:nvSpPr>
          <p:cNvPr id="7" name="内容占位符 6"/>
          <p:cNvSpPr>
            <a:spLocks noGrp="1"/>
          </p:cNvSpPr>
          <p:nvPr>
            <p:ph sz="quarter" idx="13"/>
          </p:nvPr>
        </p:nvSpPr>
        <p:spPr>
          <a:xfrm>
            <a:off x="434700" y="2025000"/>
            <a:ext cx="4006800" cy="2170800"/>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vl2pPr>
              <a:defRPr baseline="0">
                <a:latin typeface="Arial" panose="020B0604020202020204" pitchFamily="34" charset="0"/>
                <a:ea typeface="微软雅黑" panose="020B0503020204020204" pitchFamily="34" charset="-122"/>
                <a:cs typeface="Arial" panose="020B0604020202020204" pitchFamily="34" charset="0"/>
              </a:defRPr>
            </a:lvl2pPr>
            <a:lvl3pPr>
              <a:defRPr baseline="0">
                <a:latin typeface="Arial" panose="020B0604020202020204" pitchFamily="34" charset="0"/>
                <a:ea typeface="微软雅黑" panose="020B0503020204020204" pitchFamily="34" charset="-122"/>
                <a:cs typeface="Arial" panose="020B0604020202020204" pitchFamily="34" charset="0"/>
              </a:defRPr>
            </a:lvl3pPr>
            <a:lvl4pPr>
              <a:defRPr baseline="0">
                <a:latin typeface="Arial" panose="020B0604020202020204" pitchFamily="34" charset="0"/>
                <a:ea typeface="微软雅黑" panose="020B0503020204020204" pitchFamily="34" charset="-122"/>
                <a:cs typeface="Arial" panose="020B0604020202020204" pitchFamily="34" charset="0"/>
              </a:defRPr>
            </a:lvl4pPr>
            <a:lvl5pPr>
              <a:defRPr baseline="0">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9" name="内容占位符 8"/>
          <p:cNvSpPr>
            <a:spLocks noGrp="1"/>
          </p:cNvSpPr>
          <p:nvPr>
            <p:ph sz="quarter" idx="14"/>
          </p:nvPr>
        </p:nvSpPr>
        <p:spPr>
          <a:xfrm>
            <a:off x="4681800" y="2025000"/>
            <a:ext cx="4025700" cy="2170800"/>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vl2pPr>
              <a:defRPr baseline="0">
                <a:latin typeface="Arial" panose="020B0604020202020204" pitchFamily="34" charset="0"/>
                <a:ea typeface="微软雅黑" panose="020B0503020204020204" pitchFamily="34" charset="-122"/>
                <a:cs typeface="Arial" panose="020B0604020202020204" pitchFamily="34" charset="0"/>
              </a:defRPr>
            </a:lvl2pPr>
            <a:lvl3pPr>
              <a:defRPr baseline="0">
                <a:latin typeface="Arial" panose="020B0604020202020204" pitchFamily="34" charset="0"/>
                <a:ea typeface="微软雅黑" panose="020B0503020204020204" pitchFamily="34" charset="-122"/>
                <a:cs typeface="Arial" panose="020B0604020202020204" pitchFamily="34" charset="0"/>
              </a:defRPr>
            </a:lvl3pPr>
            <a:lvl4pPr>
              <a:defRPr baseline="0">
                <a:latin typeface="Arial" panose="020B0604020202020204" pitchFamily="34" charset="0"/>
                <a:ea typeface="微软雅黑" panose="020B0503020204020204" pitchFamily="34" charset="-122"/>
                <a:cs typeface="Arial" panose="020B0604020202020204" pitchFamily="34" charset="0"/>
              </a:defRPr>
            </a:lvl4pPr>
            <a:lvl5pPr>
              <a:defRPr baseline="0">
                <a:latin typeface="Arial" panose="020B0604020202020204" pitchFamily="34" charset="0"/>
                <a:ea typeface="微软雅黑" panose="020B0503020204020204" pitchFamily="34" charset="-122"/>
                <a:cs typeface="Arial" panose="020B0604020202020204" pitchFamily="34"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1" name="文本占位符 10"/>
          <p:cNvSpPr>
            <a:spLocks noGrp="1"/>
          </p:cNvSpPr>
          <p:nvPr>
            <p:ph type="body" sz="quarter" idx="15"/>
          </p:nvPr>
        </p:nvSpPr>
        <p:spPr>
          <a:xfrm>
            <a:off x="429300" y="4914450"/>
            <a:ext cx="4006800" cy="585900"/>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stStyle>
          <a:p>
            <a:pPr lvl="0"/>
            <a:r>
              <a:rPr lang="zh-CN" altLang="en-US" noProof="1"/>
              <a:t>单击此处编辑母版文本样式</a:t>
            </a:r>
          </a:p>
        </p:txBody>
      </p:sp>
      <p:sp>
        <p:nvSpPr>
          <p:cNvPr id="13" name="文本占位符 12"/>
          <p:cNvSpPr>
            <a:spLocks noGrp="1"/>
          </p:cNvSpPr>
          <p:nvPr>
            <p:ph type="body" sz="quarter" idx="16"/>
          </p:nvPr>
        </p:nvSpPr>
        <p:spPr>
          <a:xfrm>
            <a:off x="4689900" y="4910850"/>
            <a:ext cx="4025700" cy="585900"/>
          </a:xfrm>
        </p:spPr>
        <p:txBody>
          <a:bodyPr/>
          <a:lstStyle>
            <a:lvl1pPr>
              <a:defRPr baseline="0">
                <a:latin typeface="Arial" panose="020B0604020202020204" pitchFamily="34" charset="0"/>
                <a:ea typeface="微软雅黑" panose="020B0503020204020204" pitchFamily="34" charset="-122"/>
                <a:cs typeface="Arial" panose="020B0604020202020204" pitchFamily="34" charset="0"/>
              </a:defRPr>
            </a:lvl1pPr>
          </a:lstStyle>
          <a:p>
            <a:pPr lvl="0"/>
            <a:r>
              <a:rPr lang="zh-CN" altLang="en-US" noProof="1"/>
              <a:t>单击此处编辑母版文本样式</a:t>
            </a:r>
          </a:p>
        </p:txBody>
      </p:sp>
      <p:sp>
        <p:nvSpPr>
          <p:cNvPr id="6" name="日期占位符 2">
            <a:extLst>
              <a:ext uri="{FF2B5EF4-FFF2-40B4-BE49-F238E27FC236}">
                <a16:creationId xmlns:a16="http://schemas.microsoft.com/office/drawing/2014/main" id="{67209017-271E-49D8-B597-5BDBE362ECA7}"/>
              </a:ext>
            </a:extLst>
          </p:cNvPr>
          <p:cNvSpPr>
            <a:spLocks noGrp="1"/>
          </p:cNvSpPr>
          <p:nvPr>
            <p:ph type="dt" sz="half" idx="17"/>
            <p:custDataLst>
              <p:tags r:id="rId4"/>
            </p:custDataLst>
          </p:nvPr>
        </p:nvSpPr>
        <p:spPr>
          <a:xfrm>
            <a:off x="660400" y="6389688"/>
            <a:ext cx="2024063" cy="238125"/>
          </a:xfrm>
        </p:spPr>
        <p:txBody>
          <a:bodyPr/>
          <a:lstStyle>
            <a:lvl1pPr>
              <a:defRPr>
                <a:latin typeface="微软雅黑" panose="020B0503020204020204" pitchFamily="34" charset="-122"/>
                <a:ea typeface="微软雅黑" panose="020B0503020204020204" pitchFamily="34" charset="-122"/>
              </a:defRPr>
            </a:lvl1pPr>
          </a:lstStyle>
          <a:p>
            <a:pPr>
              <a:defRPr/>
            </a:pPr>
            <a:fld id="{A31477AC-9138-412B-A2E8-053AF8920A9A}" type="datetimeFigureOut">
              <a:rPr lang="zh-CN" altLang="en-US"/>
              <a:pPr>
                <a:defRPr/>
              </a:pPr>
              <a:t>2022/10/19</a:t>
            </a:fld>
            <a:endParaRPr lang="zh-CN" altLang="en-US"/>
          </a:p>
        </p:txBody>
      </p:sp>
      <p:sp>
        <p:nvSpPr>
          <p:cNvPr id="8" name="页脚占位符 3">
            <a:extLst>
              <a:ext uri="{FF2B5EF4-FFF2-40B4-BE49-F238E27FC236}">
                <a16:creationId xmlns:a16="http://schemas.microsoft.com/office/drawing/2014/main" id="{3B58DB2D-EE39-6431-A46B-A290C989450A}"/>
              </a:ext>
            </a:extLst>
          </p:cNvPr>
          <p:cNvSpPr>
            <a:spLocks noGrp="1"/>
          </p:cNvSpPr>
          <p:nvPr>
            <p:ph type="ftr" sz="quarter" idx="18"/>
            <p:custDataLst>
              <p:tags r:id="rId5"/>
            </p:custDataLst>
          </p:nvPr>
        </p:nvSpPr>
        <p:spPr>
          <a:xfrm>
            <a:off x="3087688" y="6389688"/>
            <a:ext cx="2968625" cy="238125"/>
          </a:xfrm>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10" name="灯片编号占位符 4">
            <a:extLst>
              <a:ext uri="{FF2B5EF4-FFF2-40B4-BE49-F238E27FC236}">
                <a16:creationId xmlns:a16="http://schemas.microsoft.com/office/drawing/2014/main" id="{8A2E9BDB-5729-FDD4-1249-AD57FE37C2ED}"/>
              </a:ext>
            </a:extLst>
          </p:cNvPr>
          <p:cNvSpPr>
            <a:spLocks noGrp="1"/>
          </p:cNvSpPr>
          <p:nvPr>
            <p:ph type="sldNum" sz="quarter" idx="19"/>
            <p:custDataLst>
              <p:tags r:id="rId6"/>
            </p:custDataLst>
          </p:nvPr>
        </p:nvSpPr>
        <p:spPr>
          <a:xfrm>
            <a:off x="6457950" y="6389688"/>
            <a:ext cx="2025650" cy="238125"/>
          </a:xfrm>
        </p:spPr>
        <p:txBody>
          <a:bodyPr/>
          <a:lstStyle>
            <a:lvl1pPr>
              <a:defRPr>
                <a:latin typeface="微软雅黑" panose="020B0503020204020204" pitchFamily="34" charset="-122"/>
                <a:ea typeface="微软雅黑" panose="020B0503020204020204" pitchFamily="34" charset="-122"/>
              </a:defRPr>
            </a:lvl1pPr>
          </a:lstStyle>
          <a:p>
            <a:pPr>
              <a:defRPr/>
            </a:pPr>
            <a:fld id="{88A3D494-1815-4848-9B1A-AF08A175D6F5}" type="slidenum">
              <a:rPr lang="zh-CN" altLang="en-US"/>
              <a:pPr>
                <a:defRPr/>
              </a:pPr>
              <a:t>‹#›</a:t>
            </a:fld>
            <a:endParaRPr lang="zh-CN" altLang="en-US"/>
          </a:p>
        </p:txBody>
      </p:sp>
    </p:spTree>
    <p:extLst>
      <p:ext uri="{BB962C8B-B14F-4D97-AF65-F5344CB8AC3E}">
        <p14:creationId xmlns:p14="http://schemas.microsoft.com/office/powerpoint/2010/main" val="11676287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pic>
        <p:nvPicPr>
          <p:cNvPr id="3" name="图片 5" descr="图片3">
            <a:extLst>
              <a:ext uri="{FF2B5EF4-FFF2-40B4-BE49-F238E27FC236}">
                <a16:creationId xmlns:a16="http://schemas.microsoft.com/office/drawing/2014/main" id="{95D72DDA-5322-EF0B-AD6C-5B9775F85CCA}"/>
              </a:ext>
            </a:extLst>
          </p:cNvPr>
          <p:cNvPicPr>
            <a:picLocks noChangeAspect="1" noChangeArrowheads="1"/>
          </p:cNvPicPr>
          <p:nvPr userDrawn="1">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12700"/>
            <a:ext cx="712788"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314906CE-EE16-BE9C-A069-AD1B9D5836F1}"/>
              </a:ext>
            </a:extLst>
          </p:cNvPr>
          <p:cNvSpPr/>
          <p:nvPr userDrawn="1">
            <p:custDataLst>
              <p:tags r:id="rId2"/>
            </p:custDataLst>
          </p:nvPr>
        </p:nvSpPr>
        <p:spPr>
          <a:xfrm>
            <a:off x="0" y="1576388"/>
            <a:ext cx="9144000" cy="3705225"/>
          </a:xfrm>
          <a:prstGeom prst="rect">
            <a:avLst/>
          </a:prstGeom>
          <a:solidFill>
            <a:schemeClr val="bg2">
              <a:alpha val="9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altLang="zh-CN" sz="1350" noProof="1">
              <a:sym typeface="+mn-ea"/>
            </a:endParaRPr>
          </a:p>
        </p:txBody>
      </p:sp>
      <p:sp>
        <p:nvSpPr>
          <p:cNvPr id="2" name="标题 1"/>
          <p:cNvSpPr>
            <a:spLocks noGrp="1"/>
          </p:cNvSpPr>
          <p:nvPr>
            <p:ph type="title"/>
          </p:nvPr>
        </p:nvSpPr>
        <p:spPr>
          <a:xfrm>
            <a:off x="1142100" y="1637550"/>
            <a:ext cx="6858000" cy="1790100"/>
          </a:xfrm>
        </p:spPr>
        <p:txBody>
          <a:bodyPr anchor="b"/>
          <a:lstStyle>
            <a:lvl1pPr algn="ctr">
              <a:defRPr sz="4500" baseline="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stStyle>
          <a:p>
            <a:r>
              <a:rPr lang="zh-CN" altLang="en-US" noProof="1"/>
              <a:t>单击此处编辑母版标题样式</a:t>
            </a:r>
          </a:p>
        </p:txBody>
      </p:sp>
      <p:sp>
        <p:nvSpPr>
          <p:cNvPr id="7" name="文本占位符 6"/>
          <p:cNvSpPr>
            <a:spLocks noGrp="1"/>
          </p:cNvSpPr>
          <p:nvPr>
            <p:ph type="body" sz="quarter" idx="13"/>
          </p:nvPr>
        </p:nvSpPr>
        <p:spPr>
          <a:xfrm>
            <a:off x="1141810" y="4069800"/>
            <a:ext cx="6858000" cy="1242000"/>
          </a:xfrm>
        </p:spPr>
        <p:txBody>
          <a:bodyPr/>
          <a:lstStyle>
            <a:lvl1pPr algn="ctr">
              <a:defRPr baseline="0">
                <a:latin typeface="Arial" panose="020B0604020202020204" pitchFamily="34" charset="0"/>
                <a:ea typeface="微软雅黑" panose="020B0503020204020204" pitchFamily="34" charset="-122"/>
                <a:cs typeface="Arial" panose="020B0604020202020204" pitchFamily="34" charset="0"/>
              </a:defRPr>
            </a:lvl1pPr>
          </a:lstStyle>
          <a:p>
            <a:pPr lvl="0"/>
            <a:r>
              <a:rPr lang="zh-CN" altLang="en-US" noProof="1"/>
              <a:t>单击此处编辑母版文本样式</a:t>
            </a:r>
          </a:p>
        </p:txBody>
      </p:sp>
      <p:sp>
        <p:nvSpPr>
          <p:cNvPr id="5" name="日期占位符 2">
            <a:extLst>
              <a:ext uri="{FF2B5EF4-FFF2-40B4-BE49-F238E27FC236}">
                <a16:creationId xmlns:a16="http://schemas.microsoft.com/office/drawing/2014/main" id="{72BBDA71-87F7-72B7-0A4D-58F136BFF9A1}"/>
              </a:ext>
            </a:extLst>
          </p:cNvPr>
          <p:cNvSpPr>
            <a:spLocks noGrp="1"/>
          </p:cNvSpPr>
          <p:nvPr>
            <p:ph type="dt" sz="half" idx="14"/>
            <p:custDataLst>
              <p:tags r:id="rId3"/>
            </p:custDataLst>
          </p:nvPr>
        </p:nvSpPr>
        <p:spPr>
          <a:xfrm>
            <a:off x="660400" y="6389688"/>
            <a:ext cx="2024063" cy="238125"/>
          </a:xfrm>
        </p:spPr>
        <p:txBody>
          <a:bodyPr/>
          <a:lstStyle>
            <a:lvl1pPr>
              <a:defRPr>
                <a:latin typeface="微软雅黑" panose="020B0503020204020204" pitchFamily="34" charset="-122"/>
                <a:ea typeface="微软雅黑" panose="020B0503020204020204" pitchFamily="34" charset="-122"/>
              </a:defRPr>
            </a:lvl1pPr>
          </a:lstStyle>
          <a:p>
            <a:pPr>
              <a:defRPr/>
            </a:pPr>
            <a:fld id="{2713F884-DE3C-461E-9D1F-D4C1E42096DE}" type="datetimeFigureOut">
              <a:rPr lang="zh-CN" altLang="en-US"/>
              <a:pPr>
                <a:defRPr/>
              </a:pPr>
              <a:t>2022/10/19</a:t>
            </a:fld>
            <a:endParaRPr lang="zh-CN" altLang="en-US"/>
          </a:p>
        </p:txBody>
      </p:sp>
      <p:sp>
        <p:nvSpPr>
          <p:cNvPr id="6" name="页脚占位符 3">
            <a:extLst>
              <a:ext uri="{FF2B5EF4-FFF2-40B4-BE49-F238E27FC236}">
                <a16:creationId xmlns:a16="http://schemas.microsoft.com/office/drawing/2014/main" id="{D15664C9-E2FF-4EA1-BACF-70B382F63314}"/>
              </a:ext>
            </a:extLst>
          </p:cNvPr>
          <p:cNvSpPr>
            <a:spLocks noGrp="1"/>
          </p:cNvSpPr>
          <p:nvPr>
            <p:ph type="ftr" sz="quarter" idx="15"/>
            <p:custDataLst>
              <p:tags r:id="rId4"/>
            </p:custDataLst>
          </p:nvPr>
        </p:nvSpPr>
        <p:spPr>
          <a:xfrm>
            <a:off x="3087688" y="6389688"/>
            <a:ext cx="2968625" cy="238125"/>
          </a:xfrm>
        </p:spPr>
        <p:txBody>
          <a:bodyPr/>
          <a:lstStyle>
            <a:lvl1pPr>
              <a:defRPr>
                <a:latin typeface="微软雅黑" panose="020B0503020204020204" pitchFamily="34" charset="-122"/>
                <a:ea typeface="微软雅黑" panose="020B0503020204020204" pitchFamily="34" charset="-122"/>
              </a:defRPr>
            </a:lvl1pPr>
          </a:lstStyle>
          <a:p>
            <a:pPr>
              <a:defRPr/>
            </a:pPr>
            <a:endParaRPr lang="zh-CN" altLang="en-US"/>
          </a:p>
        </p:txBody>
      </p:sp>
      <p:sp>
        <p:nvSpPr>
          <p:cNvPr id="8" name="灯片编号占位符 4">
            <a:extLst>
              <a:ext uri="{FF2B5EF4-FFF2-40B4-BE49-F238E27FC236}">
                <a16:creationId xmlns:a16="http://schemas.microsoft.com/office/drawing/2014/main" id="{DF6FC1EB-248C-C7CC-0035-BDB42BBD5415}"/>
              </a:ext>
            </a:extLst>
          </p:cNvPr>
          <p:cNvSpPr>
            <a:spLocks noGrp="1"/>
          </p:cNvSpPr>
          <p:nvPr>
            <p:ph type="sldNum" sz="quarter" idx="16"/>
            <p:custDataLst>
              <p:tags r:id="rId5"/>
            </p:custDataLst>
          </p:nvPr>
        </p:nvSpPr>
        <p:spPr>
          <a:xfrm>
            <a:off x="6457950" y="6389688"/>
            <a:ext cx="2025650" cy="238125"/>
          </a:xfrm>
        </p:spPr>
        <p:txBody>
          <a:bodyPr/>
          <a:lstStyle>
            <a:lvl1pPr>
              <a:defRPr>
                <a:latin typeface="微软雅黑" panose="020B0503020204020204" pitchFamily="34" charset="-122"/>
                <a:ea typeface="微软雅黑" panose="020B0503020204020204" pitchFamily="34" charset="-122"/>
              </a:defRPr>
            </a:lvl1pPr>
          </a:lstStyle>
          <a:p>
            <a:pPr>
              <a:defRPr/>
            </a:pPr>
            <a:fld id="{E7CC60FE-1CFB-413D-A3A6-052EF9BDB5A9}" type="slidenum">
              <a:rPr lang="zh-CN" altLang="en-US"/>
              <a:pPr>
                <a:defRPr/>
              </a:pPr>
              <a:t>‹#›</a:t>
            </a:fld>
            <a:endParaRPr lang="zh-CN" altLang="en-US"/>
          </a:p>
        </p:txBody>
      </p:sp>
    </p:spTree>
    <p:extLst>
      <p:ext uri="{BB962C8B-B14F-4D97-AF65-F5344CB8AC3E}">
        <p14:creationId xmlns:p14="http://schemas.microsoft.com/office/powerpoint/2010/main" val="287858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598CB81D-18FC-27ED-CB7D-38BC9D61B2F3}"/>
              </a:ext>
            </a:extLst>
          </p:cNvPr>
          <p:cNvSpPr>
            <a:spLocks noGrp="1"/>
          </p:cNvSpPr>
          <p:nvPr>
            <p:ph type="dt" sz="half" idx="10"/>
            <p:custDataLst>
              <p:tags r:id="rId1"/>
            </p:custDataLst>
          </p:nvPr>
        </p:nvSpPr>
        <p:spPr/>
        <p:txBody>
          <a:bodyPr/>
          <a:lstStyle>
            <a:lvl1pPr>
              <a:defRPr/>
            </a:lvl1pPr>
          </a:lstStyle>
          <a:p>
            <a:pPr>
              <a:defRPr/>
            </a:pPr>
            <a:fld id="{9C1D5292-4F3F-490F-8300-E120E17192DE}" type="datetimeFigureOut">
              <a:rPr lang="zh-CN" altLang="en-US"/>
              <a:pPr>
                <a:defRPr/>
              </a:pPr>
              <a:t>2022/10/19</a:t>
            </a:fld>
            <a:endParaRPr lang="zh-CN" altLang="en-US"/>
          </a:p>
        </p:txBody>
      </p:sp>
      <p:sp>
        <p:nvSpPr>
          <p:cNvPr id="4" name="页脚占位符 4">
            <a:extLst>
              <a:ext uri="{FF2B5EF4-FFF2-40B4-BE49-F238E27FC236}">
                <a16:creationId xmlns:a16="http://schemas.microsoft.com/office/drawing/2014/main" id="{3E7285A5-D18F-FB5B-1872-10C236FEB491}"/>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F6ACB61E-28B6-D68E-F50E-C151388105E4}"/>
              </a:ext>
            </a:extLst>
          </p:cNvPr>
          <p:cNvSpPr>
            <a:spLocks noGrp="1"/>
          </p:cNvSpPr>
          <p:nvPr>
            <p:ph type="sldNum" sz="quarter" idx="12"/>
            <p:custDataLst>
              <p:tags r:id="rId3"/>
            </p:custDataLst>
          </p:nvPr>
        </p:nvSpPr>
        <p:spPr/>
        <p:txBody>
          <a:bodyPr/>
          <a:lstStyle>
            <a:lvl1pPr>
              <a:defRPr/>
            </a:lvl1pPr>
          </a:lstStyle>
          <a:p>
            <a:pPr>
              <a:defRPr/>
            </a:pPr>
            <a:fld id="{A672338E-52E1-40E0-959F-7C75044F1662}" type="slidenum">
              <a:rPr lang="zh-CN" altLang="en-US"/>
              <a:pPr>
                <a:defRPr/>
              </a:pPr>
              <a:t>‹#›</a:t>
            </a:fld>
            <a:endParaRPr lang="zh-CN" altLang="en-US"/>
          </a:p>
        </p:txBody>
      </p:sp>
    </p:spTree>
    <p:extLst>
      <p:ext uri="{BB962C8B-B14F-4D97-AF65-F5344CB8AC3E}">
        <p14:creationId xmlns:p14="http://schemas.microsoft.com/office/powerpoint/2010/main" val="3294910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ags" Target="../tags/tag6.xml"/><Relationship Id="rId3" Type="http://schemas.openxmlformats.org/officeDocument/2006/relationships/slideLayout" Target="../slideLayouts/slideLayout14.xml"/><Relationship Id="rId21" Type="http://schemas.openxmlformats.org/officeDocument/2006/relationships/tags" Target="../tags/tag1.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4.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3.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997B5FA-0921-464F-AAE1-844C04324D75}" type="datetimeFigureOut">
              <a:rPr lang="zh-CN" altLang="en-US" smtClean="0"/>
              <a:t>2022/10/20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6C520FA7-D858-2E1F-D221-7EC90242994B}"/>
              </a:ext>
            </a:extLst>
          </p:cNvPr>
          <p:cNvSpPr>
            <a:spLocks noGrp="1" noChangeArrowheads="1"/>
          </p:cNvSpPr>
          <p:nvPr>
            <p:ph type="title" idx="4294967295"/>
            <p:custDataLst>
              <p:tags r:id="rId21"/>
            </p:custDataLst>
          </p:nvPr>
        </p:nvSpPr>
        <p:spPr bwMode="auto">
          <a:xfrm>
            <a:off x="501650" y="1189038"/>
            <a:ext cx="8140700" cy="331787"/>
          </a:xfrm>
          <a:prstGeom prst="rect">
            <a:avLst/>
          </a:prstGeom>
          <a:noFill/>
          <a:ln>
            <a:noFill/>
          </a:ln>
        </p:spPr>
        <p:txBody>
          <a:bodyPr vert="horz" wrap="square" lIns="101600" tIns="38100" rIns="76200" bIns="38100" numCol="1" anchor="t"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B14CCD2B-1EF4-C866-5E88-EF2CB5F71DCE}"/>
              </a:ext>
            </a:extLst>
          </p:cNvPr>
          <p:cNvSpPr>
            <a:spLocks noGrp="1" noChangeArrowheads="1"/>
          </p:cNvSpPr>
          <p:nvPr>
            <p:ph type="body" idx="4294967295"/>
            <p:custDataLst>
              <p:tags r:id="rId22"/>
            </p:custDataLst>
          </p:nvPr>
        </p:nvSpPr>
        <p:spPr bwMode="auto">
          <a:xfrm>
            <a:off x="501650" y="1571625"/>
            <a:ext cx="8140700" cy="4041775"/>
          </a:xfrm>
          <a:prstGeom prst="rect">
            <a:avLst/>
          </a:prstGeom>
          <a:noFill/>
          <a:ln>
            <a:noFill/>
          </a:ln>
        </p:spPr>
        <p:txBody>
          <a:bodyPr vert="horz" wrap="square" lIns="101600" tIns="0" rIns="8255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96F3BBC-A2F1-2434-FB06-1B5A3B6CC73B}"/>
              </a:ext>
            </a:extLst>
          </p:cNvPr>
          <p:cNvSpPr>
            <a:spLocks noGrp="1"/>
          </p:cNvSpPr>
          <p:nvPr>
            <p:ph type="dt" sz="half" idx="2"/>
            <p:custDataLst>
              <p:tags r:id="rId23"/>
            </p:custDataLst>
          </p:nvPr>
        </p:nvSpPr>
        <p:spPr>
          <a:xfrm>
            <a:off x="660400" y="5619750"/>
            <a:ext cx="2024063" cy="238125"/>
          </a:xfrm>
          <a:prstGeom prst="rect">
            <a:avLst/>
          </a:prstGeom>
        </p:spPr>
        <p:txBody>
          <a:bodyPr vert="horz" lIns="91440" tIns="45720" rIns="91440" bIns="45720" rtlCol="0" anchor="ctr">
            <a:normAutofit/>
          </a:bodyPr>
          <a:lstStyle>
            <a:lvl1pPr algn="l" eaLnBrk="1" hangingPunct="1">
              <a:buFont typeface="Arial" panose="020B0604020202020204" pitchFamily="34" charset="0"/>
              <a:buNone/>
              <a:defRPr sz="900" noProof="1">
                <a:solidFill>
                  <a:schemeClr val="tx1">
                    <a:tint val="75000"/>
                  </a:schemeClr>
                </a:solidFill>
              </a:defRPr>
            </a:lvl1pPr>
          </a:lstStyle>
          <a:p>
            <a:pPr>
              <a:defRPr/>
            </a:pPr>
            <a:fld id="{C606DFA6-CD09-46F5-ACD9-D22127A16B40}" type="datetimeFigureOut">
              <a:rPr lang="zh-CN" altLang="en-US"/>
              <a:pPr>
                <a:defRPr/>
              </a:pPr>
              <a:t>2022/10/19</a:t>
            </a:fld>
            <a:endParaRPr lang="zh-CN" altLang="en-US"/>
          </a:p>
        </p:txBody>
      </p:sp>
      <p:sp>
        <p:nvSpPr>
          <p:cNvPr id="5" name="页脚占位符 4">
            <a:extLst>
              <a:ext uri="{FF2B5EF4-FFF2-40B4-BE49-F238E27FC236}">
                <a16:creationId xmlns:a16="http://schemas.microsoft.com/office/drawing/2014/main" id="{EDFC1038-9D47-EA0E-BE63-7205AA9AE3F3}"/>
              </a:ext>
            </a:extLst>
          </p:cNvPr>
          <p:cNvSpPr>
            <a:spLocks noGrp="1"/>
          </p:cNvSpPr>
          <p:nvPr>
            <p:ph type="ftr" sz="quarter" idx="3"/>
            <p:custDataLst>
              <p:tags r:id="rId24"/>
            </p:custDataLst>
          </p:nvPr>
        </p:nvSpPr>
        <p:spPr>
          <a:xfrm>
            <a:off x="3087688" y="5619750"/>
            <a:ext cx="2968625" cy="238125"/>
          </a:xfrm>
          <a:prstGeom prst="rect">
            <a:avLst/>
          </a:prstGeom>
        </p:spPr>
        <p:txBody>
          <a:bodyPr vert="horz" lIns="91440" tIns="45720" rIns="91440" bIns="45720" rtlCol="0" anchor="ctr">
            <a:normAutofit/>
          </a:bodyPr>
          <a:lstStyle>
            <a:lvl1pPr algn="ctr" eaLnBrk="1" hangingPunct="1">
              <a:buFont typeface="Arial" panose="020B0604020202020204" pitchFamily="34" charset="0"/>
              <a:buNone/>
              <a:defRPr sz="900" noProof="1">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564F94D4-7CA2-D287-AD79-1E530812DCF4}"/>
              </a:ext>
            </a:extLst>
          </p:cNvPr>
          <p:cNvSpPr>
            <a:spLocks noGrp="1"/>
          </p:cNvSpPr>
          <p:nvPr>
            <p:ph type="sldNum" sz="quarter" idx="4"/>
            <p:custDataLst>
              <p:tags r:id="rId25"/>
            </p:custDataLst>
          </p:nvPr>
        </p:nvSpPr>
        <p:spPr>
          <a:xfrm>
            <a:off x="6457950" y="5619750"/>
            <a:ext cx="2025650" cy="238125"/>
          </a:xfrm>
          <a:prstGeom prst="rect">
            <a:avLst/>
          </a:prstGeom>
        </p:spPr>
        <p:txBody>
          <a:bodyPr vert="horz" wrap="square" lIns="91440" tIns="45720" rIns="91440" bIns="45720" numCol="1" anchor="ctr" anchorCtr="0" compatLnSpc="1">
            <a:prstTxWarp prst="textNoShape">
              <a:avLst/>
            </a:prstTxWarp>
            <a:normAutofit/>
          </a:bodyPr>
          <a:lstStyle>
            <a:lvl1pPr algn="r" eaLnBrk="1" hangingPunct="1">
              <a:buFont typeface="Arial" panose="020B0604020202020204" pitchFamily="34" charset="0"/>
              <a:buNone/>
              <a:defRPr sz="900">
                <a:solidFill>
                  <a:srgbClr val="898989"/>
                </a:solidFill>
              </a:defRPr>
            </a:lvl1pPr>
          </a:lstStyle>
          <a:p>
            <a:pPr>
              <a:defRPr/>
            </a:pPr>
            <a:fld id="{9F527C54-3E75-4C6A-A5E6-CF284CC37D76}" type="slidenum">
              <a:rPr lang="zh-CN" altLang="en-US"/>
              <a:pPr>
                <a:defRPr/>
              </a:pPr>
              <a:t>‹#›</a:t>
            </a:fld>
            <a:endParaRPr lang="zh-CN" altLang="en-US"/>
          </a:p>
        </p:txBody>
      </p:sp>
      <p:sp>
        <p:nvSpPr>
          <p:cNvPr id="7" name="KSO_TEMPLATE" hidden="1">
            <a:extLst>
              <a:ext uri="{FF2B5EF4-FFF2-40B4-BE49-F238E27FC236}">
                <a16:creationId xmlns:a16="http://schemas.microsoft.com/office/drawing/2014/main" id="{6AA3CDBB-9EDB-7874-6EC1-4645C8DED7B3}"/>
              </a:ext>
            </a:extLst>
          </p:cNvPr>
          <p:cNvSpPr/>
          <p:nvPr>
            <p:custDataLst>
              <p:tags r:id="rId26"/>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sz="1350" noProof="1"/>
          </a:p>
        </p:txBody>
      </p:sp>
    </p:spTree>
    <p:extLst>
      <p:ext uri="{BB962C8B-B14F-4D97-AF65-F5344CB8AC3E}">
        <p14:creationId xmlns:p14="http://schemas.microsoft.com/office/powerpoint/2010/main" val="2802177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685800" rtl="0" eaLnBrk="0" fontAlgn="base" hangingPunct="0">
        <a:spcBef>
          <a:spcPct val="0"/>
        </a:spcBef>
        <a:spcAft>
          <a:spcPct val="0"/>
        </a:spcAft>
        <a:defRPr b="1" kern="1200" spc="200">
          <a:solidFill>
            <a:schemeClr val="tx1"/>
          </a:solidFill>
          <a:latin typeface="微软雅黑" panose="020B0503020204020204" pitchFamily="34" charset="-122"/>
          <a:ea typeface="微软雅黑" panose="020B0503020204020204" pitchFamily="34" charset="-122"/>
          <a:cs typeface="+mj-cs"/>
        </a:defRPr>
      </a:lvl1pPr>
      <a:lvl2pPr algn="l" defTabSz="685800" rtl="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2pPr>
      <a:lvl3pPr algn="l" defTabSz="685800" rtl="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3pPr>
      <a:lvl4pPr algn="l" defTabSz="685800" rtl="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4pPr>
      <a:lvl5pPr algn="l" defTabSz="685800" rtl="0" eaLnBrk="0" fontAlgn="base" hangingPunct="0">
        <a:spcBef>
          <a:spcPct val="0"/>
        </a:spcBef>
        <a:spcAft>
          <a:spcPct val="0"/>
        </a:spcAft>
        <a:defRPr b="1">
          <a:solidFill>
            <a:schemeClr val="tx1"/>
          </a:solidFill>
          <a:latin typeface="微软雅黑" panose="020B0503020204020204" pitchFamily="34" charset="-122"/>
          <a:ea typeface="微软雅黑" panose="020B0503020204020204" pitchFamily="34" charset="-122"/>
        </a:defRPr>
      </a:lvl5pPr>
      <a:lvl6pPr marL="457200" algn="l" defTabSz="685800" rtl="0" fontAlgn="base">
        <a:spcBef>
          <a:spcPct val="0"/>
        </a:spcBef>
        <a:spcAft>
          <a:spcPct val="0"/>
        </a:spcAft>
        <a:defRPr b="1">
          <a:solidFill>
            <a:schemeClr val="tx1"/>
          </a:solidFill>
          <a:latin typeface="微软雅黑" panose="020B0503020204020204" pitchFamily="34" charset="-122"/>
          <a:ea typeface="微软雅黑" panose="020B0503020204020204" pitchFamily="34" charset="-122"/>
        </a:defRPr>
      </a:lvl6pPr>
      <a:lvl7pPr marL="914400" algn="l" defTabSz="685800" rtl="0" fontAlgn="base">
        <a:spcBef>
          <a:spcPct val="0"/>
        </a:spcBef>
        <a:spcAft>
          <a:spcPct val="0"/>
        </a:spcAft>
        <a:defRPr b="1">
          <a:solidFill>
            <a:schemeClr val="tx1"/>
          </a:solidFill>
          <a:latin typeface="微软雅黑" panose="020B0503020204020204" pitchFamily="34" charset="-122"/>
          <a:ea typeface="微软雅黑" panose="020B0503020204020204" pitchFamily="34" charset="-122"/>
        </a:defRPr>
      </a:lvl7pPr>
      <a:lvl8pPr marL="1371600" algn="l" defTabSz="685800" rtl="0" fontAlgn="base">
        <a:spcBef>
          <a:spcPct val="0"/>
        </a:spcBef>
        <a:spcAft>
          <a:spcPct val="0"/>
        </a:spcAft>
        <a:defRPr b="1">
          <a:solidFill>
            <a:schemeClr val="tx1"/>
          </a:solidFill>
          <a:latin typeface="微软雅黑" panose="020B0503020204020204" pitchFamily="34" charset="-122"/>
          <a:ea typeface="微软雅黑" panose="020B0503020204020204" pitchFamily="34" charset="-122"/>
        </a:defRPr>
      </a:lvl8pPr>
      <a:lvl9pPr marL="1828800" algn="l" defTabSz="685800" rtl="0" fontAlgn="base">
        <a:spcBef>
          <a:spcPct val="0"/>
        </a:spcBef>
        <a:spcAft>
          <a:spcPct val="0"/>
        </a:spcAft>
        <a:defRPr b="1">
          <a:solidFill>
            <a:schemeClr val="tx1"/>
          </a:solidFill>
          <a:latin typeface="微软雅黑" panose="020B0503020204020204" pitchFamily="34" charset="-122"/>
          <a:ea typeface="微软雅黑" panose="020B0503020204020204" pitchFamily="34" charset="-122"/>
        </a:defRPr>
      </a:lvl9pPr>
    </p:titleStyle>
    <p:bodyStyle>
      <a:lvl1pPr marL="1714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130000"/>
        </a:lnSpc>
        <a:spcBef>
          <a:spcPct val="0"/>
        </a:spcBef>
        <a:spcAft>
          <a:spcPts val="1000"/>
        </a:spcAft>
        <a:buFont typeface="Arial" panose="020B0604020202020204" pitchFamily="34" charset="0"/>
        <a:buChar char="•"/>
        <a:tabLst>
          <a:tab pos="1206500" algn="l"/>
        </a:tabLst>
        <a:defRPr sz="1200" kern="1200" spc="15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130000"/>
        </a:lnSpc>
        <a:spcBef>
          <a:spcPct val="0"/>
        </a:spcBef>
        <a:spcAft>
          <a:spcPts val="1000"/>
        </a:spcAft>
        <a:buFont typeface="Arial" panose="020B0604020202020204" pitchFamily="34" charset="0"/>
        <a:buChar char="•"/>
        <a:defRPr sz="1200" kern="1200" spc="15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1.jpeg"/><Relationship Id="rId5" Type="http://schemas.openxmlformats.org/officeDocument/2006/relationships/slideLayout" Target="../slideLayouts/slideLayout18.xml"/><Relationship Id="rId4" Type="http://schemas.openxmlformats.org/officeDocument/2006/relationships/tags" Target="../tags/tag103.xml"/></Relationships>
</file>

<file path=ppt/slides/_rels/slide2.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jpeg"/><Relationship Id="rId5" Type="http://schemas.openxmlformats.org/officeDocument/2006/relationships/slideLayout" Target="../slideLayouts/slideLayout18.xml"/><Relationship Id="rId4" Type="http://schemas.openxmlformats.org/officeDocument/2006/relationships/tags" Target="../tags/tag107.xml"/></Relationships>
</file>

<file path=ppt/slides/_rels/slide3.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image" Target="../media/image1.jpeg"/><Relationship Id="rId4"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3.xml"/><Relationship Id="rId7" Type="http://schemas.openxmlformats.org/officeDocument/2006/relationships/oleObject" Target="../embeddings/oleObject1.bin"/><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1.jpeg"/><Relationship Id="rId4"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1.jpeg"/><Relationship Id="rId4"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1.jpeg"/><Relationship Id="rId4"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image" Target="../media/image1.jpeg"/><Relationship Id="rId4"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1.jpeg"/><Relationship Id="rId4"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图片 8">
            <a:extLst>
              <a:ext uri="{FF2B5EF4-FFF2-40B4-BE49-F238E27FC236}">
                <a16:creationId xmlns:a16="http://schemas.microsoft.com/office/drawing/2014/main" id="{7179BB9B-D674-3F04-320F-F9446548ACD1}"/>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7BB1B592-4834-9D4D-5A9E-6FB2DF892966}"/>
              </a:ext>
            </a:extLst>
          </p:cNvPr>
          <p:cNvSpPr/>
          <p:nvPr>
            <p:custDataLst>
              <p:tags r:id="rId3"/>
            </p:custDataLst>
          </p:nvPr>
        </p:nvSpPr>
        <p:spPr>
          <a:xfrm>
            <a:off x="0" y="0"/>
            <a:ext cx="9144000" cy="6858000"/>
          </a:xfrm>
          <a:prstGeom prst="rect">
            <a:avLst/>
          </a:prstGeom>
          <a:solidFill>
            <a:schemeClr val="l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015" b="0" i="0" u="none" strike="noStrike" kern="1200" cap="none" spc="0" normalizeH="0" baseline="0" noProof="1">
              <a:ln>
                <a:noFill/>
              </a:ln>
              <a:solidFill>
                <a:srgbClr val="FFFFFF"/>
              </a:solidFill>
              <a:effectLst/>
              <a:uLnTx/>
              <a:uFillTx/>
              <a:latin typeface="微软雅黑"/>
              <a:ea typeface="微软雅黑"/>
              <a:cs typeface="+mn-cs"/>
            </a:endParaRPr>
          </a:p>
        </p:txBody>
      </p:sp>
      <p:sp>
        <p:nvSpPr>
          <p:cNvPr id="56324" name="标题 41985">
            <a:extLst>
              <a:ext uri="{FF2B5EF4-FFF2-40B4-BE49-F238E27FC236}">
                <a16:creationId xmlns:a16="http://schemas.microsoft.com/office/drawing/2014/main" id="{00B97124-9E9E-B3E0-29C6-0C6CD3FDB3CE}"/>
              </a:ext>
            </a:extLst>
          </p:cNvPr>
          <p:cNvSpPr>
            <a:spLocks noGrp="1" noRot="1" noChangeArrowheads="1"/>
          </p:cNvSpPr>
          <p:nvPr>
            <p:ph type="ctrTitle" idx="4294967295"/>
            <p:custDataLst>
              <p:tags r:id="rId4"/>
            </p:custDataLst>
          </p:nvPr>
        </p:nvSpPr>
        <p:spPr>
          <a:xfrm>
            <a:off x="762000" y="2565400"/>
            <a:ext cx="7772400" cy="1547813"/>
          </a:xfrm>
        </p:spPr>
        <p:txBody>
          <a:bodyPr lIns="91440" tIns="45720" rIns="91440" bIns="45720" anchor="b"/>
          <a:lstStyle/>
          <a:p>
            <a:pPr algn="ctr" defTabSz="914400" eaLnBrk="1" hangingPunct="1">
              <a:defRPr/>
            </a:pPr>
            <a:br>
              <a:rPr lang="en-US" altLang="zh-CN" sz="5400" dirty="0">
                <a:solidFill>
                  <a:srgbClr val="000000"/>
                </a:solidFill>
              </a:rPr>
            </a:br>
            <a:r>
              <a:rPr lang="zh-CN" altLang="en-US" sz="4800" dirty="0">
                <a:solidFill>
                  <a:srgbClr val="000000"/>
                </a:solidFill>
                <a:sym typeface="微软雅黑" panose="020B0503020204020204" pitchFamily="34" charset="-122"/>
              </a:rPr>
              <a:t>实验二</a:t>
            </a:r>
            <a:br>
              <a:rPr lang="zh-CN" altLang="en-US" sz="4800" dirty="0">
                <a:solidFill>
                  <a:srgbClr val="000000"/>
                </a:solidFill>
                <a:sym typeface="微软雅黑" panose="020B0503020204020204" pitchFamily="34" charset="-122"/>
              </a:rPr>
            </a:br>
            <a:r>
              <a:rPr lang="zh-CN" altLang="en-US" sz="4800" dirty="0">
                <a:solidFill>
                  <a:srgbClr val="000000"/>
                </a:solidFill>
                <a:sym typeface="微软雅黑" panose="020B0503020204020204" pitchFamily="34" charset="-122"/>
              </a:rPr>
              <a:t>基尔霍夫定理和</a:t>
            </a:r>
            <a:r>
              <a:rPr lang="zh-CN" altLang="zh-CN" sz="4800" dirty="0">
                <a:solidFill>
                  <a:srgbClr val="404040"/>
                </a:solidFill>
                <a:sym typeface="微软雅黑" panose="020B0503020204020204" pitchFamily="34" charset="-122"/>
              </a:rPr>
              <a:t>叠加定理</a:t>
            </a:r>
            <a:endParaRPr lang="zh-CN" altLang="en-US" sz="4800" dirty="0">
              <a:solidFill>
                <a:srgbClr val="000000"/>
              </a:solidFill>
              <a:sym typeface="微软雅黑" panose="020B0503020204020204" pitchFamily="34" charset="-122"/>
            </a:endParaRPr>
          </a:p>
        </p:txBody>
      </p:sp>
      <p:sp>
        <p:nvSpPr>
          <p:cNvPr id="41988" name="文本框 41987">
            <a:extLst>
              <a:ext uri="{FF2B5EF4-FFF2-40B4-BE49-F238E27FC236}">
                <a16:creationId xmlns:a16="http://schemas.microsoft.com/office/drawing/2014/main" id="{DA63B1A5-9C8F-F2C7-9262-9DD5A30914E4}"/>
              </a:ext>
            </a:extLst>
          </p:cNvPr>
          <p:cNvSpPr txBox="1">
            <a:spLocks noChangeArrowheads="1"/>
          </p:cNvSpPr>
          <p:nvPr/>
        </p:nvSpPr>
        <p:spPr bwMode="auto">
          <a:xfrm>
            <a:off x="762000" y="990600"/>
            <a:ext cx="4495800" cy="584200"/>
          </a:xfrm>
          <a:prstGeom prst="rect">
            <a:avLst/>
          </a:prstGeom>
          <a:noFill/>
          <a:ln>
            <a:noFill/>
          </a:ln>
        </p:spPr>
        <p:txBody>
          <a:bodyPr>
            <a:spAutoFit/>
          </a:bodyPr>
          <a:lstStyle/>
          <a:p>
            <a:pPr marL="0" marR="0" lvl="0" indent="0" algn="l" defTabSz="914400" rtl="0" eaLnBrk="1" fontAlgn="base" latinLnBrk="0" hangingPunct="1">
              <a:lnSpc>
                <a:spcPct val="100000"/>
              </a:lnSpc>
              <a:spcBef>
                <a:spcPct val="50000"/>
              </a:spcBef>
              <a:spcAft>
                <a:spcPct val="0"/>
              </a:spcAft>
              <a:buClr>
                <a:srgbClr val="FFFFFF"/>
              </a:buClr>
              <a:buSzPct val="115000"/>
              <a:buFont typeface="Wingdings" panose="05000000000000000000" pitchFamily="2" charset="2"/>
              <a:buNone/>
              <a:tabLst/>
              <a:defRPr/>
            </a:pPr>
            <a:r>
              <a:rPr kumimoji="0" lang="en-US" altLang="zh-CN" sz="3200" b="1" i="0" u="none" strike="noStrike" kern="1200" cap="none" spc="0" normalizeH="0" baseline="0" noProof="0">
                <a:ln>
                  <a:noFill/>
                </a:ln>
                <a:solidFill>
                  <a:srgbClr val="5B936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zh-CN" altLang="en-US" sz="3200" b="1" i="0" u="none" strike="noStrike" kern="1200" cap="none" spc="0" normalizeH="0" baseline="0" noProof="0">
                <a:ln>
                  <a:noFill/>
                </a:ln>
                <a:solidFill>
                  <a:srgbClr val="5B936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电路分析基础</a:t>
            </a:r>
            <a:r>
              <a:rPr kumimoji="0" lang="en-US" altLang="zh-CN" sz="3200" b="1" i="0" u="none" strike="noStrike" kern="1200" cap="none" spc="0" normalizeH="0" baseline="0" noProof="0">
                <a:ln>
                  <a:noFill/>
                </a:ln>
                <a:solidFill>
                  <a:srgbClr val="5B936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a:t>
            </a:r>
            <a:r>
              <a:rPr kumimoji="0" lang="zh-CN" altLang="en-US" sz="3200" b="1" i="0" u="none" strike="noStrike" kern="1200" cap="none" spc="0" normalizeH="0" baseline="0" noProof="0">
                <a:ln>
                  <a:noFill/>
                </a:ln>
                <a:solidFill>
                  <a:srgbClr val="5B936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实验</a:t>
            </a:r>
          </a:p>
        </p:txBody>
      </p:sp>
    </p:spTree>
    <p:custDataLst>
      <p:tags r:id="rId1"/>
    </p:custDataLst>
    <p:extLst>
      <p:ext uri="{BB962C8B-B14F-4D97-AF65-F5344CB8AC3E}">
        <p14:creationId xmlns:p14="http://schemas.microsoft.com/office/powerpoint/2010/main" val="161237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图片 8">
            <a:extLst>
              <a:ext uri="{FF2B5EF4-FFF2-40B4-BE49-F238E27FC236}">
                <a16:creationId xmlns:a16="http://schemas.microsoft.com/office/drawing/2014/main" id="{E017E35B-6A22-C5DE-4256-3E6301EFC135}"/>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C07F0188-04D5-F881-8ECC-E74E104701A1}"/>
              </a:ext>
            </a:extLst>
          </p:cNvPr>
          <p:cNvSpPr/>
          <p:nvPr>
            <p:custDataLst>
              <p:tags r:id="rId3"/>
            </p:custDataLst>
          </p:nvPr>
        </p:nvSpPr>
        <p:spPr>
          <a:xfrm>
            <a:off x="0" y="0"/>
            <a:ext cx="9144000" cy="6858000"/>
          </a:xfrm>
          <a:prstGeom prst="rect">
            <a:avLst/>
          </a:prstGeom>
          <a:solidFill>
            <a:schemeClr val="l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015" b="0" i="0" u="none" strike="noStrike" kern="1200" cap="none" spc="0" normalizeH="0" baseline="0" noProof="1">
              <a:ln>
                <a:noFill/>
              </a:ln>
              <a:solidFill>
                <a:srgbClr val="FFFFFF"/>
              </a:solidFill>
              <a:effectLst/>
              <a:uLnTx/>
              <a:uFillTx/>
              <a:latin typeface="微软雅黑"/>
              <a:ea typeface="微软雅黑"/>
              <a:cs typeface="+mn-cs"/>
            </a:endParaRPr>
          </a:p>
        </p:txBody>
      </p:sp>
      <p:sp>
        <p:nvSpPr>
          <p:cNvPr id="57348" name="标题 43009">
            <a:extLst>
              <a:ext uri="{FF2B5EF4-FFF2-40B4-BE49-F238E27FC236}">
                <a16:creationId xmlns:a16="http://schemas.microsoft.com/office/drawing/2014/main" id="{B0F05527-9A77-A970-3744-B8433EE7BB10}"/>
              </a:ext>
            </a:extLst>
          </p:cNvPr>
          <p:cNvSpPr>
            <a:spLocks noGrp="1" noRot="1" noChangeArrowheads="1"/>
          </p:cNvSpPr>
          <p:nvPr>
            <p:ph type="title" idx="4294967295"/>
          </p:nvPr>
        </p:nvSpPr>
        <p:spPr>
          <a:xfrm>
            <a:off x="301625" y="381000"/>
            <a:ext cx="8540750" cy="1143000"/>
          </a:xfrm>
        </p:spPr>
        <p:txBody>
          <a:bodyPr lIns="91440" tIns="45720" rIns="91440" bIns="45720" anchor="b"/>
          <a:lstStyle/>
          <a:p>
            <a:pPr defTabSz="514350" eaLnBrk="1" hangingPunct="1">
              <a:lnSpc>
                <a:spcPct val="90000"/>
              </a:lnSpc>
              <a:defRPr/>
            </a:pPr>
            <a:r>
              <a:rPr lang="zh-CN" altLang="zh-CN" sz="3200">
                <a:solidFill>
                  <a:schemeClr val="accent1"/>
                </a:solidFill>
                <a:latin typeface="汉仪旗黑-85S" pitchFamily="18" charset="-122"/>
                <a:sym typeface="微软雅黑" panose="020B0503020204020204" pitchFamily="34" charset="-122"/>
              </a:rPr>
              <a:t>预习检查</a:t>
            </a:r>
            <a:endParaRPr lang="zh-CN" altLang="zh-CN" sz="3200">
              <a:solidFill>
                <a:schemeClr val="accent1"/>
              </a:solidFill>
              <a:latin typeface="汉仪旗黑-85S" pitchFamily="18" charset="-122"/>
              <a:ea typeface="汉仪旗黑-85S" pitchFamily="18" charset="-122"/>
              <a:sym typeface="微软雅黑" panose="020B0503020204020204" pitchFamily="34" charset="-122"/>
            </a:endParaRPr>
          </a:p>
        </p:txBody>
      </p:sp>
      <p:sp>
        <p:nvSpPr>
          <p:cNvPr id="57349" name="文本占位符 43010">
            <a:extLst>
              <a:ext uri="{FF2B5EF4-FFF2-40B4-BE49-F238E27FC236}">
                <a16:creationId xmlns:a16="http://schemas.microsoft.com/office/drawing/2014/main" id="{634F2271-64B3-204A-CCD4-98A8B9DD2009}"/>
              </a:ext>
            </a:extLst>
          </p:cNvPr>
          <p:cNvSpPr>
            <a:spLocks noGrp="1" noRot="1" noChangeArrowheads="1"/>
          </p:cNvSpPr>
          <p:nvPr>
            <p:ph idx="4294967295"/>
            <p:custDataLst>
              <p:tags r:id="rId4"/>
            </p:custDataLst>
          </p:nvPr>
        </p:nvSpPr>
        <p:spPr>
          <a:xfrm>
            <a:off x="309785" y="2021025"/>
            <a:ext cx="8540750" cy="4270375"/>
          </a:xfrm>
        </p:spPr>
        <p:txBody>
          <a:bodyPr lIns="91440" tIns="45720" rIns="91440" bIns="45720"/>
          <a:lstStyle/>
          <a:p>
            <a:pPr marL="200025" indent="-200025" algn="just" defTabSz="514350" eaLnBrk="1" hangingPunct="1">
              <a:lnSpc>
                <a:spcPct val="110000"/>
              </a:lnSpc>
              <a:spcBef>
                <a:spcPts val="1013"/>
              </a:spcBef>
              <a:spcAft>
                <a:spcPct val="0"/>
              </a:spcAft>
              <a:buClr>
                <a:schemeClr val="accent1"/>
              </a:buClr>
              <a:buSzPct val="70000"/>
              <a:buFont typeface="Wingdings" panose="05000000000000000000" pitchFamily="2" charset="2"/>
              <a:buChar char="l"/>
              <a:defRPr/>
            </a:pPr>
            <a:r>
              <a:rPr lang="zh-CN" altLang="en-US" sz="2800" dirty="0">
                <a:solidFill>
                  <a:srgbClr val="000000"/>
                </a:solidFill>
                <a:sym typeface="微软雅黑" panose="020B0503020204020204" pitchFamily="34" charset="-122"/>
              </a:rPr>
              <a:t>复习基尔霍夫电流定律与基尔霍夫电压定律内容</a:t>
            </a:r>
            <a:endParaRPr lang="en-US" altLang="zh-CN" sz="2800" dirty="0">
              <a:solidFill>
                <a:srgbClr val="000000"/>
              </a:solidFill>
              <a:sym typeface="微软雅黑" panose="020B0503020204020204" pitchFamily="34" charset="-122"/>
            </a:endParaRPr>
          </a:p>
          <a:p>
            <a:pPr marL="200025" indent="-200025" algn="just" defTabSz="514350" eaLnBrk="1" hangingPunct="1">
              <a:lnSpc>
                <a:spcPct val="110000"/>
              </a:lnSpc>
              <a:spcBef>
                <a:spcPts val="1013"/>
              </a:spcBef>
              <a:spcAft>
                <a:spcPct val="0"/>
              </a:spcAft>
              <a:buClr>
                <a:schemeClr val="accent1"/>
              </a:buClr>
              <a:buSzPct val="70000"/>
              <a:buFont typeface="Wingdings" panose="05000000000000000000" pitchFamily="2" charset="2"/>
              <a:buChar char="l"/>
              <a:defRPr/>
            </a:pPr>
            <a:r>
              <a:rPr lang="zh-CN" altLang="zh-CN" sz="2800" dirty="0">
                <a:solidFill>
                  <a:srgbClr val="000000"/>
                </a:solidFill>
                <a:sym typeface="微软雅黑" panose="020B0503020204020204" pitchFamily="34" charset="-122"/>
              </a:rPr>
              <a:t>叠加定理中某个独立源单独作用，其余的独立源应如何处理？可否直接将不作用的电压源短路置零？</a:t>
            </a:r>
          </a:p>
          <a:p>
            <a:pPr marL="200025" indent="-200025" algn="just" defTabSz="514350" eaLnBrk="1" hangingPunct="1">
              <a:lnSpc>
                <a:spcPct val="110000"/>
              </a:lnSpc>
              <a:spcBef>
                <a:spcPts val="1013"/>
              </a:spcBef>
              <a:spcAft>
                <a:spcPct val="0"/>
              </a:spcAft>
              <a:buClr>
                <a:schemeClr val="accent1"/>
              </a:buClr>
              <a:buSzPct val="70000"/>
              <a:buFont typeface="Wingdings" panose="05000000000000000000" pitchFamily="2" charset="2"/>
              <a:buChar char="l"/>
              <a:defRPr/>
            </a:pPr>
            <a:r>
              <a:rPr lang="zh-CN" altLang="zh-CN" sz="2800" dirty="0">
                <a:solidFill>
                  <a:srgbClr val="000000"/>
                </a:solidFill>
                <a:sym typeface="微软雅黑" panose="020B0503020204020204" pitchFamily="34" charset="-122"/>
              </a:rPr>
              <a:t>若把电路中某一电阻换成二极管，试问叠加性和齐次性是否成立？</a:t>
            </a:r>
          </a:p>
          <a:p>
            <a:pPr marL="200025" indent="-200025" algn="just" defTabSz="514350" eaLnBrk="1" hangingPunct="1">
              <a:lnSpc>
                <a:spcPct val="110000"/>
              </a:lnSpc>
              <a:spcBef>
                <a:spcPts val="1013"/>
              </a:spcBef>
              <a:spcAft>
                <a:spcPct val="0"/>
              </a:spcAft>
              <a:buClr>
                <a:schemeClr val="accent1"/>
              </a:buClr>
              <a:buSzPct val="70000"/>
              <a:buFont typeface="Wingdings" panose="05000000000000000000" pitchFamily="2" charset="2"/>
              <a:buChar char="l"/>
              <a:defRPr/>
            </a:pPr>
            <a:endParaRPr lang="zh-CN" altLang="zh-CN" sz="2800" b="1" dirty="0">
              <a:solidFill>
                <a:srgbClr val="000000"/>
              </a:solidFill>
              <a:sym typeface="微软雅黑" panose="020B0503020204020204" pitchFamily="34" charset="-122"/>
            </a:endParaRPr>
          </a:p>
          <a:p>
            <a:pPr marL="200025" indent="-200025" algn="just" defTabSz="514350" eaLnBrk="1" hangingPunct="1">
              <a:lnSpc>
                <a:spcPct val="110000"/>
              </a:lnSpc>
              <a:spcBef>
                <a:spcPts val="1013"/>
              </a:spcBef>
              <a:spcAft>
                <a:spcPct val="0"/>
              </a:spcAft>
              <a:buClr>
                <a:schemeClr val="accent1"/>
              </a:buClr>
              <a:buSzPct val="70000"/>
              <a:buFont typeface="Wingdings" panose="05000000000000000000" pitchFamily="2" charset="2"/>
              <a:buChar char="l"/>
              <a:defRPr/>
            </a:pPr>
            <a:endParaRPr lang="zh-CN" altLang="zh-CN" sz="2800" b="1" dirty="0">
              <a:solidFill>
                <a:srgbClr val="000000"/>
              </a:solidFill>
              <a:sym typeface="微软雅黑" panose="020B0503020204020204" pitchFamily="34" charset="-122"/>
            </a:endParaRPr>
          </a:p>
        </p:txBody>
      </p:sp>
    </p:spTree>
    <p:custDataLst>
      <p:tags r:id="rId1"/>
    </p:custDataLst>
    <p:extLst>
      <p:ext uri="{BB962C8B-B14F-4D97-AF65-F5344CB8AC3E}">
        <p14:creationId xmlns:p14="http://schemas.microsoft.com/office/powerpoint/2010/main" val="115614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8">
            <a:extLst>
              <a:ext uri="{FF2B5EF4-FFF2-40B4-BE49-F238E27FC236}">
                <a16:creationId xmlns:a16="http://schemas.microsoft.com/office/drawing/2014/main" id="{4BB1C1EB-976B-330C-618D-012AAD3DC71E}"/>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3E28669E-6FFE-4357-1A25-2C8282E5330C}"/>
              </a:ext>
            </a:extLst>
          </p:cNvPr>
          <p:cNvSpPr/>
          <p:nvPr>
            <p:custDataLst>
              <p:tags r:id="rId3"/>
            </p:custDataLst>
          </p:nvPr>
        </p:nvSpPr>
        <p:spPr>
          <a:xfrm>
            <a:off x="0" y="0"/>
            <a:ext cx="9144000" cy="6858000"/>
          </a:xfrm>
          <a:prstGeom prst="rect">
            <a:avLst/>
          </a:prstGeom>
          <a:solidFill>
            <a:schemeClr val="l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015" b="0" i="0" u="none" strike="noStrike" kern="1200" cap="none" spc="0" normalizeH="0" baseline="0" noProof="1">
              <a:ln>
                <a:noFill/>
              </a:ln>
              <a:solidFill>
                <a:srgbClr val="FFFFFF"/>
              </a:solidFill>
              <a:effectLst/>
              <a:uLnTx/>
              <a:uFillTx/>
              <a:latin typeface="微软雅黑"/>
              <a:ea typeface="微软雅黑"/>
              <a:cs typeface="+mn-cs"/>
            </a:endParaRPr>
          </a:p>
        </p:txBody>
      </p:sp>
      <p:sp>
        <p:nvSpPr>
          <p:cNvPr id="44034" name="内容占位符 44033">
            <a:extLst>
              <a:ext uri="{FF2B5EF4-FFF2-40B4-BE49-F238E27FC236}">
                <a16:creationId xmlns:a16="http://schemas.microsoft.com/office/drawing/2014/main" id="{057DE4CE-704B-7E59-AEF1-BF28480EA137}"/>
              </a:ext>
            </a:extLst>
          </p:cNvPr>
          <p:cNvSpPr>
            <a:spLocks noGrp="1" noRot="1" noChangeArrowheads="1"/>
          </p:cNvSpPr>
          <p:nvPr>
            <p:ph idx="4294967295"/>
          </p:nvPr>
        </p:nvSpPr>
        <p:spPr>
          <a:xfrm>
            <a:off x="762000" y="990600"/>
            <a:ext cx="7772400" cy="4114800"/>
          </a:xfrm>
        </p:spPr>
        <p:txBody>
          <a:bodyPr lIns="91440" tIns="45720" rIns="91440" bIns="45720"/>
          <a:lstStyle/>
          <a:p>
            <a:pPr marL="200025" indent="-200025" algn="just" defTabSz="514350" eaLnBrk="1" hangingPunct="1">
              <a:lnSpc>
                <a:spcPct val="90000"/>
              </a:lnSpc>
              <a:spcBef>
                <a:spcPts val="1013"/>
              </a:spcBef>
              <a:spcAft>
                <a:spcPct val="0"/>
              </a:spcAft>
              <a:buClr>
                <a:schemeClr val="accent1"/>
              </a:buClr>
              <a:buSzPct val="70000"/>
              <a:buFont typeface="Wingdings" panose="05000000000000000000" pitchFamily="2" charset="2"/>
              <a:buNone/>
              <a:defRPr/>
            </a:pPr>
            <a:r>
              <a:rPr lang="zh-CN" altLang="en-US" sz="3200" dirty="0">
                <a:solidFill>
                  <a:srgbClr val="000000"/>
                </a:solidFill>
                <a:sym typeface="微软雅黑" panose="020B0503020204020204" pitchFamily="34" charset="-122"/>
              </a:rPr>
              <a:t>一、 实验目的</a:t>
            </a:r>
          </a:p>
          <a:p>
            <a:pPr marL="200025" indent="-200025" algn="just" defTabSz="514350" eaLnBrk="1" hangingPunct="1">
              <a:lnSpc>
                <a:spcPct val="90000"/>
              </a:lnSpc>
              <a:spcBef>
                <a:spcPts val="1013"/>
              </a:spcBef>
              <a:spcAft>
                <a:spcPct val="0"/>
              </a:spcAft>
              <a:buClr>
                <a:schemeClr val="accent1"/>
              </a:buClr>
              <a:buSzPct val="70000"/>
              <a:buFont typeface="Wingdings" panose="05000000000000000000" pitchFamily="2" charset="2"/>
              <a:buNone/>
              <a:defRPr/>
            </a:pPr>
            <a:r>
              <a:rPr lang="zh-CN" altLang="en-US" sz="3200" dirty="0">
                <a:solidFill>
                  <a:srgbClr val="000000"/>
                </a:solidFill>
                <a:sym typeface="微软雅黑" panose="020B0503020204020204" pitchFamily="34" charset="-122"/>
              </a:rPr>
              <a:t>   </a:t>
            </a:r>
          </a:p>
          <a:p>
            <a:pPr marL="200025" indent="-200025" algn="just" defTabSz="514350" eaLnBrk="1" hangingPunct="1">
              <a:lnSpc>
                <a:spcPct val="90000"/>
              </a:lnSpc>
              <a:spcBef>
                <a:spcPts val="1013"/>
              </a:spcBef>
              <a:spcAft>
                <a:spcPct val="0"/>
              </a:spcAft>
              <a:buClr>
                <a:schemeClr val="accent1"/>
              </a:buClr>
              <a:buSzPct val="70000"/>
              <a:buFont typeface="Wingdings" panose="05000000000000000000" pitchFamily="2" charset="2"/>
              <a:buNone/>
              <a:defRPr/>
            </a:pPr>
            <a:r>
              <a:rPr lang="zh-CN" altLang="en-US" sz="3200" dirty="0">
                <a:solidFill>
                  <a:srgbClr val="000000"/>
                </a:solidFill>
                <a:sym typeface="微软雅黑" panose="020B0503020204020204" pitchFamily="34" charset="-122"/>
              </a:rPr>
              <a:t>1. 通过实验验证基尔霍夫电压定律和基尔霍夫电流定律，加深理解基尔霍夫定理的内容。</a:t>
            </a:r>
          </a:p>
          <a:p>
            <a:pPr marL="200025" indent="-200025" algn="just" defTabSz="514350" eaLnBrk="1" hangingPunct="1">
              <a:lnSpc>
                <a:spcPct val="90000"/>
              </a:lnSpc>
              <a:spcBef>
                <a:spcPts val="1013"/>
              </a:spcBef>
              <a:spcAft>
                <a:spcPct val="0"/>
              </a:spcAft>
              <a:buClr>
                <a:schemeClr val="accent1"/>
              </a:buClr>
              <a:buSzPct val="70000"/>
              <a:buFont typeface="Wingdings" panose="05000000000000000000" pitchFamily="2" charset="2"/>
              <a:buNone/>
              <a:defRPr/>
            </a:pPr>
            <a:endParaRPr lang="zh-CN" altLang="en-US" sz="3200" dirty="0">
              <a:solidFill>
                <a:srgbClr val="000000"/>
              </a:solidFill>
              <a:sym typeface="微软雅黑" panose="020B0503020204020204" pitchFamily="34" charset="-122"/>
            </a:endParaRPr>
          </a:p>
          <a:p>
            <a:pPr marL="200025" indent="-200025" algn="just" defTabSz="514350" eaLnBrk="1" hangingPunct="1">
              <a:lnSpc>
                <a:spcPct val="90000"/>
              </a:lnSpc>
              <a:spcBef>
                <a:spcPts val="1013"/>
              </a:spcBef>
              <a:spcAft>
                <a:spcPct val="0"/>
              </a:spcAft>
              <a:buClr>
                <a:schemeClr val="accent1"/>
              </a:buClr>
              <a:buSzPct val="70000"/>
              <a:buFont typeface="Wingdings" panose="05000000000000000000" pitchFamily="2" charset="2"/>
              <a:buNone/>
              <a:defRPr/>
            </a:pPr>
            <a:r>
              <a:rPr lang="zh-CN" altLang="en-US" sz="3200" dirty="0">
                <a:solidFill>
                  <a:srgbClr val="000000"/>
                </a:solidFill>
                <a:sym typeface="微软雅黑" panose="020B0503020204020204" pitchFamily="34" charset="-122"/>
              </a:rPr>
              <a:t>2.通过实验验证线性电路的叠加性和齐次性，加深理解叠加定理的概念和应用；</a:t>
            </a:r>
          </a:p>
        </p:txBody>
      </p:sp>
    </p:spTree>
    <p:custDataLst>
      <p:tags r:id="rId1"/>
    </p:custDataLst>
    <p:extLst>
      <p:ext uri="{BB962C8B-B14F-4D97-AF65-F5344CB8AC3E}">
        <p14:creationId xmlns:p14="http://schemas.microsoft.com/office/powerpoint/2010/main" val="2544796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4">
                                            <p:txEl>
                                              <p:pRg st="1" end="1"/>
                                            </p:txEl>
                                          </p:spTgt>
                                        </p:tgtEl>
                                        <p:attrNameLst>
                                          <p:attrName>style.visibility</p:attrName>
                                        </p:attrNameLst>
                                      </p:cBhvr>
                                      <p:to>
                                        <p:strVal val="visible"/>
                                      </p:to>
                                    </p:set>
                                    <p:animEffect transition="in" filter="blinds(horizontal)">
                                      <p:cBhvr>
                                        <p:cTn id="7" dur="500"/>
                                        <p:tgtEl>
                                          <p:spTgt spid="440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4">
                                            <p:txEl>
                                              <p:charRg st="12" end="50"/>
                                            </p:txEl>
                                          </p:spTgt>
                                        </p:tgtEl>
                                        <p:attrNameLst>
                                          <p:attrName>style.visibility</p:attrName>
                                        </p:attrNameLst>
                                      </p:cBhvr>
                                      <p:to>
                                        <p:strVal val="visible"/>
                                      </p:to>
                                    </p:set>
                                    <p:animEffect transition="in" filter="blinds(horizontal)">
                                      <p:cBhvr>
                                        <p:cTn id="12" dur="500"/>
                                        <p:tgtEl>
                                          <p:spTgt spid="44034">
                                            <p:txEl>
                                              <p:charRg st="12" end="5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34">
                                            <p:txEl>
                                              <p:charRg st="51" end="86"/>
                                            </p:txEl>
                                          </p:spTgt>
                                        </p:tgtEl>
                                        <p:attrNameLst>
                                          <p:attrName>style.visibility</p:attrName>
                                        </p:attrNameLst>
                                      </p:cBhvr>
                                      <p:to>
                                        <p:strVal val="visible"/>
                                      </p:to>
                                    </p:set>
                                    <p:animEffect transition="in" filter="blinds(horizontal)">
                                      <p:cBhvr>
                                        <p:cTn id="17" dur="500"/>
                                        <p:tgtEl>
                                          <p:spTgt spid="44034">
                                            <p:txEl>
                                              <p:charRg st="51"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图片 8">
            <a:extLst>
              <a:ext uri="{FF2B5EF4-FFF2-40B4-BE49-F238E27FC236}">
                <a16:creationId xmlns:a16="http://schemas.microsoft.com/office/drawing/2014/main" id="{C2692215-220F-C47B-D12E-6ED59DF0C39B}"/>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81B1A368-04E4-17A5-529B-835369DAD856}"/>
              </a:ext>
            </a:extLst>
          </p:cNvPr>
          <p:cNvSpPr/>
          <p:nvPr>
            <p:custDataLst>
              <p:tags r:id="rId3"/>
            </p:custDataLst>
          </p:nvPr>
        </p:nvSpPr>
        <p:spPr>
          <a:xfrm>
            <a:off x="0" y="0"/>
            <a:ext cx="9144000" cy="6858000"/>
          </a:xfrm>
          <a:prstGeom prst="rect">
            <a:avLst/>
          </a:prstGeom>
          <a:solidFill>
            <a:schemeClr val="l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015" b="0" i="0" u="none" strike="noStrike" kern="1200" cap="none" spc="0" normalizeH="0" baseline="0" noProof="1">
              <a:ln>
                <a:noFill/>
              </a:ln>
              <a:solidFill>
                <a:srgbClr val="FFFFFF"/>
              </a:solidFill>
              <a:effectLst/>
              <a:uLnTx/>
              <a:uFillTx/>
              <a:latin typeface="微软雅黑"/>
              <a:ea typeface="微软雅黑"/>
              <a:cs typeface="+mn-cs"/>
            </a:endParaRPr>
          </a:p>
        </p:txBody>
      </p:sp>
      <p:sp>
        <p:nvSpPr>
          <p:cNvPr id="45058" name="文本占位符 45057">
            <a:extLst>
              <a:ext uri="{FF2B5EF4-FFF2-40B4-BE49-F238E27FC236}">
                <a16:creationId xmlns:a16="http://schemas.microsoft.com/office/drawing/2014/main" id="{14E33129-FAFD-B8AA-5E85-EC89746FF82E}"/>
              </a:ext>
            </a:extLst>
          </p:cNvPr>
          <p:cNvSpPr>
            <a:spLocks noGrp="1" noRot="1" noChangeArrowheads="1"/>
          </p:cNvSpPr>
          <p:nvPr>
            <p:ph type="body" sz="half" idx="4294967295"/>
          </p:nvPr>
        </p:nvSpPr>
        <p:spPr>
          <a:xfrm>
            <a:off x="685800" y="457200"/>
            <a:ext cx="7764463" cy="2143125"/>
          </a:xfrm>
        </p:spPr>
        <p:txBody>
          <a:bodyPr lIns="91440" tIns="45720" rIns="91440" bIns="45720"/>
          <a:lstStyle/>
          <a:p>
            <a:pPr marL="0" defTabSz="914400" eaLnBrk="1" hangingPunct="1">
              <a:lnSpc>
                <a:spcPct val="80000"/>
              </a:lnSpc>
              <a:buClr>
                <a:schemeClr val="accent1"/>
              </a:buClr>
              <a:buSzPct val="70000"/>
              <a:buFont typeface="Wingdings" panose="05000000000000000000" pitchFamily="2" charset="2"/>
              <a:buNone/>
              <a:defRPr/>
            </a:pPr>
            <a:r>
              <a:rPr lang="zh-CN" altLang="en-US" sz="2400" b="1" dirty="0">
                <a:solidFill>
                  <a:srgbClr val="000000"/>
                </a:solidFill>
                <a:sym typeface="微软雅黑" panose="020B0503020204020204" pitchFamily="34" charset="-122"/>
              </a:rPr>
              <a:t>二 、实验内容</a:t>
            </a:r>
          </a:p>
          <a:p>
            <a:pPr marL="0" defTabSz="914400" eaLnBrk="1" hangingPunct="1">
              <a:lnSpc>
                <a:spcPct val="80000"/>
              </a:lnSpc>
              <a:buClr>
                <a:schemeClr val="accent1"/>
              </a:buClr>
              <a:buSzPct val="70000"/>
              <a:buFont typeface="Wingdings" panose="05000000000000000000" pitchFamily="2" charset="2"/>
              <a:buNone/>
              <a:defRPr/>
            </a:pPr>
            <a:r>
              <a:rPr lang="zh-CN" altLang="en-US" sz="2400" dirty="0">
                <a:solidFill>
                  <a:srgbClr val="000000"/>
                </a:solidFill>
                <a:sym typeface="微软雅黑" panose="020B0503020204020204" pitchFamily="34" charset="-122"/>
              </a:rPr>
              <a:t>1.</a:t>
            </a:r>
            <a:r>
              <a:rPr lang="en-US" altLang="zh-CN" sz="2400" dirty="0">
                <a:solidFill>
                  <a:srgbClr val="000000"/>
                </a:solidFill>
                <a:sym typeface="微软雅黑" panose="020B0503020204020204" pitchFamily="34" charset="-122"/>
              </a:rPr>
              <a:t>  </a:t>
            </a:r>
            <a:r>
              <a:rPr lang="zh-CN" altLang="en-US" sz="2400" dirty="0">
                <a:solidFill>
                  <a:srgbClr val="000000"/>
                </a:solidFill>
                <a:sym typeface="微软雅黑" panose="020B0503020204020204" pitchFamily="34" charset="-122"/>
              </a:rPr>
              <a:t>根据电路图</a:t>
            </a:r>
            <a:r>
              <a:rPr lang="en-US" altLang="zh-CN" sz="2400" dirty="0">
                <a:solidFill>
                  <a:srgbClr val="000000"/>
                </a:solidFill>
                <a:sym typeface="微软雅黑" panose="020B0503020204020204" pitchFamily="34" charset="-122"/>
              </a:rPr>
              <a:t>2.1</a:t>
            </a:r>
            <a:r>
              <a:rPr lang="zh-CN" altLang="en-US" sz="2400" dirty="0">
                <a:solidFill>
                  <a:srgbClr val="000000"/>
                </a:solidFill>
                <a:sym typeface="微软雅黑" panose="020B0503020204020204" pitchFamily="34" charset="-122"/>
              </a:rPr>
              <a:t>搭建电路</a:t>
            </a:r>
            <a:endParaRPr lang="en-US" altLang="zh-CN" sz="2400" dirty="0">
              <a:solidFill>
                <a:srgbClr val="000000"/>
              </a:solidFill>
              <a:sym typeface="微软雅黑" panose="020B0503020204020204" pitchFamily="34" charset="-122"/>
            </a:endParaRPr>
          </a:p>
          <a:p>
            <a:pPr marL="0" defTabSz="914400" eaLnBrk="1" hangingPunct="1">
              <a:lnSpc>
                <a:spcPct val="80000"/>
              </a:lnSpc>
              <a:buClr>
                <a:schemeClr val="accent1"/>
              </a:buClr>
              <a:buSzPct val="70000"/>
              <a:buFont typeface="Wingdings" panose="05000000000000000000" pitchFamily="2" charset="2"/>
              <a:buNone/>
              <a:defRPr/>
            </a:pPr>
            <a:r>
              <a:rPr lang="zh-CN" altLang="en-US" sz="2400" b="1" dirty="0">
                <a:solidFill>
                  <a:srgbClr val="000000"/>
                </a:solidFill>
                <a:sym typeface="微软雅黑" panose="020B0503020204020204" pitchFamily="34" charset="-122"/>
              </a:rPr>
              <a:t> </a:t>
            </a:r>
          </a:p>
        </p:txBody>
      </p:sp>
      <p:grpSp>
        <p:nvGrpSpPr>
          <p:cNvPr id="8" name="组合 7">
            <a:extLst>
              <a:ext uri="{FF2B5EF4-FFF2-40B4-BE49-F238E27FC236}">
                <a16:creationId xmlns:a16="http://schemas.microsoft.com/office/drawing/2014/main" id="{08D822C1-C119-3FFE-7AE3-200EA7BEE218}"/>
              </a:ext>
            </a:extLst>
          </p:cNvPr>
          <p:cNvGrpSpPr/>
          <p:nvPr/>
        </p:nvGrpSpPr>
        <p:grpSpPr>
          <a:xfrm>
            <a:off x="467715" y="1477400"/>
            <a:ext cx="7786688" cy="4061617"/>
            <a:chOff x="467715" y="1477400"/>
            <a:chExt cx="7786688" cy="4061617"/>
          </a:xfrm>
        </p:grpSpPr>
        <p:graphicFrame>
          <p:nvGraphicFramePr>
            <p:cNvPr id="64517" name="对象 45058">
              <a:extLst>
                <a:ext uri="{FF2B5EF4-FFF2-40B4-BE49-F238E27FC236}">
                  <a16:creationId xmlns:a16="http://schemas.microsoft.com/office/drawing/2014/main" id="{48316C4A-E6FD-250D-E4D3-D76506BDE6FE}"/>
                </a:ext>
              </a:extLst>
            </p:cNvPr>
            <p:cNvGraphicFramePr>
              <a:graphicFrameLocks/>
            </p:cNvGraphicFramePr>
            <p:nvPr/>
          </p:nvGraphicFramePr>
          <p:xfrm>
            <a:off x="467715" y="1477400"/>
            <a:ext cx="7786688" cy="3736975"/>
          </p:xfrm>
          <a:graphic>
            <a:graphicData uri="http://schemas.openxmlformats.org/presentationml/2006/ole">
              <mc:AlternateContent xmlns:mc="http://schemas.openxmlformats.org/markup-compatibility/2006">
                <mc:Choice xmlns:v="urn:schemas-microsoft-com:vml" Requires="v">
                  <p:oleObj r:id="rId7" imgW="7780694" imgH="3734124" progId="PBrush">
                    <p:embed/>
                  </p:oleObj>
                </mc:Choice>
                <mc:Fallback>
                  <p:oleObj r:id="rId7" imgW="7780694" imgH="3734124" progId="PBrush">
                    <p:embed/>
                    <p:pic>
                      <p:nvPicPr>
                        <p:cNvPr id="64517" name="对象 45058">
                          <a:extLst>
                            <a:ext uri="{FF2B5EF4-FFF2-40B4-BE49-F238E27FC236}">
                              <a16:creationId xmlns:a16="http://schemas.microsoft.com/office/drawing/2014/main" id="{48316C4A-E6FD-250D-E4D3-D76506BDE6F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715" y="1477400"/>
                          <a:ext cx="7786688"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0215EE32-80C8-FF2C-A104-74258D18F4CC}"/>
                </a:ext>
              </a:extLst>
            </p:cNvPr>
            <p:cNvSpPr/>
            <p:nvPr/>
          </p:nvSpPr>
          <p:spPr>
            <a:xfrm>
              <a:off x="7740220" y="4293060"/>
              <a:ext cx="360025" cy="216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a:ea typeface="微软雅黑"/>
                <a:cs typeface="+mn-cs"/>
              </a:endParaRPr>
            </a:p>
          </p:txBody>
        </p:sp>
        <p:sp>
          <p:nvSpPr>
            <p:cNvPr id="5" name="矩形 4">
              <a:extLst>
                <a:ext uri="{FF2B5EF4-FFF2-40B4-BE49-F238E27FC236}">
                  <a16:creationId xmlns:a16="http://schemas.microsoft.com/office/drawing/2014/main" id="{5ECC90E0-48F2-CBC0-43AD-5D014BF6D5AF}"/>
                </a:ext>
              </a:extLst>
            </p:cNvPr>
            <p:cNvSpPr/>
            <p:nvPr/>
          </p:nvSpPr>
          <p:spPr>
            <a:xfrm>
              <a:off x="7712607" y="5323002"/>
              <a:ext cx="360025" cy="216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微软雅黑"/>
                <a:ea typeface="微软雅黑"/>
                <a:cs typeface="+mn-cs"/>
              </a:endParaRPr>
            </a:p>
          </p:txBody>
        </p:sp>
      </p:grpSp>
      <p:sp>
        <p:nvSpPr>
          <p:cNvPr id="9" name="矩形 8">
            <a:extLst>
              <a:ext uri="{FF2B5EF4-FFF2-40B4-BE49-F238E27FC236}">
                <a16:creationId xmlns:a16="http://schemas.microsoft.com/office/drawing/2014/main" id="{F68036A5-054A-9D13-8C3D-048034AEFCDD}"/>
              </a:ext>
            </a:extLst>
          </p:cNvPr>
          <p:cNvSpPr/>
          <p:nvPr/>
        </p:nvSpPr>
        <p:spPr>
          <a:xfrm>
            <a:off x="7560207" y="2759407"/>
            <a:ext cx="180013" cy="3548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11" name="矩形 10">
            <a:extLst>
              <a:ext uri="{FF2B5EF4-FFF2-40B4-BE49-F238E27FC236}">
                <a16:creationId xmlns:a16="http://schemas.microsoft.com/office/drawing/2014/main" id="{1F5C8224-B536-D97A-76B3-12D0A75A0EB4}"/>
              </a:ext>
            </a:extLst>
          </p:cNvPr>
          <p:cNvSpPr/>
          <p:nvPr/>
        </p:nvSpPr>
        <p:spPr>
          <a:xfrm>
            <a:off x="7532594" y="3900304"/>
            <a:ext cx="180013" cy="3548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微软雅黑"/>
              <a:ea typeface="微软雅黑"/>
              <a:cs typeface="+mn-cs"/>
            </a:endParaRPr>
          </a:p>
        </p:txBody>
      </p:sp>
      <p:sp>
        <p:nvSpPr>
          <p:cNvPr id="7" name="文本框 6">
            <a:extLst>
              <a:ext uri="{FF2B5EF4-FFF2-40B4-BE49-F238E27FC236}">
                <a16:creationId xmlns:a16="http://schemas.microsoft.com/office/drawing/2014/main" id="{8E7EDDD5-DBBA-50E9-0001-C8C6830A0E07}"/>
              </a:ext>
            </a:extLst>
          </p:cNvPr>
          <p:cNvSpPr txBox="1"/>
          <p:nvPr/>
        </p:nvSpPr>
        <p:spPr>
          <a:xfrm>
            <a:off x="7470200" y="3611229"/>
            <a:ext cx="360025"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7D4ADD27-512E-42BC-73D9-80F93843AC1A}"/>
              </a:ext>
            </a:extLst>
          </p:cNvPr>
          <p:cNvSpPr txBox="1"/>
          <p:nvPr/>
        </p:nvSpPr>
        <p:spPr>
          <a:xfrm>
            <a:off x="7486607" y="2772291"/>
            <a:ext cx="360025"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 name="文本框 11">
            <a:extLst>
              <a:ext uri="{FF2B5EF4-FFF2-40B4-BE49-F238E27FC236}">
                <a16:creationId xmlns:a16="http://schemas.microsoft.com/office/drawing/2014/main" id="{4AAD7C66-8250-8C5F-5BB0-45C62C7019CC}"/>
              </a:ext>
            </a:extLst>
          </p:cNvPr>
          <p:cNvSpPr txBox="1"/>
          <p:nvPr/>
        </p:nvSpPr>
        <p:spPr>
          <a:xfrm>
            <a:off x="2699870" y="5711355"/>
            <a:ext cx="3240225" cy="52322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图</a:t>
            </a:r>
            <a:r>
              <a:rPr kumimoji="0" lang="en-US" altLang="zh-CN"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2.1</a:t>
            </a:r>
            <a:endParaRPr kumimoji="0" lang="zh-CN" altLang="en-US" sz="2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ustDataLst>
      <p:tags r:id="rId1"/>
    </p:custDataLst>
    <p:extLst>
      <p:ext uri="{BB962C8B-B14F-4D97-AF65-F5344CB8AC3E}">
        <p14:creationId xmlns:p14="http://schemas.microsoft.com/office/powerpoint/2010/main" val="13011990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blinds(horizontal)">
                                      <p:cBhvr>
                                        <p:cTn id="7" dur="500"/>
                                        <p:tgtEl>
                                          <p:spTgt spid="450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5058">
                                            <p:txEl>
                                              <p:charRg st="8" end="27"/>
                                            </p:txEl>
                                          </p:spTgt>
                                        </p:tgtEl>
                                        <p:attrNameLst>
                                          <p:attrName>style.visibility</p:attrName>
                                        </p:attrNameLst>
                                      </p:cBhvr>
                                      <p:to>
                                        <p:strVal val="visible"/>
                                      </p:to>
                                    </p:set>
                                    <p:animEffect transition="in" filter="wipe(down)">
                                      <p:cBhvr>
                                        <p:cTn id="12" dur="500"/>
                                        <p:tgtEl>
                                          <p:spTgt spid="45058">
                                            <p:txEl>
                                              <p:charRg st="8" end="2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5058">
                                            <p:txEl>
                                              <p:charRg st="27" end="27"/>
                                            </p:txEl>
                                          </p:spTgt>
                                        </p:tgtEl>
                                        <p:attrNameLst>
                                          <p:attrName>style.visibility</p:attrName>
                                        </p:attrNameLst>
                                      </p:cBhvr>
                                      <p:to>
                                        <p:strVal val="visible"/>
                                      </p:to>
                                    </p:set>
                                    <p:animEffect transition="in" filter="wipe(down)">
                                      <p:cBhvr>
                                        <p:cTn id="17" dur="500"/>
                                        <p:tgtEl>
                                          <p:spTgt spid="45058">
                                            <p:txEl>
                                              <p:charRg st="27" end="2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45058">
                                            <p:txEl>
                                              <p:charRg st="27" end="27"/>
                                            </p:txEl>
                                          </p:spTgt>
                                        </p:tgtEl>
                                        <p:attrNameLst>
                                          <p:attrName>style.visibility</p:attrName>
                                        </p:attrNameLst>
                                      </p:cBhvr>
                                      <p:to>
                                        <p:strVal val="visible"/>
                                      </p:to>
                                    </p:set>
                                    <p:anim calcmode="lin" valueType="num">
                                      <p:cBhvr>
                                        <p:cTn id="22" dur="1000" fill="hold"/>
                                        <p:tgtEl>
                                          <p:spTgt spid="45058">
                                            <p:txEl>
                                              <p:charRg st="27" end="27"/>
                                            </p:txEl>
                                          </p:spTgt>
                                        </p:tgtEl>
                                        <p:attrNameLst>
                                          <p:attrName>ppt_x</p:attrName>
                                        </p:attrNameLst>
                                      </p:cBhvr>
                                      <p:tavLst>
                                        <p:tav tm="0">
                                          <p:val>
                                            <p:strVal val="#ppt_x-.2"/>
                                          </p:val>
                                        </p:tav>
                                        <p:tav tm="100000">
                                          <p:val>
                                            <p:strVal val="#ppt_x"/>
                                          </p:val>
                                        </p:tav>
                                      </p:tavLst>
                                    </p:anim>
                                    <p:anim calcmode="lin" valueType="num">
                                      <p:cBhvr>
                                        <p:cTn id="23" dur="1000" fill="hold"/>
                                        <p:tgtEl>
                                          <p:spTgt spid="45058">
                                            <p:txEl>
                                              <p:charRg st="27" end="27"/>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45058">
                                            <p:txEl>
                                              <p:char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图片 8">
            <a:extLst>
              <a:ext uri="{FF2B5EF4-FFF2-40B4-BE49-F238E27FC236}">
                <a16:creationId xmlns:a16="http://schemas.microsoft.com/office/drawing/2014/main" id="{49EED0FC-03A7-B8F6-FE1F-9A6B6E616607}"/>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9C789774-2D47-373F-408A-44BB082977D2}"/>
              </a:ext>
            </a:extLst>
          </p:cNvPr>
          <p:cNvSpPr/>
          <p:nvPr>
            <p:custDataLst>
              <p:tags r:id="rId3"/>
            </p:custDataLst>
          </p:nvPr>
        </p:nvSpPr>
        <p:spPr>
          <a:xfrm>
            <a:off x="0" y="0"/>
            <a:ext cx="9144000" cy="6858000"/>
          </a:xfrm>
          <a:prstGeom prst="rect">
            <a:avLst/>
          </a:prstGeom>
          <a:solidFill>
            <a:schemeClr val="l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015" b="0" i="0" u="none" strike="noStrike" kern="1200" cap="none" spc="0" normalizeH="0" baseline="0" noProof="1">
              <a:ln>
                <a:noFill/>
              </a:ln>
              <a:solidFill>
                <a:srgbClr val="FFFFFF"/>
              </a:solidFill>
              <a:effectLst/>
              <a:uLnTx/>
              <a:uFillTx/>
              <a:latin typeface="微软雅黑"/>
              <a:ea typeface="微软雅黑"/>
              <a:cs typeface="+mn-cs"/>
            </a:endParaRPr>
          </a:p>
        </p:txBody>
      </p:sp>
      <p:sp>
        <p:nvSpPr>
          <p:cNvPr id="66564" name="矩形 46081">
            <a:extLst>
              <a:ext uri="{FF2B5EF4-FFF2-40B4-BE49-F238E27FC236}">
                <a16:creationId xmlns:a16="http://schemas.microsoft.com/office/drawing/2014/main" id="{B9D065A3-E9C0-A286-6BFD-53FC2D9E6486}"/>
              </a:ext>
            </a:extLst>
          </p:cNvPr>
          <p:cNvSpPr>
            <a:spLocks noChangeArrowheads="1"/>
          </p:cNvSpPr>
          <p:nvPr/>
        </p:nvSpPr>
        <p:spPr bwMode="auto">
          <a:xfrm>
            <a:off x="77788" y="381000"/>
            <a:ext cx="87614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Aft>
                <a:spcPts val="100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defRPr>
            </a:lvl1pPr>
            <a:lvl2pPr marL="742950" indent="-285750">
              <a:lnSpc>
                <a:spcPct val="130000"/>
              </a:lnSpc>
              <a:spcAft>
                <a:spcPts val="1000"/>
              </a:spcAft>
              <a:buFont typeface="Arial" panose="020B0604020202020204" pitchFamily="34" charset="0"/>
              <a:buChar char="•"/>
              <a:tabLst>
                <a:tab pos="1206500" algn="l"/>
              </a:tabLst>
              <a:defRPr sz="1200">
                <a:solidFill>
                  <a:schemeClr val="tx1"/>
                </a:solidFill>
                <a:latin typeface="微软雅黑" panose="020B0503020204020204" pitchFamily="34" charset="-122"/>
                <a:ea typeface="微软雅黑" panose="020B0503020204020204" pitchFamily="34" charset="-122"/>
              </a:defRPr>
            </a:lvl2pPr>
            <a:lvl3pPr marL="1143000" indent="-228600">
              <a:lnSpc>
                <a:spcPct val="130000"/>
              </a:lnSpc>
              <a:spcAft>
                <a:spcPts val="100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defRPr>
            </a:lvl3pPr>
            <a:lvl4pPr marL="1600200" indent="-228600">
              <a:lnSpc>
                <a:spcPct val="130000"/>
              </a:lnSpc>
              <a:spcAft>
                <a:spcPts val="100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defRPr>
            </a:lvl4pPr>
            <a:lvl5pPr marL="2057400" indent="-228600">
              <a:lnSpc>
                <a:spcPct val="130000"/>
              </a:lnSpc>
              <a:spcAft>
                <a:spcPts val="100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130000"/>
              </a:lnSpc>
              <a:spcBef>
                <a:spcPct val="0"/>
              </a:spcBef>
              <a:spcAft>
                <a:spcPts val="1000"/>
              </a:spcAft>
              <a:buFont typeface="Arial" panose="020B0604020202020204" pitchFamily="34" charset="0"/>
              <a:buChar char="•"/>
              <a:defRPr sz="1200">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）线性电路的齐次性定理   当某个独立源的值增加或减少K倍时，它在各元件上产生的电流或电压也同样增加或减少K倍。</a:t>
            </a:r>
          </a:p>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叠加定理与齐次性定理实验测试数据表2-1</a:t>
            </a:r>
          </a:p>
        </p:txBody>
      </p:sp>
      <p:graphicFrame>
        <p:nvGraphicFramePr>
          <p:cNvPr id="46083" name="Group 3">
            <a:extLst>
              <a:ext uri="{FF2B5EF4-FFF2-40B4-BE49-F238E27FC236}">
                <a16:creationId xmlns:a16="http://schemas.microsoft.com/office/drawing/2014/main" id="{7F19344B-5612-EDB4-C8AA-0CB8910167A8}"/>
              </a:ext>
            </a:extLst>
          </p:cNvPr>
          <p:cNvGraphicFramePr>
            <a:graphicFrameLocks noGrp="1"/>
          </p:cNvGraphicFramePr>
          <p:nvPr/>
        </p:nvGraphicFramePr>
        <p:xfrm>
          <a:off x="457200" y="2714625"/>
          <a:ext cx="7521575" cy="3470275"/>
        </p:xfrm>
        <a:graphic>
          <a:graphicData uri="http://schemas.openxmlformats.org/drawingml/2006/table">
            <a:tbl>
              <a:tblPr/>
              <a:tblGrid>
                <a:gridCol w="2859405">
                  <a:extLst>
                    <a:ext uri="{9D8B030D-6E8A-4147-A177-3AD203B41FA5}">
                      <a16:colId xmlns:a16="http://schemas.microsoft.com/office/drawing/2014/main" val="20000"/>
                    </a:ext>
                  </a:extLst>
                </a:gridCol>
                <a:gridCol w="589280">
                  <a:extLst>
                    <a:ext uri="{9D8B030D-6E8A-4147-A177-3AD203B41FA5}">
                      <a16:colId xmlns:a16="http://schemas.microsoft.com/office/drawing/2014/main" val="20001"/>
                    </a:ext>
                  </a:extLst>
                </a:gridCol>
                <a:gridCol w="503555">
                  <a:extLst>
                    <a:ext uri="{9D8B030D-6E8A-4147-A177-3AD203B41FA5}">
                      <a16:colId xmlns:a16="http://schemas.microsoft.com/office/drawing/2014/main" val="20002"/>
                    </a:ext>
                  </a:extLst>
                </a:gridCol>
                <a:gridCol w="588645">
                  <a:extLst>
                    <a:ext uri="{9D8B030D-6E8A-4147-A177-3AD203B41FA5}">
                      <a16:colId xmlns:a16="http://schemas.microsoft.com/office/drawing/2014/main" val="20003"/>
                    </a:ext>
                  </a:extLst>
                </a:gridCol>
                <a:gridCol w="673100">
                  <a:extLst>
                    <a:ext uri="{9D8B030D-6E8A-4147-A177-3AD203B41FA5}">
                      <a16:colId xmlns:a16="http://schemas.microsoft.com/office/drawing/2014/main" val="20004"/>
                    </a:ext>
                  </a:extLst>
                </a:gridCol>
                <a:gridCol w="588645">
                  <a:extLst>
                    <a:ext uri="{9D8B030D-6E8A-4147-A177-3AD203B41FA5}">
                      <a16:colId xmlns:a16="http://schemas.microsoft.com/office/drawing/2014/main" val="20005"/>
                    </a:ext>
                  </a:extLst>
                </a:gridCol>
                <a:gridCol w="588645">
                  <a:extLst>
                    <a:ext uri="{9D8B030D-6E8A-4147-A177-3AD203B41FA5}">
                      <a16:colId xmlns:a16="http://schemas.microsoft.com/office/drawing/2014/main" val="20006"/>
                    </a:ext>
                  </a:extLst>
                </a:gridCol>
                <a:gridCol w="504190">
                  <a:extLst>
                    <a:ext uri="{9D8B030D-6E8A-4147-A177-3AD203B41FA5}">
                      <a16:colId xmlns:a16="http://schemas.microsoft.com/office/drawing/2014/main" val="20007"/>
                    </a:ext>
                  </a:extLst>
                </a:gridCol>
                <a:gridCol w="626110">
                  <a:extLst>
                    <a:ext uri="{9D8B030D-6E8A-4147-A177-3AD203B41FA5}">
                      <a16:colId xmlns:a16="http://schemas.microsoft.com/office/drawing/2014/main" val="20008"/>
                    </a:ext>
                  </a:extLst>
                </a:gridCol>
              </a:tblGrid>
              <a:tr h="868045">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rPr>
                        <a:t>　</a:t>
                      </a:r>
                      <a:r>
                        <a:rPr kumimoji="0" lang="zh-CN"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测量项目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U</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U</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2</a:t>
                      </a:r>
                      <a:endParaRPr kumimoji="0" lang="en-US" altLang="zh-CN" sz="2000" b="1"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U</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3</a:t>
                      </a:r>
                      <a:endParaRPr kumimoji="0" lang="en-US" altLang="zh-CN" sz="2000" b="1"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U</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4</a:t>
                      </a:r>
                      <a:endParaRPr kumimoji="0" lang="en-US" altLang="zh-CN" sz="2000" b="1"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U</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5</a:t>
                      </a:r>
                      <a:endParaRPr kumimoji="0" lang="en-US" altLang="zh-CN" sz="2000" b="1"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I</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I</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2</a:t>
                      </a:r>
                      <a:endParaRPr kumimoji="0" lang="en-US" altLang="zh-CN" sz="2000" b="1"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I</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3</a:t>
                      </a:r>
                      <a:endParaRPr kumimoji="0" lang="en-US" altLang="zh-CN" sz="2000" b="1"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36880">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E</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1</a:t>
                      </a: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=10V,  E</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2 </a:t>
                      </a: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 6V</a:t>
                      </a:r>
                      <a:endParaRPr kumimoji="0" lang="en-US" altLang="zh-CN" sz="2000" b="1"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37515">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E</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1</a:t>
                      </a: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=10V,  E</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2</a:t>
                      </a: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 =0V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6245">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E</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1</a:t>
                      </a: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=0V,  E</a:t>
                      </a:r>
                      <a:r>
                        <a:rPr kumimoji="0" lang="en-US" altLang="zh-CN" sz="2000" b="1" i="0" u="none" strike="noStrike" cap="none" normalizeH="0" baseline="-25000">
                          <a:ln>
                            <a:noFill/>
                          </a:ln>
                          <a:solidFill>
                            <a:srgbClr val="969696"/>
                          </a:solidFill>
                          <a:effectLst/>
                          <a:latin typeface="微软雅黑" panose="020B0503020204020204" pitchFamily="34" charset="-122"/>
                          <a:ea typeface="微软雅黑" panose="020B0503020204020204" pitchFamily="34" charset="-122"/>
                        </a:rPr>
                        <a:t>2</a:t>
                      </a:r>
                      <a:r>
                        <a:rPr kumimoji="0" lang="en-US"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 =6V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26720">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叠加结果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8150">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en-US" altLang="zh-CN" sz="2000" b="1" i="0" u="none" strike="noStrike" cap="none" normalizeH="0" baseline="0" dirty="0">
                          <a:ln>
                            <a:noFill/>
                          </a:ln>
                          <a:solidFill>
                            <a:srgbClr val="969696"/>
                          </a:solidFill>
                          <a:effectLst/>
                          <a:latin typeface="微软雅黑" panose="020B0503020204020204" pitchFamily="34" charset="-122"/>
                          <a:ea typeface="微软雅黑" panose="020B0503020204020204" pitchFamily="34" charset="-122"/>
                        </a:rPr>
                        <a:t>E</a:t>
                      </a:r>
                      <a:r>
                        <a:rPr kumimoji="0" lang="en-US" altLang="zh-CN" sz="2000" b="1" i="0" u="none" strike="noStrike" cap="none" normalizeH="0" baseline="-25000" dirty="0">
                          <a:ln>
                            <a:noFill/>
                          </a:ln>
                          <a:solidFill>
                            <a:srgbClr val="969696"/>
                          </a:solidFill>
                          <a:effectLst/>
                          <a:latin typeface="微软雅黑" panose="020B0503020204020204" pitchFamily="34" charset="-122"/>
                          <a:ea typeface="微软雅黑" panose="020B0503020204020204" pitchFamily="34" charset="-122"/>
                        </a:rPr>
                        <a:t>1</a:t>
                      </a:r>
                      <a:r>
                        <a:rPr kumimoji="0" lang="en-US" altLang="zh-CN" sz="2000" b="1" i="0" u="none" strike="noStrike" cap="none" normalizeH="0" baseline="0" dirty="0">
                          <a:ln>
                            <a:noFill/>
                          </a:ln>
                          <a:solidFill>
                            <a:srgbClr val="969696"/>
                          </a:solidFill>
                          <a:effectLst/>
                          <a:latin typeface="微软雅黑" panose="020B0503020204020204" pitchFamily="34" charset="-122"/>
                          <a:ea typeface="微软雅黑" panose="020B0503020204020204" pitchFamily="34" charset="-122"/>
                        </a:rPr>
                        <a:t>=5V,    E</a:t>
                      </a:r>
                      <a:r>
                        <a:rPr kumimoji="0" lang="en-US" altLang="zh-CN" sz="2000" b="1" i="0" u="none" strike="noStrike" cap="none" normalizeH="0" baseline="-25000" dirty="0">
                          <a:ln>
                            <a:noFill/>
                          </a:ln>
                          <a:solidFill>
                            <a:srgbClr val="969696"/>
                          </a:solidFill>
                          <a:effectLst/>
                          <a:latin typeface="微软雅黑" panose="020B0503020204020204" pitchFamily="34" charset="-122"/>
                          <a:ea typeface="微软雅黑" panose="020B0503020204020204" pitchFamily="34" charset="-122"/>
                        </a:rPr>
                        <a:t>2</a:t>
                      </a:r>
                      <a:r>
                        <a:rPr kumimoji="0" lang="en-US" altLang="zh-CN" sz="2000" b="1" i="0" u="none" strike="noStrike" cap="none" normalizeH="0" baseline="0" dirty="0">
                          <a:ln>
                            <a:noFill/>
                          </a:ln>
                          <a:solidFill>
                            <a:srgbClr val="969696"/>
                          </a:solidFill>
                          <a:effectLst/>
                          <a:latin typeface="微软雅黑" panose="020B0503020204020204" pitchFamily="34" charset="-122"/>
                          <a:ea typeface="微软雅黑" panose="020B0503020204020204" pitchFamily="34" charset="-122"/>
                        </a:rPr>
                        <a:t> =0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26720">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2000" b="1" i="0" u="none" strike="noStrike" cap="none" normalizeH="0" baseline="0">
                          <a:ln>
                            <a:noFill/>
                          </a:ln>
                          <a:solidFill>
                            <a:srgbClr val="969696"/>
                          </a:solidFill>
                          <a:effectLst/>
                          <a:latin typeface="微软雅黑" panose="020B0503020204020204" pitchFamily="34" charset="-122"/>
                          <a:ea typeface="微软雅黑" panose="020B0503020204020204" pitchFamily="34" charset="-122"/>
                        </a:rPr>
                        <a:t>误差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just">
                        <a:lnSpc>
                          <a:spcPct val="110000"/>
                        </a:lnSpc>
                        <a:spcBef>
                          <a:spcPts val="1015"/>
                        </a:spcBef>
                        <a:buClr>
                          <a:schemeClr val="accent1"/>
                        </a:buClr>
                        <a:buSzPct val="70000"/>
                        <a:buFont typeface="Wingdings" panose="05000000000000000000" pitchFamily="2" charset="2"/>
                        <a:defRPr sz="2000">
                          <a:solidFill>
                            <a:schemeClr val="accent1"/>
                          </a:solidFill>
                          <a:latin typeface="Arial" panose="020B0604020202020204" pitchFamily="34" charset="0"/>
                          <a:ea typeface="宋体" panose="02010600030101010101" pitchFamily="2" charset="-122"/>
                        </a:defRPr>
                      </a:lvl1pPr>
                      <a:lvl2pPr>
                        <a:lnSpc>
                          <a:spcPct val="130000"/>
                        </a:lnSpc>
                        <a:spcAft>
                          <a:spcPts val="340"/>
                        </a:spcAft>
                        <a:buClr>
                          <a:srgbClr val="89BDBA"/>
                        </a:buClr>
                        <a:buFont typeface="幼圆" panose="02010509060101010101" pitchFamily="49" charset="-122"/>
                        <a:defRPr sz="1400">
                          <a:solidFill>
                            <a:schemeClr val="tx1"/>
                          </a:solidFill>
                          <a:latin typeface="Arial" panose="020B0604020202020204" pitchFamily="34" charset="0"/>
                          <a:ea typeface="宋体" panose="02010600030101010101" pitchFamily="2" charset="-122"/>
                        </a:defRPr>
                      </a:lvl2pPr>
                      <a:lvl3pPr>
                        <a:lnSpc>
                          <a:spcPct val="90000"/>
                        </a:lnSpc>
                        <a:spcBef>
                          <a:spcPts val="275"/>
                        </a:spcBef>
                        <a:defRPr sz="1000">
                          <a:solidFill>
                            <a:schemeClr val="tx1"/>
                          </a:solidFill>
                          <a:latin typeface="Arial" panose="020B0604020202020204" pitchFamily="34" charset="0"/>
                          <a:ea typeface="宋体" panose="02010600030101010101" pitchFamily="2" charset="-122"/>
                        </a:defRPr>
                      </a:lvl3pPr>
                      <a:lvl4pPr>
                        <a:lnSpc>
                          <a:spcPct val="90000"/>
                        </a:lnSpc>
                        <a:spcBef>
                          <a:spcPts val="275"/>
                        </a:spcBef>
                        <a:defRPr sz="900">
                          <a:solidFill>
                            <a:schemeClr val="tx1"/>
                          </a:solidFill>
                          <a:latin typeface="Arial" panose="020B0604020202020204" pitchFamily="34" charset="0"/>
                          <a:ea typeface="宋体" panose="02010600030101010101" pitchFamily="2" charset="-122"/>
                        </a:defRPr>
                      </a:lvl4pPr>
                      <a:lvl5pPr>
                        <a:lnSpc>
                          <a:spcPct val="90000"/>
                        </a:lnSpc>
                        <a:spcBef>
                          <a:spcPts val="275"/>
                        </a:spcBef>
                        <a:defRPr sz="900">
                          <a:solidFill>
                            <a:schemeClr val="tx1"/>
                          </a:solidFill>
                          <a:latin typeface="Arial" panose="020B0604020202020204" pitchFamily="34" charset="0"/>
                          <a:ea typeface="宋体" panose="02010600030101010101" pitchFamily="2" charset="-122"/>
                        </a:defRPr>
                      </a:lvl5pPr>
                      <a:lvl6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6pPr>
                      <a:lvl7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7pPr>
                      <a:lvl8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8pPr>
                      <a:lvl9pPr fontAlgn="base">
                        <a:lnSpc>
                          <a:spcPct val="90000"/>
                        </a:lnSpc>
                        <a:spcBef>
                          <a:spcPts val="275"/>
                        </a:spcBef>
                        <a:spcAft>
                          <a:spcPct val="0"/>
                        </a:spcAft>
                        <a:buFont typeface="Arial" panose="020B0604020202020204" pitchFamily="34" charset="0"/>
                        <a:defRPr sz="9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ctr" latinLnBrk="0" hangingPunct="1">
                        <a:lnSpc>
                          <a:spcPct val="110000"/>
                        </a:lnSpc>
                        <a:spcBef>
                          <a:spcPct val="0"/>
                        </a:spcBef>
                        <a:spcAft>
                          <a:spcPct val="0"/>
                        </a:spcAft>
                        <a:buClrTx/>
                        <a:buSzPct val="70000"/>
                        <a:buFont typeface="Wingdings" panose="05000000000000000000" pitchFamily="2" charset="2"/>
                        <a:buNone/>
                      </a:pPr>
                      <a:r>
                        <a:rPr kumimoji="0" lang="zh-CN" altLang="zh-CN" sz="1200" b="0" i="0" u="none" strike="noStrike" cap="none" normalizeH="0" baseline="0" dirty="0">
                          <a:ln>
                            <a:noFill/>
                          </a:ln>
                          <a:solidFill>
                            <a:schemeClr val="accent1"/>
                          </a:solidFill>
                          <a:effectLst/>
                          <a:latin typeface="微软雅黑" panose="020B0503020204020204" pitchFamily="34" charset="-122"/>
                          <a:ea typeface="微软雅黑" panose="020B0503020204020204" pitchFamily="3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3681845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horizontal)">
                                      <p:cBhvr>
                                        <p:cTn id="7"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图片 8">
            <a:extLst>
              <a:ext uri="{FF2B5EF4-FFF2-40B4-BE49-F238E27FC236}">
                <a16:creationId xmlns:a16="http://schemas.microsoft.com/office/drawing/2014/main" id="{6EB86EF4-9ED6-ECAA-B0ED-1C6D8EB5B385}"/>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C67F7D60-FB3D-2EA6-B929-F7C3354549A6}"/>
              </a:ext>
            </a:extLst>
          </p:cNvPr>
          <p:cNvSpPr/>
          <p:nvPr>
            <p:custDataLst>
              <p:tags r:id="rId3"/>
            </p:custDataLst>
          </p:nvPr>
        </p:nvSpPr>
        <p:spPr>
          <a:xfrm>
            <a:off x="0" y="0"/>
            <a:ext cx="9144000" cy="6858000"/>
          </a:xfrm>
          <a:prstGeom prst="rect">
            <a:avLst/>
          </a:prstGeom>
          <a:solidFill>
            <a:schemeClr val="l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015" b="0" i="0" u="none" strike="noStrike" kern="1200" cap="none" spc="0" normalizeH="0" baseline="0" noProof="1">
              <a:ln>
                <a:noFill/>
              </a:ln>
              <a:solidFill>
                <a:srgbClr val="FFFFFF"/>
              </a:solidFill>
              <a:effectLst/>
              <a:uLnTx/>
              <a:uFillTx/>
              <a:latin typeface="微软雅黑"/>
              <a:ea typeface="微软雅黑"/>
              <a:cs typeface="+mn-cs"/>
            </a:endParaRPr>
          </a:p>
        </p:txBody>
      </p:sp>
      <p:sp>
        <p:nvSpPr>
          <p:cNvPr id="47205" name="文本框 47204">
            <a:extLst>
              <a:ext uri="{FF2B5EF4-FFF2-40B4-BE49-F238E27FC236}">
                <a16:creationId xmlns:a16="http://schemas.microsoft.com/office/drawing/2014/main" id="{51A43F78-58DD-AD20-DBD8-4F5F64BE2FAD}"/>
              </a:ext>
            </a:extLst>
          </p:cNvPr>
          <p:cNvSpPr txBox="1">
            <a:spLocks noChangeArrowheads="1"/>
          </p:cNvSpPr>
          <p:nvPr/>
        </p:nvSpPr>
        <p:spPr bwMode="auto">
          <a:xfrm>
            <a:off x="736600" y="765175"/>
            <a:ext cx="7845425" cy="3538538"/>
          </a:xfrm>
          <a:prstGeom prst="rect">
            <a:avLst/>
          </a:prstGeom>
          <a:noFill/>
          <a:ln>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）基尔霍夫定律的验证：</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选定A节点，验证KCL：对电路中的任一节点，流出（或流入）该节点电流的代数和为零。</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即</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I</a:t>
            </a:r>
            <a:r>
              <a:rPr kumimoji="0" lang="en-US" altLang="zh-CN" sz="2800" b="0" i="0" u="none" strike="noStrike" kern="1200" cap="none" spc="0" normalizeH="0" baseline="-2500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的关系。</a:t>
            </a:r>
            <a:endPar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任选一个闭合回路，验证KVL：按约定的参考方向，电路中任一回路上全部元件两端电压的代数和恒为零。</a:t>
            </a: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352677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图片 8">
            <a:extLst>
              <a:ext uri="{FF2B5EF4-FFF2-40B4-BE49-F238E27FC236}">
                <a16:creationId xmlns:a16="http://schemas.microsoft.com/office/drawing/2014/main" id="{6EB86EF4-9ED6-ECAA-B0ED-1C6D8EB5B385}"/>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C67F7D60-FB3D-2EA6-B929-F7C3354549A6}"/>
              </a:ext>
            </a:extLst>
          </p:cNvPr>
          <p:cNvSpPr/>
          <p:nvPr>
            <p:custDataLst>
              <p:tags r:id="rId3"/>
            </p:custDataLst>
          </p:nvPr>
        </p:nvSpPr>
        <p:spPr>
          <a:xfrm>
            <a:off x="0" y="0"/>
            <a:ext cx="9144000" cy="6858000"/>
          </a:xfrm>
          <a:prstGeom prst="rect">
            <a:avLst/>
          </a:prstGeom>
          <a:solidFill>
            <a:schemeClr val="l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015" b="0" i="0" u="none" strike="noStrike" kern="1200" cap="none" spc="0" normalizeH="0" baseline="0" noProof="1">
              <a:ln>
                <a:noFill/>
              </a:ln>
              <a:solidFill>
                <a:srgbClr val="FFFFFF"/>
              </a:solidFill>
              <a:effectLst/>
              <a:uLnTx/>
              <a:uFillTx/>
              <a:latin typeface="微软雅黑"/>
              <a:ea typeface="微软雅黑"/>
              <a:cs typeface="+mn-cs"/>
            </a:endParaRPr>
          </a:p>
        </p:txBody>
      </p:sp>
      <p:sp>
        <p:nvSpPr>
          <p:cNvPr id="47205" name="文本框 47204">
            <a:extLst>
              <a:ext uri="{FF2B5EF4-FFF2-40B4-BE49-F238E27FC236}">
                <a16:creationId xmlns:a16="http://schemas.microsoft.com/office/drawing/2014/main" id="{51A43F78-58DD-AD20-DBD8-4F5F64BE2FAD}"/>
              </a:ext>
            </a:extLst>
          </p:cNvPr>
          <p:cNvSpPr txBox="1">
            <a:spLocks noChangeArrowheads="1"/>
          </p:cNvSpPr>
          <p:nvPr/>
        </p:nvSpPr>
        <p:spPr bwMode="auto">
          <a:xfrm>
            <a:off x="899745" y="1196845"/>
            <a:ext cx="7845425" cy="3463064"/>
          </a:xfrm>
          <a:prstGeom prst="rect">
            <a:avLst/>
          </a:prstGeom>
          <a:noFill/>
          <a:ln>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3</a:t>
            </a: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）叠加定理的验证：</a:t>
            </a:r>
          </a:p>
          <a:p>
            <a:pPr marL="0" marR="0" lvl="0" indent="0" algn="l" defTabSz="914400" rtl="0" eaLnBrk="1" fontAlgn="base" latinLnBrk="0" hangingPunct="1">
              <a:lnSpc>
                <a:spcPct val="150000"/>
              </a:lnSpc>
              <a:spcBef>
                <a:spcPct val="0"/>
              </a:spcBef>
              <a:spcAft>
                <a:spcPct val="0"/>
              </a:spcAft>
              <a:buClr>
                <a:srgbClr val="5B9362"/>
              </a:buClr>
              <a:buSzPct val="70000"/>
              <a:buFont typeface="Wingdings" panose="05000000000000000000" pitchFamily="2" charset="2"/>
              <a:buNone/>
              <a:tabLst/>
              <a:defRPr/>
            </a:pPr>
            <a:r>
              <a:rPr kumimoji="0" lang="zh-CN" altLang="en-US" sz="28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rPr>
              <a:t>验证叠加定理——在有几个独立源共同作用的线性电路中，每一元件流过的电流或其端电压，可以看成是每一独立源单独作用时在该元件上产生的电流或电压的代数和。            </a:t>
            </a:r>
          </a:p>
        </p:txBody>
      </p:sp>
    </p:spTree>
    <p:custDataLst>
      <p:tags r:id="rId1"/>
    </p:custDataLst>
    <p:extLst>
      <p:ext uri="{BB962C8B-B14F-4D97-AF65-F5344CB8AC3E}">
        <p14:creationId xmlns:p14="http://schemas.microsoft.com/office/powerpoint/2010/main" val="376277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8">
            <a:extLst>
              <a:ext uri="{FF2B5EF4-FFF2-40B4-BE49-F238E27FC236}">
                <a16:creationId xmlns:a16="http://schemas.microsoft.com/office/drawing/2014/main" id="{FC52956E-83FA-DC4C-B058-148E910170F7}"/>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8968C4A2-C978-3259-2DAF-83C82DD238A3}"/>
              </a:ext>
            </a:extLst>
          </p:cNvPr>
          <p:cNvSpPr/>
          <p:nvPr>
            <p:custDataLst>
              <p:tags r:id="rId3"/>
            </p:custDataLst>
          </p:nvPr>
        </p:nvSpPr>
        <p:spPr>
          <a:xfrm>
            <a:off x="0" y="0"/>
            <a:ext cx="9144000" cy="6858000"/>
          </a:xfrm>
          <a:prstGeom prst="rect">
            <a:avLst/>
          </a:prstGeom>
          <a:solidFill>
            <a:schemeClr val="l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015" b="0" i="0" u="none" strike="noStrike" kern="1200" cap="none" spc="0" normalizeH="0" baseline="0" noProof="1">
              <a:ln>
                <a:noFill/>
              </a:ln>
              <a:solidFill>
                <a:srgbClr val="FFFFFF"/>
              </a:solidFill>
              <a:effectLst/>
              <a:uLnTx/>
              <a:uFillTx/>
              <a:latin typeface="微软雅黑"/>
              <a:ea typeface="微软雅黑"/>
              <a:cs typeface="+mn-cs"/>
            </a:endParaRPr>
          </a:p>
        </p:txBody>
      </p:sp>
      <p:sp>
        <p:nvSpPr>
          <p:cNvPr id="54274" name="文本框 54273">
            <a:extLst>
              <a:ext uri="{FF2B5EF4-FFF2-40B4-BE49-F238E27FC236}">
                <a16:creationId xmlns:a16="http://schemas.microsoft.com/office/drawing/2014/main" id="{F3349E9C-3E2F-1316-976E-1C215B038F46}"/>
              </a:ext>
            </a:extLst>
          </p:cNvPr>
          <p:cNvSpPr txBox="1">
            <a:spLocks noChangeArrowheads="1"/>
          </p:cNvSpPr>
          <p:nvPr/>
        </p:nvSpPr>
        <p:spPr bwMode="auto">
          <a:xfrm>
            <a:off x="228600" y="381000"/>
            <a:ext cx="8278813" cy="2244725"/>
          </a:xfrm>
          <a:prstGeom prst="rect">
            <a:avLst/>
          </a:prstGeom>
          <a:noFill/>
          <a:ln>
            <a:noFill/>
          </a:ln>
        </p:spPr>
        <p:txBody>
          <a:bodyPr>
            <a:spAutoFit/>
          </a:bodyPr>
          <a:lstStyle/>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三、实验仪器</a:t>
            </a:r>
          </a:p>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1、直流电压表、直流电流表（万用表）</a:t>
            </a:r>
          </a:p>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2、双路直流稳压电源</a:t>
            </a:r>
          </a:p>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3、电阻若干</a:t>
            </a:r>
          </a:p>
        </p:txBody>
      </p:sp>
      <p:sp>
        <p:nvSpPr>
          <p:cNvPr id="54275" name="文本框 54274">
            <a:extLst>
              <a:ext uri="{FF2B5EF4-FFF2-40B4-BE49-F238E27FC236}">
                <a16:creationId xmlns:a16="http://schemas.microsoft.com/office/drawing/2014/main" id="{A7642283-87EB-5E5B-D67B-D19EAA4472C4}"/>
              </a:ext>
            </a:extLst>
          </p:cNvPr>
          <p:cNvSpPr txBox="1">
            <a:spLocks noChangeArrowheads="1"/>
          </p:cNvSpPr>
          <p:nvPr/>
        </p:nvSpPr>
        <p:spPr bwMode="auto">
          <a:xfrm>
            <a:off x="195263" y="2814638"/>
            <a:ext cx="8239125" cy="3538537"/>
          </a:xfrm>
          <a:prstGeom prst="rect">
            <a:avLst/>
          </a:prstGeom>
          <a:noFill/>
          <a:ln>
            <a:noFill/>
          </a:ln>
        </p:spPr>
        <p:txBody>
          <a:bodyPr>
            <a:spAutoFit/>
          </a:bodyPr>
          <a:lstStyle/>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32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四、注意事项</a:t>
            </a:r>
          </a:p>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1、某一个独立源单独作用时，其它电源应从电路中拿掉，并保持该支路的短路或开路状态。</a:t>
            </a:r>
          </a:p>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2、实验过程中要先假定一个</a:t>
            </a:r>
            <a:r>
              <a:rPr kumimoji="0" lang="zh-CN" altLang="en-US" sz="24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参考方向</a:t>
            </a: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a:t>
            </a:r>
          </a:p>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3、使用仪表时应注意极性。</a:t>
            </a:r>
          </a:p>
          <a:p>
            <a:pPr marL="0" marR="0" lvl="0" indent="0" algn="l" defTabSz="914400" rtl="0" eaLnBrk="1" fontAlgn="base" latinLnBrk="0" hangingPunct="1">
              <a:lnSpc>
                <a:spcPct val="100000"/>
              </a:lnSpc>
              <a:spcBef>
                <a:spcPct val="50000"/>
              </a:spcBef>
              <a:spcAft>
                <a:spcPct val="0"/>
              </a:spcAft>
              <a:buClr>
                <a:srgbClr val="D8E8D6"/>
              </a:buClr>
              <a:buSzPct val="115000"/>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4、实验时应正确选择仪表量程，减少仪表内阻对测量结果的影响。</a:t>
            </a:r>
          </a:p>
        </p:txBody>
      </p:sp>
    </p:spTree>
    <p:custDataLst>
      <p:tags r:id="rId1"/>
    </p:custDataLst>
    <p:extLst>
      <p:ext uri="{BB962C8B-B14F-4D97-AF65-F5344CB8AC3E}">
        <p14:creationId xmlns:p14="http://schemas.microsoft.com/office/powerpoint/2010/main" val="27448751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4274">
                                            <p:txEl>
                                              <p:pRg st="1" end="1"/>
                                            </p:txEl>
                                          </p:spTgt>
                                        </p:tgtEl>
                                        <p:attrNameLst>
                                          <p:attrName>style.visibility</p:attrName>
                                        </p:attrNameLst>
                                      </p:cBhvr>
                                      <p:to>
                                        <p:strVal val="visible"/>
                                      </p:to>
                                    </p:set>
                                    <p:animEffect transition="in" filter="checkerboard(across)">
                                      <p:cBhvr>
                                        <p:cTn id="7" dur="500"/>
                                        <p:tgtEl>
                                          <p:spTgt spid="5427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4274">
                                            <p:txEl>
                                              <p:pRg st="2" end="2"/>
                                            </p:txEl>
                                          </p:spTgt>
                                        </p:tgtEl>
                                        <p:attrNameLst>
                                          <p:attrName>style.visibility</p:attrName>
                                        </p:attrNameLst>
                                      </p:cBhvr>
                                      <p:to>
                                        <p:strVal val="visible"/>
                                      </p:to>
                                    </p:set>
                                    <p:animEffect transition="in" filter="checkerboard(across)">
                                      <p:cBhvr>
                                        <p:cTn id="10" dur="500"/>
                                        <p:tgtEl>
                                          <p:spTgt spid="5427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54274">
                                            <p:txEl>
                                              <p:pRg st="3" end="3"/>
                                            </p:txEl>
                                          </p:spTgt>
                                        </p:tgtEl>
                                        <p:attrNameLst>
                                          <p:attrName>style.visibility</p:attrName>
                                        </p:attrNameLst>
                                      </p:cBhvr>
                                      <p:to>
                                        <p:strVal val="visible"/>
                                      </p:to>
                                    </p:set>
                                    <p:animEffect transition="in" filter="checkerboard(across)">
                                      <p:cBhvr>
                                        <p:cTn id="13" dur="500"/>
                                        <p:tgtEl>
                                          <p:spTgt spid="54274">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18" dur="500"/>
                                        <p:tgtEl>
                                          <p:spTgt spid="5427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4275">
                                            <p:txEl>
                                              <p:charRg st="7" end="67"/>
                                            </p:txEl>
                                          </p:spTgt>
                                        </p:tgtEl>
                                        <p:attrNameLst>
                                          <p:attrName>style.visibility</p:attrName>
                                        </p:attrNameLst>
                                      </p:cBhvr>
                                      <p:to>
                                        <p:strVal val="visible"/>
                                      </p:to>
                                    </p:set>
                                    <p:animEffect transition="in" filter="blinds(horizontal)">
                                      <p:cBhvr>
                                        <p:cTn id="23" dur="500"/>
                                        <p:tgtEl>
                                          <p:spTgt spid="54275">
                                            <p:txEl>
                                              <p:charRg st="7" end="6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4275">
                                            <p:txEl>
                                              <p:charRg st="67" end="86"/>
                                            </p:txEl>
                                          </p:spTgt>
                                        </p:tgtEl>
                                        <p:attrNameLst>
                                          <p:attrName>style.visibility</p:attrName>
                                        </p:attrNameLst>
                                      </p:cBhvr>
                                      <p:to>
                                        <p:strVal val="visible"/>
                                      </p:to>
                                    </p:set>
                                    <p:animEffect transition="in" filter="blinds(horizontal)">
                                      <p:cBhvr>
                                        <p:cTn id="26" dur="500"/>
                                        <p:tgtEl>
                                          <p:spTgt spid="54275">
                                            <p:txEl>
                                              <p:charRg st="67" end="8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4275">
                                            <p:txEl>
                                              <p:charRg st="86" end="100"/>
                                            </p:txEl>
                                          </p:spTgt>
                                        </p:tgtEl>
                                        <p:attrNameLst>
                                          <p:attrName>style.visibility</p:attrName>
                                        </p:attrNameLst>
                                      </p:cBhvr>
                                      <p:to>
                                        <p:strVal val="visible"/>
                                      </p:to>
                                    </p:set>
                                    <p:animEffect transition="in" filter="blinds(horizontal)">
                                      <p:cBhvr>
                                        <p:cTn id="29" dur="500"/>
                                        <p:tgtEl>
                                          <p:spTgt spid="54275">
                                            <p:txEl>
                                              <p:charRg st="86" end="10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4275">
                                            <p:txEl>
                                              <p:charRg st="100" end="113"/>
                                            </p:txEl>
                                          </p:spTgt>
                                        </p:tgtEl>
                                        <p:attrNameLst>
                                          <p:attrName>style.visibility</p:attrName>
                                        </p:attrNameLst>
                                      </p:cBhvr>
                                      <p:to>
                                        <p:strVal val="visible"/>
                                      </p:to>
                                    </p:set>
                                    <p:animEffect transition="in" filter="blinds(horizontal)">
                                      <p:cBhvr>
                                        <p:cTn id="32" dur="500"/>
                                        <p:tgtEl>
                                          <p:spTgt spid="54275">
                                            <p:txEl>
                                              <p:charRg st="100"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图片 8">
            <a:extLst>
              <a:ext uri="{FF2B5EF4-FFF2-40B4-BE49-F238E27FC236}">
                <a16:creationId xmlns:a16="http://schemas.microsoft.com/office/drawing/2014/main" id="{667B9221-817A-6CD0-4D69-E7CEAA87F3B6}"/>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EF6BE4A2-89A7-6B3A-E084-FE332677A189}"/>
              </a:ext>
            </a:extLst>
          </p:cNvPr>
          <p:cNvSpPr/>
          <p:nvPr>
            <p:custDataLst>
              <p:tags r:id="rId3"/>
            </p:custDataLst>
          </p:nvPr>
        </p:nvSpPr>
        <p:spPr>
          <a:xfrm>
            <a:off x="0" y="0"/>
            <a:ext cx="9144000" cy="6858000"/>
          </a:xfrm>
          <a:prstGeom prst="rect">
            <a:avLst/>
          </a:prstGeom>
          <a:solidFill>
            <a:schemeClr val="l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350" b="0" i="0" u="none" strike="noStrike" kern="1200" cap="none" spc="0" normalizeH="0" baseline="0" noProof="1">
              <a:ln>
                <a:noFill/>
              </a:ln>
              <a:solidFill>
                <a:srgbClr val="FFFFFF"/>
              </a:solidFill>
              <a:effectLst/>
              <a:uLnTx/>
              <a:uFillTx/>
              <a:latin typeface="微软雅黑"/>
              <a:ea typeface="微软雅黑"/>
              <a:cs typeface="+mn-cs"/>
            </a:endParaRPr>
          </a:p>
        </p:txBody>
      </p:sp>
      <p:sp>
        <p:nvSpPr>
          <p:cNvPr id="55298" name="内容占位符 55297">
            <a:extLst>
              <a:ext uri="{FF2B5EF4-FFF2-40B4-BE49-F238E27FC236}">
                <a16:creationId xmlns:a16="http://schemas.microsoft.com/office/drawing/2014/main" id="{7AD6D041-35C5-0821-0656-E2BA69ABD1EA}"/>
              </a:ext>
            </a:extLst>
          </p:cNvPr>
          <p:cNvSpPr>
            <a:spLocks noGrp="1" noRot="1" noChangeArrowheads="1"/>
          </p:cNvSpPr>
          <p:nvPr>
            <p:ph idx="4294967295"/>
          </p:nvPr>
        </p:nvSpPr>
        <p:spPr>
          <a:xfrm>
            <a:off x="304800" y="1066800"/>
            <a:ext cx="7772400" cy="4900613"/>
          </a:xfrm>
        </p:spPr>
        <p:txBody>
          <a:bodyPr lIns="91440" tIns="45720" rIns="91440" bIns="45720"/>
          <a:lstStyle/>
          <a:p>
            <a:pPr marL="200025" indent="-200025" algn="just" defTabSz="514350" eaLnBrk="1" hangingPunct="1">
              <a:lnSpc>
                <a:spcPct val="110000"/>
              </a:lnSpc>
              <a:spcBef>
                <a:spcPts val="1013"/>
              </a:spcBef>
              <a:spcAft>
                <a:spcPct val="0"/>
              </a:spcAft>
              <a:buClr>
                <a:schemeClr val="accent1"/>
              </a:buClr>
              <a:buSzPct val="70000"/>
              <a:buFont typeface="Wingdings" panose="05000000000000000000" pitchFamily="2" charset="2"/>
              <a:buNone/>
              <a:defRPr/>
            </a:pPr>
            <a:r>
              <a:rPr lang="zh-CN" altLang="en-US" sz="3200" dirty="0">
                <a:solidFill>
                  <a:srgbClr val="000000"/>
                </a:solidFill>
                <a:sym typeface="微软雅黑" panose="020B0503020204020204" pitchFamily="34" charset="-122"/>
              </a:rPr>
              <a:t>五、实验报告要求</a:t>
            </a:r>
          </a:p>
          <a:p>
            <a:pPr marL="200025" indent="-200025" algn="just" defTabSz="514350" eaLnBrk="1" hangingPunct="1">
              <a:lnSpc>
                <a:spcPct val="110000"/>
              </a:lnSpc>
              <a:spcBef>
                <a:spcPts val="1013"/>
              </a:spcBef>
              <a:spcAft>
                <a:spcPct val="0"/>
              </a:spcAft>
              <a:buClr>
                <a:schemeClr val="accent1"/>
              </a:buClr>
              <a:buSzPct val="70000"/>
              <a:buFont typeface="Wingdings" panose="05000000000000000000" pitchFamily="2" charset="2"/>
              <a:buNone/>
              <a:defRPr/>
            </a:pPr>
            <a:r>
              <a:rPr lang="zh-CN" altLang="en-US" sz="3200" dirty="0">
                <a:solidFill>
                  <a:srgbClr val="000000"/>
                </a:solidFill>
                <a:sym typeface="微软雅黑" panose="020B0503020204020204" pitchFamily="34" charset="-122"/>
              </a:rPr>
              <a:t>   1 .根据测得的数据，验证线性电路的叠加性和比例性，分析误差产生的原因。</a:t>
            </a:r>
          </a:p>
          <a:p>
            <a:pPr marL="200025" indent="-200025" algn="just" defTabSz="514350" eaLnBrk="1" hangingPunct="1">
              <a:lnSpc>
                <a:spcPct val="110000"/>
              </a:lnSpc>
              <a:spcBef>
                <a:spcPts val="1013"/>
              </a:spcBef>
              <a:spcAft>
                <a:spcPct val="0"/>
              </a:spcAft>
              <a:buClr>
                <a:schemeClr val="accent1"/>
              </a:buClr>
              <a:buSzPct val="70000"/>
              <a:buFont typeface="Wingdings" panose="05000000000000000000" pitchFamily="2" charset="2"/>
              <a:buNone/>
              <a:defRPr/>
            </a:pPr>
            <a:r>
              <a:rPr lang="zh-CN" altLang="en-US" sz="3200" dirty="0">
                <a:solidFill>
                  <a:srgbClr val="000000"/>
                </a:solidFill>
                <a:sym typeface="微软雅黑" panose="020B0503020204020204" pitchFamily="34" charset="-122"/>
              </a:rPr>
              <a:t>    </a:t>
            </a:r>
            <a:r>
              <a:rPr lang="en-US" altLang="zh-CN" sz="3200" dirty="0">
                <a:solidFill>
                  <a:srgbClr val="000000"/>
                </a:solidFill>
                <a:sym typeface="微软雅黑" panose="020B0503020204020204" pitchFamily="34" charset="-122"/>
              </a:rPr>
              <a:t>2</a:t>
            </a:r>
            <a:r>
              <a:rPr lang="zh-CN" altLang="en-US" sz="3200" dirty="0">
                <a:solidFill>
                  <a:srgbClr val="000000"/>
                </a:solidFill>
                <a:sym typeface="微软雅黑" panose="020B0503020204020204" pitchFamily="34" charset="-122"/>
              </a:rPr>
              <a:t>.各电阻所消耗的功率能否用叠加定理计算？试用上述实验数据进行计算后作出结论</a:t>
            </a:r>
            <a:r>
              <a:rPr lang="zh-CN" altLang="en-US" sz="3200" b="1" dirty="0">
                <a:solidFill>
                  <a:srgbClr val="000000"/>
                </a:solidFill>
                <a:sym typeface="微软雅黑" panose="020B0503020204020204" pitchFamily="34" charset="-122"/>
              </a:rPr>
              <a:t>。</a:t>
            </a:r>
          </a:p>
        </p:txBody>
      </p:sp>
    </p:spTree>
    <p:custDataLst>
      <p:tags r:id="rId1"/>
    </p:custDataLst>
    <p:extLst>
      <p:ext uri="{BB962C8B-B14F-4D97-AF65-F5344CB8AC3E}">
        <p14:creationId xmlns:p14="http://schemas.microsoft.com/office/powerpoint/2010/main" val="35305819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wipe(down)">
                                      <p:cBhvr>
                                        <p:cTn id="12" dur="500"/>
                                        <p:tgtEl>
                                          <p:spTgt spid="552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7" dur="500"/>
                                        <p:tgtEl>
                                          <p:spTgt spid="552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45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f4dff08-73f7-4b41-b57b-11b1c83db95f}"/>
  <p:tag name="KSO_WM_UNIT_TYPE" val="i"/>
</p:tagLst>
</file>

<file path=ppt/tags/tag102.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 name="WM_BEAUTIFY_SHAPE_IDENTITY" val="{a0b2fc8a-9c8c-4c3a-a348-72a7efd9879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f4dff08-73f7-4b41-b57b-11b1c83db95f}"/>
  <p:tag name="KSO_WM_UNIT_TYPE" val="i"/>
</p:tagLst>
</file>

<file path=ppt/tags/tag106.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 name="WM_BEAUTIFY_SHAPE_IDENTITY" val="{a0b2fc8a-9c8c-4c3a-a348-72a7efd9879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f4dff08-73f7-4b41-b57b-11b1c83db95f}"/>
  <p:tag name="KSO_WM_UNIT_TYPE" val="i"/>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 name="WM_BEAUTIFY_SHAPE_IDENTITY" val="{a0b2fc8a-9c8c-4c3a-a348-72a7efd9879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f4dff08-73f7-4b41-b57b-11b1c83db95f}"/>
  <p:tag name="KSO_WM_UNIT_TYPE" val="i"/>
</p:tagLst>
</file>

<file path=ppt/tags/tag113.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 name="WM_BEAUTIFY_SHAPE_IDENTITY" val="{a0b2fc8a-9c8c-4c3a-a348-72a7efd9879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f4dff08-73f7-4b41-b57b-11b1c83db95f}"/>
  <p:tag name="KSO_WM_UNIT_TYPE" val="i"/>
</p:tagLst>
</file>

<file path=ppt/tags/tag116.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 name="WM_BEAUTIFY_SHAPE_IDENTITY" val="{a0b2fc8a-9c8c-4c3a-a348-72a7efd9879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f4dff08-73f7-4b41-b57b-11b1c83db95f}"/>
  <p:tag name="KSO_WM_UNIT_TYPE" val="i"/>
</p:tagLst>
</file>

<file path=ppt/tags/tag119.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 name="WM_BEAUTIFY_SHAPE_IDENTITY" val="{a0b2fc8a-9c8c-4c3a-a348-72a7efd9879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f4dff08-73f7-4b41-b57b-11b1c83db95f}"/>
  <p:tag name="KSO_WM_UNIT_TYPE" val="i"/>
</p:tagLst>
</file>

<file path=ppt/tags/tag122.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 name="WM_BEAUTIFY_SHAPE_IDENTITY" val="{a0b2fc8a-9c8c-4c3a-a348-72a7efd9879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f4dff08-73f7-4b41-b57b-11b1c83db95f}"/>
  <p:tag name="KSO_WM_UNIT_TYPE" val="i"/>
</p:tagLst>
</file>

<file path=ppt/tags/tag125.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 name="WM_BEAUTIFY_SHAPE_IDENTITY" val="{a0b2fc8a-9c8c-4c3a-a348-72a7efd9879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WM_BEAUTIFY_SHAPE_IDENTITY" val="{ff4dff08-73f7-4b41-b57b-11b1c83db95f}"/>
  <p:tag name="KSO_WM_UNIT_TYPE" val="i"/>
</p:tagLst>
</file>

<file path=ppt/tags/tag128.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 name="WM_BEAUTIFY_SHAPE_IDENTITY" val="{a0b2fc8a-9c8c-4c3a-a348-72a7efd9879c}"/>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45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SLIDE_BK_DARK_LIGHT" val="2"/>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SLIDE_BK_DARK_LIGHT" val="2"/>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 name="KSO_WM_SLIDE_BK_DARK_LIGHT" val="2"/>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59.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COMBINE_RELATE_SLIDE_ID" val="background20177594_1"/>
  <p:tag name="KSO_WM_TEMPLATE_CATEGORY" val="custom"/>
  <p:tag name="KSO_WM_TEMPLATE_INDEX" val="20180456"/>
  <p:tag name="KSO_WM_TEMPLATE_SUBCATEGORY" val="0"/>
  <p:tag name="KSO_WM_TEMPLATE_THUMBS_INDEX" val="1、5、9、11、15、23、31"/>
  <p:tag name="KSO_WM_UNIT_SHOW_EDIT_AREA_INDICATION" val="0"/>
  <p:tag name="KSO_WM_TEMPLATE_MASTER_TYPE" val="1"/>
  <p:tag name="KSO_WM_TEMPLATE_COLOR_TYPE" val="1"/>
  <p:tag name="KSO_WM_TEMPLATE_MASTER_THUMB_INDEX" val="12"/>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69.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leftRight"/>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5.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SLIDE_BACKGROUND_TYPE" val="topBottom"/>
  <p:tag name="KSO_WM_SLIDE_BK_DARK_LIGHT" val="2"/>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自定义 59">
      <a:dk1>
        <a:srgbClr val="000000"/>
      </a:dk1>
      <a:lt1>
        <a:srgbClr val="FFFFFF"/>
      </a:lt1>
      <a:dk2>
        <a:srgbClr val="D8E8D6"/>
      </a:dk2>
      <a:lt2>
        <a:srgbClr val="FFFFFF"/>
      </a:lt2>
      <a:accent1>
        <a:srgbClr val="5B9362"/>
      </a:accent1>
      <a:accent2>
        <a:srgbClr val="71945C"/>
      </a:accent2>
      <a:accent3>
        <a:srgbClr val="819454"/>
      </a:accent3>
      <a:accent4>
        <a:srgbClr val="94964C"/>
      </a:accent4>
      <a:accent5>
        <a:srgbClr val="A49545"/>
      </a:accent5>
      <a:accent6>
        <a:srgbClr val="B6963F"/>
      </a:accent6>
      <a:hlink>
        <a:srgbClr val="50AAD2"/>
      </a:hlink>
      <a:folHlink>
        <a:srgbClr val="9A3C9F"/>
      </a:folHlink>
    </a:clrScheme>
    <a:fontScheme name="自定义 1">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全屏显示(4:3)</PresentationFormat>
  <Paragraphs>107</Paragraphs>
  <Slides>9</Slides>
  <Notes>1</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0</vt:i4>
      </vt:variant>
      <vt:variant>
        <vt:lpstr>幻灯片标题</vt:lpstr>
      </vt:variant>
      <vt:variant>
        <vt:i4>9</vt:i4>
      </vt:variant>
    </vt:vector>
  </HeadingPairs>
  <TitlesOfParts>
    <vt:vector size="19" baseType="lpstr">
      <vt:lpstr>等线</vt:lpstr>
      <vt:lpstr>汉仪旗黑-85S</vt:lpstr>
      <vt:lpstr>宋体</vt:lpstr>
      <vt:lpstr>微软雅黑</vt:lpstr>
      <vt:lpstr>Arial</vt:lpstr>
      <vt:lpstr>Calibri</vt:lpstr>
      <vt:lpstr>Times New Roman</vt:lpstr>
      <vt:lpstr>Wingdings</vt:lpstr>
      <vt:lpstr>Office 主题</vt:lpstr>
      <vt:lpstr>3_Office 主题​​</vt:lpstr>
      <vt:lpstr> 实验二 基尔霍夫定理和叠加定理</vt:lpstr>
      <vt:lpstr>预习检查</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实验二 基尔霍夫定理和叠加定理</dc:title>
  <dc:creator>hp</dc:creator>
  <cp:lastModifiedBy>李 海涛</cp:lastModifiedBy>
  <cp:revision>2</cp:revision>
  <dcterms:created xsi:type="dcterms:W3CDTF">2022-10-19T23:17:59Z</dcterms:created>
  <dcterms:modified xsi:type="dcterms:W3CDTF">2022-10-19T23:18:43Z</dcterms:modified>
</cp:coreProperties>
</file>