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1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C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5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0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2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2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4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8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4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10/15/2021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77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682EC-25B7-4F72-8CB2-1C8139BE3F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392" r="-1" b="-1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7E8762-EF39-4487-81D8-F320BCE58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274298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9C3B1"/>
                </a:solidFill>
              </a:rPr>
              <a:t>RoCry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5D8B8-8946-4318-8343-D770E7213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233" y="3602038"/>
            <a:ext cx="8630138" cy="2569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Created by:</a:t>
            </a:r>
          </a:p>
          <a:p>
            <a:r>
              <a:rPr lang="en-US" dirty="0">
                <a:solidFill>
                  <a:srgbClr val="FFFFFF"/>
                </a:solidFill>
              </a:rPr>
              <a:t>Dylan Bowsky, Tonia Hurst, Kevin Mau, and Abiy </a:t>
            </a:r>
            <a:r>
              <a:rPr lang="en-US" dirty="0" err="1">
                <a:solidFill>
                  <a:srgbClr val="FFFFFF"/>
                </a:solidFill>
              </a:rPr>
              <a:t>Mekuria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7792165-6B35-428C-A00E-2D2058FB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0626" y="5709220"/>
            <a:ext cx="685135" cy="108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8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E0F166C3-D45F-4A92-A291-15B874AD1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6CEC91-770B-42C4-A145-1B46A5314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49863" cy="6861532"/>
            <a:chOff x="7739089" y="-3532"/>
            <a:chExt cx="4449863" cy="686153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D4806A-AF58-4453-B072-6A4A4F038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A9DFD6B-459F-49A7-AC49-D1DFA7339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E8CB084-44E1-4B4B-91FF-4A20D55DF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627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6C295B8D-0725-41E2-9095-AF10CED97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20000"/>
              </a:schemeClr>
            </a:solidFill>
            <a:ln w="2095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BB0B65EA-ACB0-4F3D-96BE-DC8EB96A7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862" y="556562"/>
              <a:ext cx="2681635" cy="268163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8D1B1F2F-C82A-4502-A778-98238C1B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56735" y="12053"/>
              <a:ext cx="3857958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1A4066CF-83FA-4BF2-8618-AD3CF2DCE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42F33-C7A4-4169-B745-1A265B70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943725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The product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23D2D-7612-4A32-8AD2-ACC0BED1B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943725" cy="3875603"/>
          </a:xfrm>
        </p:spPr>
        <p:txBody>
          <a:bodyPr>
            <a:normAutofit/>
          </a:bodyPr>
          <a:lstStyle/>
          <a:p>
            <a:r>
              <a:rPr lang="en-US" dirty="0"/>
              <a:t>This is a one stop shop for your crypto, stock, and bond portfolio</a:t>
            </a:r>
          </a:p>
          <a:p>
            <a:r>
              <a:rPr lang="en-US" dirty="0"/>
              <a:t>We make investing easy using our recommended portfolio’s</a:t>
            </a:r>
          </a:p>
          <a:p>
            <a:r>
              <a:rPr lang="en-US" dirty="0"/>
              <a:t>We use Machine Learning to enhance your portfolios and stay up to date with trends!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3E5AF-0CCF-4FC4-B15B-151862B8E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349" y="725850"/>
            <a:ext cx="1635549" cy="26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33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FFE4B1-0C8D-42AF-8708-9452BBC0F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8058" y="0"/>
            <a:ext cx="4842451" cy="6290051"/>
            <a:chOff x="6968058" y="0"/>
            <a:chExt cx="4842451" cy="629005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2640A5D-6AAA-4BD0-8F9E-947D32E86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Graphic 18">
              <a:extLst>
                <a:ext uri="{FF2B5EF4-FFF2-40B4-BE49-F238E27FC236}">
                  <a16:creationId xmlns:a16="http://schemas.microsoft.com/office/drawing/2014/main" id="{5004930C-818C-41BC-8346-DD8A8AA56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3600000">
              <a:off x="7192513" y="5208982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150E4F-A492-4FF2-A7B7-3275EAEDD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28124" y="4672162"/>
              <a:ext cx="256132" cy="2561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78181CF-FD84-4C33-A523-4227DD0AB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00707" y="0"/>
              <a:ext cx="3721476" cy="1682047"/>
            </a:xfrm>
            <a:custGeom>
              <a:avLst/>
              <a:gdLst>
                <a:gd name="connsiteX0" fmla="*/ 0 w 3721476"/>
                <a:gd name="connsiteY0" fmla="*/ 0 h 1682047"/>
                <a:gd name="connsiteX1" fmla="*/ 3721476 w 3721476"/>
                <a:gd name="connsiteY1" fmla="*/ 0 h 1682047"/>
                <a:gd name="connsiteX2" fmla="*/ 3721230 w 3721476"/>
                <a:gd name="connsiteY2" fmla="*/ 4881 h 1682047"/>
                <a:gd name="connsiteX3" fmla="*/ 1862697 w 3721476"/>
                <a:gd name="connsiteY3" fmla="*/ 1682047 h 1682047"/>
                <a:gd name="connsiteX4" fmla="*/ 0 w 3721476"/>
                <a:gd name="connsiteY4" fmla="*/ 1682047 h 168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1476" h="1682047">
                  <a:moveTo>
                    <a:pt x="0" y="0"/>
                  </a:moveTo>
                  <a:lnTo>
                    <a:pt x="3721476" y="0"/>
                  </a:lnTo>
                  <a:lnTo>
                    <a:pt x="3721230" y="4881"/>
                  </a:lnTo>
                  <a:cubicBezTo>
                    <a:pt x="3625562" y="946929"/>
                    <a:pt x="2829989" y="1682047"/>
                    <a:pt x="1862697" y="1682047"/>
                  </a:cubicBezTo>
                  <a:lnTo>
                    <a:pt x="0" y="1682047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4291BA4-6012-4E62-9967-AAF860BC2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94494" y="0"/>
              <a:ext cx="3281081" cy="1452282"/>
            </a:xfrm>
            <a:custGeom>
              <a:avLst/>
              <a:gdLst>
                <a:gd name="connsiteX0" fmla="*/ 0 w 2872279"/>
                <a:gd name="connsiteY0" fmla="*/ 0 h 1183937"/>
                <a:gd name="connsiteX1" fmla="*/ 2872279 w 2872279"/>
                <a:gd name="connsiteY1" fmla="*/ 0 h 1183937"/>
                <a:gd name="connsiteX2" fmla="*/ 2868418 w 2872279"/>
                <a:gd name="connsiteY2" fmla="*/ 25304 h 1183937"/>
                <a:gd name="connsiteX3" fmla="*/ 1446821 w 2872279"/>
                <a:gd name="connsiteY3" fmla="*/ 1183937 h 1183937"/>
                <a:gd name="connsiteX4" fmla="*/ 0 w 2872279"/>
                <a:gd name="connsiteY4" fmla="*/ 1183937 h 118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279" h="1183937">
                  <a:moveTo>
                    <a:pt x="0" y="0"/>
                  </a:moveTo>
                  <a:lnTo>
                    <a:pt x="2872279" y="0"/>
                  </a:lnTo>
                  <a:lnTo>
                    <a:pt x="2868418" y="25304"/>
                  </a:lnTo>
                  <a:cubicBezTo>
                    <a:pt x="2733112" y="686540"/>
                    <a:pt x="2148060" y="1183937"/>
                    <a:pt x="1446821" y="1183937"/>
                  </a:cubicBezTo>
                  <a:lnTo>
                    <a:pt x="0" y="1183937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bg2">
                  <a:lumMod val="75000"/>
                  <a:lumOff val="2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DB4C2B0A-BA86-462E-AECA-6706FA6C9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00707" y="1837752"/>
              <a:ext cx="4389377" cy="438937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9BE68-844E-4BC4-9C1A-0F8721B9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15875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The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C6D1-E58F-489D-8C74-980E0852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158753" cy="3878707"/>
          </a:xfrm>
        </p:spPr>
        <p:txBody>
          <a:bodyPr>
            <a:normAutofit/>
          </a:bodyPr>
          <a:lstStyle/>
          <a:p>
            <a:r>
              <a:rPr lang="en-US" dirty="0"/>
              <a:t>RoCry uses machine learning in your portfolio by looking at the daily returns summation of the portfolio and creating a random forest classier model.</a:t>
            </a:r>
          </a:p>
          <a:p>
            <a:r>
              <a:rPr lang="en-US" dirty="0"/>
              <a:t>Why </a:t>
            </a:r>
            <a:r>
              <a:rPr lang="en-US" b="1" u="sng" dirty="0">
                <a:solidFill>
                  <a:srgbClr val="00B050"/>
                </a:solidFill>
              </a:rPr>
              <a:t>Rf model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can use a vast amount of data and also not worry as much with overfitting and biases</a:t>
            </a:r>
          </a:p>
          <a:p>
            <a:r>
              <a:rPr lang="en-US" dirty="0"/>
              <a:t>For our F-T-W we used a </a:t>
            </a:r>
            <a:r>
              <a:rPr lang="en-US" dirty="0">
                <a:solidFill>
                  <a:srgbClr val="00B0F0"/>
                </a:solidFill>
              </a:rPr>
              <a:t>neural network </a:t>
            </a:r>
            <a:r>
              <a:rPr lang="en-US" dirty="0"/>
              <a:t>which is looking at daily return trends on our weekly fund picks.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EC796-7570-41C3-A0A4-2D0AD6DDD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273" y="2457802"/>
            <a:ext cx="1907396" cy="306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9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E0F166C3-D45F-4A92-A291-15B874AD1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6CEC91-770B-42C4-A145-1B46A5314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49863" cy="6861532"/>
            <a:chOff x="7739089" y="-3532"/>
            <a:chExt cx="4449863" cy="686153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D4806A-AF58-4453-B072-6A4A4F038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A9DFD6B-459F-49A7-AC49-D1DFA7339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E8CB084-44E1-4B4B-91FF-4A20D55DF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627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6C295B8D-0725-41E2-9095-AF10CED97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20000"/>
              </a:schemeClr>
            </a:solidFill>
            <a:ln w="2095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BB0B65EA-ACB0-4F3D-96BE-DC8EB96A7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862" y="556562"/>
              <a:ext cx="2681635" cy="268163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8D1B1F2F-C82A-4502-A778-98238C1B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56735" y="12053"/>
              <a:ext cx="3857958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1A4066CF-83FA-4BF2-8618-AD3CF2DCE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75A07-70F2-42F6-9632-0873C4C4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943725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Portfolios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45F1-1854-4650-83DA-6F57B8EE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943725" cy="3875603"/>
          </a:xfrm>
        </p:spPr>
        <p:txBody>
          <a:bodyPr>
            <a:normAutofit/>
          </a:bodyPr>
          <a:lstStyle/>
          <a:p>
            <a:r>
              <a:rPr lang="en-US" dirty="0"/>
              <a:t>Hand picked by the team.</a:t>
            </a:r>
          </a:p>
          <a:p>
            <a:r>
              <a:rPr lang="en-US" dirty="0"/>
              <a:t>The goal is to create a well-rounded portfolio for the user</a:t>
            </a:r>
          </a:p>
          <a:p>
            <a:r>
              <a:rPr lang="en-US" dirty="0"/>
              <a:t>An easy way to get integrated with Crypto</a:t>
            </a:r>
          </a:p>
          <a:p>
            <a:r>
              <a:rPr lang="en-US" dirty="0"/>
              <a:t>The portfolios are based off of risk tolerance of the user. </a:t>
            </a:r>
          </a:p>
          <a:p>
            <a:r>
              <a:rPr lang="en-US" dirty="0"/>
              <a:t>Starting from a no risk, pure bond, to a high-risk using stocks and crypto currencies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B1B05-65DC-4FB0-8335-79C989AED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190" y="725850"/>
            <a:ext cx="1633866" cy="26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7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FFE4B1-0C8D-42AF-8708-9452BBC0F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68058" y="0"/>
            <a:ext cx="4842451" cy="6290051"/>
            <a:chOff x="6968058" y="0"/>
            <a:chExt cx="4842451" cy="629005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2640A5D-6AAA-4BD0-8F9E-947D32E86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Graphic 18">
              <a:extLst>
                <a:ext uri="{FF2B5EF4-FFF2-40B4-BE49-F238E27FC236}">
                  <a16:creationId xmlns:a16="http://schemas.microsoft.com/office/drawing/2014/main" id="{5004930C-818C-41BC-8346-DD8A8AA56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3600000">
              <a:off x="7192513" y="5208982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150E4F-A492-4FF2-A7B7-3275EAEDD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28124" y="4672162"/>
              <a:ext cx="256132" cy="2561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78181CF-FD84-4C33-A523-4227DD0AB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00707" y="0"/>
              <a:ext cx="3721476" cy="1682047"/>
            </a:xfrm>
            <a:custGeom>
              <a:avLst/>
              <a:gdLst>
                <a:gd name="connsiteX0" fmla="*/ 0 w 3721476"/>
                <a:gd name="connsiteY0" fmla="*/ 0 h 1682047"/>
                <a:gd name="connsiteX1" fmla="*/ 3721476 w 3721476"/>
                <a:gd name="connsiteY1" fmla="*/ 0 h 1682047"/>
                <a:gd name="connsiteX2" fmla="*/ 3721230 w 3721476"/>
                <a:gd name="connsiteY2" fmla="*/ 4881 h 1682047"/>
                <a:gd name="connsiteX3" fmla="*/ 1862697 w 3721476"/>
                <a:gd name="connsiteY3" fmla="*/ 1682047 h 1682047"/>
                <a:gd name="connsiteX4" fmla="*/ 0 w 3721476"/>
                <a:gd name="connsiteY4" fmla="*/ 1682047 h 168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1476" h="1682047">
                  <a:moveTo>
                    <a:pt x="0" y="0"/>
                  </a:moveTo>
                  <a:lnTo>
                    <a:pt x="3721476" y="0"/>
                  </a:lnTo>
                  <a:lnTo>
                    <a:pt x="3721230" y="4881"/>
                  </a:lnTo>
                  <a:cubicBezTo>
                    <a:pt x="3625562" y="946929"/>
                    <a:pt x="2829989" y="1682047"/>
                    <a:pt x="1862697" y="1682047"/>
                  </a:cubicBezTo>
                  <a:lnTo>
                    <a:pt x="0" y="1682047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4291BA4-6012-4E62-9967-AAF860BC2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94494" y="0"/>
              <a:ext cx="3281081" cy="1452282"/>
            </a:xfrm>
            <a:custGeom>
              <a:avLst/>
              <a:gdLst>
                <a:gd name="connsiteX0" fmla="*/ 0 w 2872279"/>
                <a:gd name="connsiteY0" fmla="*/ 0 h 1183937"/>
                <a:gd name="connsiteX1" fmla="*/ 2872279 w 2872279"/>
                <a:gd name="connsiteY1" fmla="*/ 0 h 1183937"/>
                <a:gd name="connsiteX2" fmla="*/ 2868418 w 2872279"/>
                <a:gd name="connsiteY2" fmla="*/ 25304 h 1183937"/>
                <a:gd name="connsiteX3" fmla="*/ 1446821 w 2872279"/>
                <a:gd name="connsiteY3" fmla="*/ 1183937 h 1183937"/>
                <a:gd name="connsiteX4" fmla="*/ 0 w 2872279"/>
                <a:gd name="connsiteY4" fmla="*/ 1183937 h 118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2279" h="1183937">
                  <a:moveTo>
                    <a:pt x="0" y="0"/>
                  </a:moveTo>
                  <a:lnTo>
                    <a:pt x="2872279" y="0"/>
                  </a:lnTo>
                  <a:lnTo>
                    <a:pt x="2868418" y="25304"/>
                  </a:lnTo>
                  <a:cubicBezTo>
                    <a:pt x="2733112" y="686540"/>
                    <a:pt x="2148060" y="1183937"/>
                    <a:pt x="1446821" y="1183937"/>
                  </a:cubicBezTo>
                  <a:lnTo>
                    <a:pt x="0" y="1183937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bg2">
                  <a:lumMod val="75000"/>
                  <a:lumOff val="2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DB4C2B0A-BA86-462E-AECA-6706FA6C9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00707" y="1837752"/>
              <a:ext cx="4389377" cy="438937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F2D0A-03EA-4F89-B7AC-387AA3AE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15875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RoCry Bot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BB55A-9182-44AB-AC4C-663F892BA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158753" cy="3878707"/>
          </a:xfrm>
        </p:spPr>
        <p:txBody>
          <a:bodyPr>
            <a:normAutofit/>
          </a:bodyPr>
          <a:lstStyle/>
          <a:p>
            <a:r>
              <a:rPr lang="en-US" dirty="0"/>
              <a:t>RoCry is our chat bot for the user to get acquainted with investing.</a:t>
            </a:r>
          </a:p>
          <a:p>
            <a:r>
              <a:rPr lang="en-US" dirty="0"/>
              <a:t>The goal is to create an interactive bot which will give recommendations for which portfolio we will provide</a:t>
            </a:r>
          </a:p>
          <a:p>
            <a:r>
              <a:rPr lang="en-US" dirty="0"/>
              <a:t>RoCry will be using Lambda for its functions and </a:t>
            </a:r>
            <a:r>
              <a:rPr lang="en-US" dirty="0" err="1"/>
              <a:t>Kommunicate</a:t>
            </a:r>
            <a:r>
              <a:rPr lang="en-US" dirty="0"/>
              <a:t> for its integration to the dash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B734A-86CC-44A7-BD3D-6ACD5BF49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255" y="2457802"/>
            <a:ext cx="1905433" cy="306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2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06FDC3C5-8431-45BA-A6F9-CFFCB567E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375F62-07E0-443B-9C48-A98235932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49863" cy="6861532"/>
            <a:chOff x="7739089" y="-3532"/>
            <a:chExt cx="4449863" cy="686153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AD3DE53-A5DD-4681-A623-D2ABA4F58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5951" y="1365822"/>
              <a:ext cx="819954" cy="995873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1">
                  <a:lumMod val="75000"/>
                </a:schemeClr>
              </a:fgClr>
              <a:bgClr>
                <a:schemeClr val="accent1">
                  <a:lumMod val="5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B180B35-C330-4CE0-8539-32985154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0F4DE9E-8700-47A1-B979-37CF4E27F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DA72DB4-0020-442C-A0F9-7320837E1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627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31" name="Graphic 9">
              <a:extLst>
                <a:ext uri="{FF2B5EF4-FFF2-40B4-BE49-F238E27FC236}">
                  <a16:creationId xmlns:a16="http://schemas.microsoft.com/office/drawing/2014/main" id="{BC11E757-F50F-4F18-9F0D-6DF406191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20000"/>
              </a:schemeClr>
            </a:solidFill>
            <a:ln w="2095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E8A144E7-745C-4BEF-AE3D-D714ABF11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862" y="556562"/>
              <a:ext cx="2681635" cy="268163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Graphic 9">
              <a:extLst>
                <a:ext uri="{FF2B5EF4-FFF2-40B4-BE49-F238E27FC236}">
                  <a16:creationId xmlns:a16="http://schemas.microsoft.com/office/drawing/2014/main" id="{AE4696B9-5372-4006-B954-F44B5BDAA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55227" y="17974"/>
              <a:ext cx="3875605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5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918A3-E78C-451C-8445-5EEED2914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6953436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Enough with the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FA159-7467-4B2F-905A-8780D30E3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97348"/>
            <a:ext cx="6953436" cy="22589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Let's take a dive into our dash and meet the team along with RoCry our chat bot!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73D8D-D93A-4CCC-9CD1-E1B459FD2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954" y="628650"/>
            <a:ext cx="1632666" cy="262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5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5AABFA05-E806-48B0-BA38-42F01BD63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DDC377-BE64-4F1B-80B7-057C95665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5972" y="-1"/>
            <a:ext cx="4112311" cy="6858001"/>
            <a:chOff x="7935972" y="-1"/>
            <a:chExt cx="4112311" cy="685800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04EC963-D536-4453-AA53-8431AB5EF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0769" y="756967"/>
              <a:ext cx="438100" cy="43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Graphic 18">
              <a:extLst>
                <a:ext uri="{FF2B5EF4-FFF2-40B4-BE49-F238E27FC236}">
                  <a16:creationId xmlns:a16="http://schemas.microsoft.com/office/drawing/2014/main" id="{9830F5A7-3C8A-4FDD-A9D3-679558CA6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5972" y="4013148"/>
              <a:ext cx="813897" cy="1240422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279D6A93-291B-4380-BF71-74648EA48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1063796"/>
              <a:ext cx="3518852" cy="3518851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75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7F4B6ED-6E4B-4600-BF49-D0B0A2F6E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12156" y="4526823"/>
              <a:ext cx="260714" cy="2607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C7015312-5A36-4C0D-8547-E8CCA22DC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1063157"/>
              <a:ext cx="3540249" cy="354024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6E37D0-F1F6-4779-A0DD-BE7107CC5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4793253"/>
              <a:ext cx="3518852" cy="2064747"/>
            </a:xfrm>
            <a:custGeom>
              <a:avLst/>
              <a:gdLst>
                <a:gd name="connsiteX0" fmla="*/ 1762010 w 3518852"/>
                <a:gd name="connsiteY0" fmla="*/ 0 h 2212102"/>
                <a:gd name="connsiteX1" fmla="*/ 3518852 w 3518852"/>
                <a:gd name="connsiteY1" fmla="*/ 0 h 2212102"/>
                <a:gd name="connsiteX2" fmla="*/ 3518852 w 3518852"/>
                <a:gd name="connsiteY2" fmla="*/ 1747195 h 2212102"/>
                <a:gd name="connsiteX3" fmla="*/ 3483055 w 3518852"/>
                <a:gd name="connsiteY3" fmla="*/ 2100355 h 2212102"/>
                <a:gd name="connsiteX4" fmla="*/ 3454163 w 3518852"/>
                <a:gd name="connsiteY4" fmla="*/ 2212102 h 2212102"/>
                <a:gd name="connsiteX5" fmla="*/ 0 w 3518852"/>
                <a:gd name="connsiteY5" fmla="*/ 2212102 h 2212102"/>
                <a:gd name="connsiteX6" fmla="*/ 0 w 3518852"/>
                <a:gd name="connsiteY6" fmla="*/ 1752335 h 2212102"/>
                <a:gd name="connsiteX7" fmla="*/ 1762010 w 3518852"/>
                <a:gd name="connsiteY7" fmla="*/ 0 h 221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8852" h="2212102">
                  <a:moveTo>
                    <a:pt x="1762010" y="0"/>
                  </a:moveTo>
                  <a:lnTo>
                    <a:pt x="3518852" y="0"/>
                  </a:lnTo>
                  <a:lnTo>
                    <a:pt x="3518852" y="1747195"/>
                  </a:lnTo>
                  <a:cubicBezTo>
                    <a:pt x="3518852" y="1868170"/>
                    <a:pt x="3506526" y="1986282"/>
                    <a:pt x="3483055" y="2100355"/>
                  </a:cubicBezTo>
                  <a:lnTo>
                    <a:pt x="3454163" y="2212102"/>
                  </a:lnTo>
                  <a:lnTo>
                    <a:pt x="0" y="2212102"/>
                  </a:lnTo>
                  <a:lnTo>
                    <a:pt x="0" y="1752335"/>
                  </a:lnTo>
                  <a:cubicBezTo>
                    <a:pt x="0" y="784537"/>
                    <a:pt x="788868" y="0"/>
                    <a:pt x="176201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DB3FC3E-AEEC-4250-B91C-26CA109ED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785" y="-1"/>
              <a:ext cx="3316434" cy="976017"/>
            </a:xfrm>
            <a:custGeom>
              <a:avLst/>
              <a:gdLst>
                <a:gd name="connsiteX0" fmla="*/ 0 w 2779229"/>
                <a:gd name="connsiteY0" fmla="*/ 0 h 817919"/>
                <a:gd name="connsiteX1" fmla="*/ 2779229 w 2779229"/>
                <a:gd name="connsiteY1" fmla="*/ 0 h 817919"/>
                <a:gd name="connsiteX2" fmla="*/ 2755430 w 2779229"/>
                <a:gd name="connsiteY2" fmla="*/ 49404 h 817919"/>
                <a:gd name="connsiteX3" fmla="*/ 1464180 w 2779229"/>
                <a:gd name="connsiteY3" fmla="*/ 817919 h 817919"/>
                <a:gd name="connsiteX4" fmla="*/ 0 w 2779229"/>
                <a:gd name="connsiteY4" fmla="*/ 817919 h 81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9229" h="817919">
                  <a:moveTo>
                    <a:pt x="0" y="0"/>
                  </a:moveTo>
                  <a:lnTo>
                    <a:pt x="2779229" y="0"/>
                  </a:lnTo>
                  <a:lnTo>
                    <a:pt x="2755430" y="49404"/>
                  </a:lnTo>
                  <a:cubicBezTo>
                    <a:pt x="2506760" y="507168"/>
                    <a:pt x="2021765" y="817919"/>
                    <a:pt x="1464180" y="817919"/>
                  </a:cubicBezTo>
                  <a:lnTo>
                    <a:pt x="0" y="8179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A8FF1-89C5-4816-A5AA-A92FD916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943725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Struggles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FE5A-58DD-46FE-B641-060792E93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943725" cy="3872995"/>
          </a:xfrm>
        </p:spPr>
        <p:txBody>
          <a:bodyPr>
            <a:normAutofit/>
          </a:bodyPr>
          <a:lstStyle/>
          <a:p>
            <a:r>
              <a:rPr lang="en-US" dirty="0"/>
              <a:t>Being able to integrate the bot with Lambda and using voice chat rather than text chat</a:t>
            </a:r>
          </a:p>
          <a:p>
            <a:r>
              <a:rPr lang="en-US" dirty="0"/>
              <a:t>Getting a large amount of data and then cleaning it for the user</a:t>
            </a:r>
          </a:p>
          <a:p>
            <a:r>
              <a:rPr lang="en-US" dirty="0"/>
              <a:t>Finding the machine learning that correctly fit with our goal at RoCry</a:t>
            </a:r>
          </a:p>
          <a:p>
            <a:r>
              <a:rPr lang="en-US" dirty="0"/>
              <a:t>Speech bot only works with Google and not Lex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F5ED44-6668-401E-AD94-8D97CB6C5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577" y="1614529"/>
            <a:ext cx="1521486" cy="24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0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olor Fill">
            <a:extLst>
              <a:ext uri="{FF2B5EF4-FFF2-40B4-BE49-F238E27FC236}">
                <a16:creationId xmlns:a16="http://schemas.microsoft.com/office/drawing/2014/main" id="{3FFB0B4B-B126-43E0-A25C-BA563433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Group 14">
            <a:extLst>
              <a:ext uri="{FF2B5EF4-FFF2-40B4-BE49-F238E27FC236}">
                <a16:creationId xmlns:a16="http://schemas.microsoft.com/office/drawing/2014/main" id="{F6404A68-5931-43D8-B2F1-B632DAC4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37" name="Oval 15">
              <a:extLst>
                <a:ext uri="{FF2B5EF4-FFF2-40B4-BE49-F238E27FC236}">
                  <a16:creationId xmlns:a16="http://schemas.microsoft.com/office/drawing/2014/main" id="{1A39B074-6320-47A6-B37F-11F5C092F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Graphic 18">
              <a:extLst>
                <a:ext uri="{FF2B5EF4-FFF2-40B4-BE49-F238E27FC236}">
                  <a16:creationId xmlns:a16="http://schemas.microsoft.com/office/drawing/2014/main" id="{BC943D3E-EE8F-41E2-BAE3-C16E786F9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Oval 17">
              <a:extLst>
                <a:ext uri="{FF2B5EF4-FFF2-40B4-BE49-F238E27FC236}">
                  <a16:creationId xmlns:a16="http://schemas.microsoft.com/office/drawing/2014/main" id="{61372153-F8F4-4C78-9183-AB99ED32D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18">
              <a:extLst>
                <a:ext uri="{FF2B5EF4-FFF2-40B4-BE49-F238E27FC236}">
                  <a16:creationId xmlns:a16="http://schemas.microsoft.com/office/drawing/2014/main" id="{4C53F320-7F87-42E2-826D-DCA61223C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-1190"/>
              <a:ext cx="3522672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C73C35A-A029-4C6C-BECB-D73FCEC2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Graphic 9">
              <a:extLst>
                <a:ext uri="{FF2B5EF4-FFF2-40B4-BE49-F238E27FC236}">
                  <a16:creationId xmlns:a16="http://schemas.microsoft.com/office/drawing/2014/main" id="{1F17AF78-D785-4C1C-B823-1B0A9F422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B007C-2BDD-43D4-A444-76D4CFC5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6943725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Next step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0C4E5-0F47-4EC5-88FE-1F3B228F9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6943725" cy="3878712"/>
          </a:xfrm>
        </p:spPr>
        <p:txBody>
          <a:bodyPr>
            <a:normAutofit/>
          </a:bodyPr>
          <a:lstStyle/>
          <a:p>
            <a:r>
              <a:rPr lang="en-US" dirty="0"/>
              <a:t>Creating NLP using news stations and social media cues</a:t>
            </a:r>
          </a:p>
          <a:p>
            <a:r>
              <a:rPr lang="en-US" dirty="0"/>
              <a:t>Enhancing our portfolios to create bigger funds and continue to expand our variety</a:t>
            </a:r>
          </a:p>
          <a:p>
            <a:r>
              <a:rPr lang="en-US" dirty="0"/>
              <a:t>Build on with our site and create an even more interactive UI for the user</a:t>
            </a:r>
          </a:p>
          <a:p>
            <a:r>
              <a:rPr lang="en-US" dirty="0"/>
              <a:t>Have RoCry be voice activated and be able to handle a full transaction</a:t>
            </a:r>
          </a:p>
          <a:p>
            <a:r>
              <a:rPr lang="en-US" dirty="0"/>
              <a:t>Be able to implement machine learning/natural language processing for RoCry to be constantly </a:t>
            </a:r>
            <a:r>
              <a:rPr lang="en-US" dirty="0" err="1"/>
              <a:t>evovling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F346AF-1E7D-4F1C-BAC6-5F9EA186A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720" y="2201131"/>
            <a:ext cx="2289459" cy="2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lor Fill">
            <a:extLst>
              <a:ext uri="{FF2B5EF4-FFF2-40B4-BE49-F238E27FC236}">
                <a16:creationId xmlns:a16="http://schemas.microsoft.com/office/drawing/2014/main" id="{EB0BF642-CC8D-40B8-B1A3-69C16DA6F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7B259C-E970-475E-A299-204B638D8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5972" y="-1"/>
            <a:ext cx="4090914" cy="6858001"/>
            <a:chOff x="7935972" y="-1"/>
            <a:chExt cx="4090914" cy="685800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56EA1DF-EF1E-4076-8298-3BBAF545F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0769" y="756967"/>
              <a:ext cx="438100" cy="43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Graphic 18">
              <a:extLst>
                <a:ext uri="{FF2B5EF4-FFF2-40B4-BE49-F238E27FC236}">
                  <a16:creationId xmlns:a16="http://schemas.microsoft.com/office/drawing/2014/main" id="{9788B8ED-D4C2-440F-B791-306069C6D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5972" y="4013148"/>
              <a:ext cx="813897" cy="1240422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CBC0EDB-ABCF-45FA-9BCF-811363F49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12156" y="4526823"/>
              <a:ext cx="260714" cy="2607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Graphic 9">
              <a:extLst>
                <a:ext uri="{FF2B5EF4-FFF2-40B4-BE49-F238E27FC236}">
                  <a16:creationId xmlns:a16="http://schemas.microsoft.com/office/drawing/2014/main" id="{4333C161-8E34-4286-B3F6-2058A7F66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1148857"/>
              <a:ext cx="3467489" cy="3540247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6595644-8A90-429B-B0A5-17963ACA7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034" y="4793253"/>
              <a:ext cx="3518852" cy="2064747"/>
            </a:xfrm>
            <a:custGeom>
              <a:avLst/>
              <a:gdLst>
                <a:gd name="connsiteX0" fmla="*/ 1762010 w 3518852"/>
                <a:gd name="connsiteY0" fmla="*/ 0 h 2212102"/>
                <a:gd name="connsiteX1" fmla="*/ 3518852 w 3518852"/>
                <a:gd name="connsiteY1" fmla="*/ 0 h 2212102"/>
                <a:gd name="connsiteX2" fmla="*/ 3518852 w 3518852"/>
                <a:gd name="connsiteY2" fmla="*/ 1747195 h 2212102"/>
                <a:gd name="connsiteX3" fmla="*/ 3483055 w 3518852"/>
                <a:gd name="connsiteY3" fmla="*/ 2100355 h 2212102"/>
                <a:gd name="connsiteX4" fmla="*/ 3454163 w 3518852"/>
                <a:gd name="connsiteY4" fmla="*/ 2212102 h 2212102"/>
                <a:gd name="connsiteX5" fmla="*/ 0 w 3518852"/>
                <a:gd name="connsiteY5" fmla="*/ 2212102 h 2212102"/>
                <a:gd name="connsiteX6" fmla="*/ 0 w 3518852"/>
                <a:gd name="connsiteY6" fmla="*/ 1752335 h 2212102"/>
                <a:gd name="connsiteX7" fmla="*/ 1762010 w 3518852"/>
                <a:gd name="connsiteY7" fmla="*/ 0 h 221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18852" h="2212102">
                  <a:moveTo>
                    <a:pt x="1762010" y="0"/>
                  </a:moveTo>
                  <a:lnTo>
                    <a:pt x="3518852" y="0"/>
                  </a:lnTo>
                  <a:lnTo>
                    <a:pt x="3518852" y="1747195"/>
                  </a:lnTo>
                  <a:cubicBezTo>
                    <a:pt x="3518852" y="1868170"/>
                    <a:pt x="3506526" y="1986282"/>
                    <a:pt x="3483055" y="2100355"/>
                  </a:cubicBezTo>
                  <a:lnTo>
                    <a:pt x="3454163" y="2212102"/>
                  </a:lnTo>
                  <a:lnTo>
                    <a:pt x="0" y="2212102"/>
                  </a:lnTo>
                  <a:lnTo>
                    <a:pt x="0" y="1752335"/>
                  </a:lnTo>
                  <a:cubicBezTo>
                    <a:pt x="0" y="784537"/>
                    <a:pt x="788868" y="0"/>
                    <a:pt x="176201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43056A4-B55C-49CF-82A3-2ABE1399F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08785" y="-1"/>
              <a:ext cx="3316434" cy="976017"/>
            </a:xfrm>
            <a:custGeom>
              <a:avLst/>
              <a:gdLst>
                <a:gd name="connsiteX0" fmla="*/ 0 w 2779229"/>
                <a:gd name="connsiteY0" fmla="*/ 0 h 817919"/>
                <a:gd name="connsiteX1" fmla="*/ 2779229 w 2779229"/>
                <a:gd name="connsiteY1" fmla="*/ 0 h 817919"/>
                <a:gd name="connsiteX2" fmla="*/ 2755430 w 2779229"/>
                <a:gd name="connsiteY2" fmla="*/ 49404 h 817919"/>
                <a:gd name="connsiteX3" fmla="*/ 1464180 w 2779229"/>
                <a:gd name="connsiteY3" fmla="*/ 817919 h 817919"/>
                <a:gd name="connsiteX4" fmla="*/ 0 w 2779229"/>
                <a:gd name="connsiteY4" fmla="*/ 817919 h 81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9229" h="817919">
                  <a:moveTo>
                    <a:pt x="0" y="0"/>
                  </a:moveTo>
                  <a:lnTo>
                    <a:pt x="2779229" y="0"/>
                  </a:lnTo>
                  <a:lnTo>
                    <a:pt x="2755430" y="49404"/>
                  </a:lnTo>
                  <a:cubicBezTo>
                    <a:pt x="2506760" y="507168"/>
                    <a:pt x="2021765" y="817919"/>
                    <a:pt x="1464180" y="817919"/>
                  </a:cubicBezTo>
                  <a:lnTo>
                    <a:pt x="0" y="8179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CA697-D6B3-4657-A12B-EFEE17FC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7195752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21B6F-1ED1-4AA6-9835-1A059FFB2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97348"/>
            <a:ext cx="7195752" cy="227463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Don’t be shy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289C6-4E92-4396-9246-BA82CCDC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678" y="1714499"/>
            <a:ext cx="1456301" cy="233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55977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2"/>
      </a:lt2>
      <a:accent1>
        <a:srgbClr val="C34D7E"/>
      </a:accent1>
      <a:accent2>
        <a:srgbClr val="B13B9D"/>
      </a:accent2>
      <a:accent3>
        <a:srgbClr val="A64DC3"/>
      </a:accent3>
      <a:accent4>
        <a:srgbClr val="633BB1"/>
      </a:accent4>
      <a:accent5>
        <a:srgbClr val="4D56C3"/>
      </a:accent5>
      <a:accent6>
        <a:srgbClr val="3B76B1"/>
      </a:accent6>
      <a:hlink>
        <a:srgbClr val="675EC9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383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Nova</vt:lpstr>
      <vt:lpstr>TropicVTI</vt:lpstr>
      <vt:lpstr>RoCry</vt:lpstr>
      <vt:lpstr>The product </vt:lpstr>
      <vt:lpstr>The Machine Learning</vt:lpstr>
      <vt:lpstr>Portfolios </vt:lpstr>
      <vt:lpstr>RoCry Bot </vt:lpstr>
      <vt:lpstr>Enough with the slides</vt:lpstr>
      <vt:lpstr>Struggles</vt:lpstr>
      <vt:lpstr>Next step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RoCry</dc:title>
  <dc:creator>Dylan Bowsky</dc:creator>
  <cp:lastModifiedBy>Dylan Bowsky</cp:lastModifiedBy>
  <cp:revision>4</cp:revision>
  <dcterms:created xsi:type="dcterms:W3CDTF">2021-10-15T06:36:39Z</dcterms:created>
  <dcterms:modified xsi:type="dcterms:W3CDTF">2021-10-16T05:42:34Z</dcterms:modified>
</cp:coreProperties>
</file>