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82EC-25B7-4F72-8CB2-1C8139B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92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E8762-EF39-4487-81D8-F320BCE5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9C3B1"/>
                </a:solidFill>
              </a:rPr>
              <a:t>RoCry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D8B8-8946-4318-8343-D770E72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by:</a:t>
            </a:r>
          </a:p>
          <a:p>
            <a:r>
              <a:rPr lang="en-US" dirty="0">
                <a:solidFill>
                  <a:srgbClr val="FFFFFF"/>
                </a:solidFill>
              </a:rPr>
              <a:t>Dylan Bowsky, Tonia Hurst, Kevin Mau, and Abiy </a:t>
            </a:r>
            <a:r>
              <a:rPr lang="en-US" dirty="0" err="1">
                <a:solidFill>
                  <a:srgbClr val="FFFFFF"/>
                </a:solidFill>
              </a:rPr>
              <a:t>Mekuria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792165-6B35-428C-A00E-2D2058F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626" y="5709220"/>
            <a:ext cx="685135" cy="10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F33-C7A4-4169-B745-1A265B7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product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D2D-7612-4A32-8AD2-ACC0BED1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This is a one stop shop for your crypto, stock, and bond portfolio</a:t>
            </a:r>
          </a:p>
          <a:p>
            <a:r>
              <a:rPr lang="en-US" dirty="0"/>
              <a:t>We make investing easy using our recommended portfolio’s</a:t>
            </a:r>
          </a:p>
          <a:p>
            <a:r>
              <a:rPr lang="en-US" dirty="0"/>
              <a:t>We use Machine Learning to enhance your portfolios and stay up to date with trends!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3E5AF-0CCF-4FC4-B15B-151862B8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49" y="725850"/>
            <a:ext cx="1635549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E68-844E-4BC4-9C1A-0F8721B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6D1-E58F-489D-8C74-980E0852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uses machine learning in your portfolio by looking at the daily returns summation of the portfolio and creating a random forest classier model.</a:t>
            </a:r>
          </a:p>
          <a:p>
            <a:r>
              <a:rPr lang="en-US" dirty="0"/>
              <a:t>Why Rf model?</a:t>
            </a:r>
          </a:p>
          <a:p>
            <a:pPr lvl="1"/>
            <a:r>
              <a:rPr lang="en-US" dirty="0"/>
              <a:t>We can use a vast amount of data and also not worry as much with overfitting and biases</a:t>
            </a:r>
          </a:p>
          <a:p>
            <a:r>
              <a:rPr lang="en-US" dirty="0"/>
              <a:t>For our F-T-W we used a neural network which is looking at daily return trends on our weekly fund picks.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EC796-7570-41C3-A0A4-2D0AD6DD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73" y="2457802"/>
            <a:ext cx="1907396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18A3-E78C-451C-8445-5EEED29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Enough with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A159-7467-4B2F-905A-8780D30E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6953436" cy="2258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Let's take a dive into our website and meet the team along with Cibi our chat bot!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3D8D-D93A-4CCC-9CD1-E1B459FD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954" y="628650"/>
            <a:ext cx="1632666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B007C-2BDD-43D4-A444-76D4CFC5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Next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C4E5-0F47-4EC5-88FE-1F3B228F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r>
              <a:rPr lang="en-US" dirty="0"/>
              <a:t>Creating NLP using news stations and social media cues</a:t>
            </a:r>
          </a:p>
          <a:p>
            <a:r>
              <a:rPr lang="en-US" dirty="0"/>
              <a:t>Enhancing our portfolios to create bigger funds and continue to expand our variety</a:t>
            </a:r>
          </a:p>
          <a:p>
            <a:r>
              <a:rPr lang="en-US" dirty="0"/>
              <a:t>Build on with our site and create an even more interactive UI for the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46AF-1E7D-4F1C-BAC6-5F9EA186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0" y="2201131"/>
            <a:ext cx="2289459" cy="2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8FF1-89C5-4816-A5AA-A92FD91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E5A-58DD-46FE-B641-060792E9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2995"/>
          </a:xfrm>
        </p:spPr>
        <p:txBody>
          <a:bodyPr>
            <a:normAutofit/>
          </a:bodyPr>
          <a:lstStyle/>
          <a:p>
            <a:r>
              <a:rPr lang="en-US" dirty="0"/>
              <a:t>Being able to integrate the bot with Lambda and using voice chat rather than text chat</a:t>
            </a:r>
          </a:p>
          <a:p>
            <a:r>
              <a:rPr lang="en-US" dirty="0"/>
              <a:t>Getting a large amount of data and then cleaning it for the user</a:t>
            </a:r>
          </a:p>
          <a:p>
            <a:r>
              <a:rPr lang="en-US" dirty="0"/>
              <a:t>Finding the machine learning that correctly fit with our goal at RoCry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ED44-6668-401E-AD94-8D97CB6C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77" y="1614529"/>
            <a:ext cx="1521486" cy="24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259C-E970-475E-A299-204B638D8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090914" cy="6858001"/>
            <a:chOff x="7935972" y="-1"/>
            <a:chExt cx="4090914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4333C161-8E34-4286-B3F6-2058A7F66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148857"/>
              <a:ext cx="346748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95644-8A90-429B-B0A5-17963ACA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CA697-D6B3-4657-A12B-EFEE17FC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719575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1B6F-1ED1-4AA6-9835-1A059FFB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7195752" cy="22746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Don’t be shy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9C6-4E92-4396-9246-BA82CCDC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678" y="1714499"/>
            <a:ext cx="1456301" cy="2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59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TropicVTI</vt:lpstr>
      <vt:lpstr>RoCry</vt:lpstr>
      <vt:lpstr>The product </vt:lpstr>
      <vt:lpstr>The Machine Learning</vt:lpstr>
      <vt:lpstr>Enough with the slides</vt:lpstr>
      <vt:lpstr>Next step </vt:lpstr>
      <vt:lpstr>Struggles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RoCry</dc:title>
  <dc:creator>Dylan Bowsky</dc:creator>
  <cp:lastModifiedBy>Dylan Bowsky</cp:lastModifiedBy>
  <cp:revision>1</cp:revision>
  <dcterms:created xsi:type="dcterms:W3CDTF">2021-10-15T06:36:39Z</dcterms:created>
  <dcterms:modified xsi:type="dcterms:W3CDTF">2021-10-15T07:03:34Z</dcterms:modified>
</cp:coreProperties>
</file>