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C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0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4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8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7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682EC-25B7-4F72-8CB2-1C8139B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392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E8762-EF39-4487-81D8-F320BCE58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9C3B1"/>
                </a:solidFill>
              </a:rPr>
              <a:t>RoCry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5D8B8-8946-4318-8343-D770E721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Created by:</a:t>
            </a:r>
          </a:p>
          <a:p>
            <a:r>
              <a:rPr lang="en-US" dirty="0">
                <a:solidFill>
                  <a:srgbClr val="FFFFFF"/>
                </a:solidFill>
              </a:rPr>
              <a:t>Dylan Bowsky, Tonia Hurst, Kevin Mau, and Abiy </a:t>
            </a:r>
            <a:r>
              <a:rPr lang="en-US" dirty="0" err="1">
                <a:solidFill>
                  <a:srgbClr val="FFFFFF"/>
                </a:solidFill>
              </a:rPr>
              <a:t>Mekuria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7792165-6B35-428C-A00E-2D2058FB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626" y="5709220"/>
            <a:ext cx="685135" cy="10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8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E0F166C3-D45F-4A92-A291-15B874AD1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6CEC91-770B-42C4-A145-1B46A531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D4806A-AF58-4453-B072-6A4A4F038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9DFD6B-459F-49A7-AC49-D1DFA7339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8CB084-44E1-4B4B-91FF-4A20D55DF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6C295B8D-0725-41E2-9095-AF10CED97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BB0B65EA-ACB0-4F3D-96BE-DC8EB96A7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D1B1F2F-C82A-4502-A778-98238C1B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6735" y="12053"/>
              <a:ext cx="3857958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1A4066CF-83FA-4BF2-8618-AD3CF2DCE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42F33-C7A4-4169-B745-1A265B70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The product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3D2D-7612-4A32-8AD2-ACC0BED1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5603"/>
          </a:xfrm>
        </p:spPr>
        <p:txBody>
          <a:bodyPr>
            <a:normAutofit/>
          </a:bodyPr>
          <a:lstStyle/>
          <a:p>
            <a:r>
              <a:rPr lang="en-US" dirty="0"/>
              <a:t>This is a one stop shop for your crypto, stock, and bond portfolio</a:t>
            </a:r>
          </a:p>
          <a:p>
            <a:r>
              <a:rPr lang="en-US" dirty="0"/>
              <a:t>We make investing easy using our recommended portfolio’s</a:t>
            </a:r>
          </a:p>
          <a:p>
            <a:r>
              <a:rPr lang="en-US" dirty="0"/>
              <a:t>We use Machine Learning to enhance your portfolios and stay up to date with trends!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3E5AF-0CCF-4FC4-B15B-151862B8E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349" y="725850"/>
            <a:ext cx="1635549" cy="26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3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50D29B-1619-4CD8-BD68-13AED2DD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0"/>
            <a:ext cx="6092952" cy="6858000"/>
            <a:chOff x="6096000" y="0"/>
            <a:chExt cx="6092952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453F419-99E3-4362-B295-774817509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45438" y="0"/>
              <a:ext cx="3751917" cy="2479620"/>
            </a:xfrm>
            <a:custGeom>
              <a:avLst/>
              <a:gdLst>
                <a:gd name="connsiteX0" fmla="*/ 0 w 3751917"/>
                <a:gd name="connsiteY0" fmla="*/ 0 h 2479620"/>
                <a:gd name="connsiteX1" fmla="*/ 3751917 w 3751917"/>
                <a:gd name="connsiteY1" fmla="*/ 0 h 2479620"/>
                <a:gd name="connsiteX2" fmla="*/ 3727081 w 3751917"/>
                <a:gd name="connsiteY2" fmla="*/ 172109 h 2479620"/>
                <a:gd name="connsiteX3" fmla="*/ 3208207 w 3751917"/>
                <a:gd name="connsiteY3" fmla="*/ 1147371 h 2479620"/>
                <a:gd name="connsiteX4" fmla="*/ 1875959 w 3751917"/>
                <a:gd name="connsiteY4" fmla="*/ 2479620 h 2479620"/>
                <a:gd name="connsiteX5" fmla="*/ 543710 w 3751917"/>
                <a:gd name="connsiteY5" fmla="*/ 1147371 h 2479620"/>
                <a:gd name="connsiteX6" fmla="*/ 24836 w 3751917"/>
                <a:gd name="connsiteY6" fmla="*/ 172109 h 247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1917" h="2479620">
                  <a:moveTo>
                    <a:pt x="0" y="0"/>
                  </a:moveTo>
                  <a:lnTo>
                    <a:pt x="3751917" y="0"/>
                  </a:lnTo>
                  <a:lnTo>
                    <a:pt x="3727081" y="172109"/>
                  </a:lnTo>
                  <a:cubicBezTo>
                    <a:pt x="3657898" y="529433"/>
                    <a:pt x="3484940" y="870639"/>
                    <a:pt x="3208207" y="1147371"/>
                  </a:cubicBezTo>
                  <a:lnTo>
                    <a:pt x="1875959" y="2479620"/>
                  </a:lnTo>
                  <a:lnTo>
                    <a:pt x="543710" y="1147371"/>
                  </a:lnTo>
                  <a:cubicBezTo>
                    <a:pt x="266977" y="870639"/>
                    <a:pt x="94020" y="529433"/>
                    <a:pt x="24836" y="1721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739808-FE11-465A-8FB6-63B86E4D9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82834" y="5077229"/>
              <a:ext cx="2606118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1E0A54-1C08-4A1D-B1F7-FBC3D1538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656CEB6-45C4-4777-8C74-592E10A36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8587" y="1556037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Graphic 9">
              <a:extLst>
                <a:ext uri="{FF2B5EF4-FFF2-40B4-BE49-F238E27FC236}">
                  <a16:creationId xmlns:a16="http://schemas.microsoft.com/office/drawing/2014/main" id="{6C25335D-F5BF-46DD-832C-3E0A4F2E5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1610038"/>
              <a:ext cx="3138930" cy="3138930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9">
              <a:extLst>
                <a:ext uri="{FF2B5EF4-FFF2-40B4-BE49-F238E27FC236}">
                  <a16:creationId xmlns:a16="http://schemas.microsoft.com/office/drawing/2014/main" id="{342D121F-88C7-4725-9B5B-BC623FC0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457442" y="2107828"/>
              <a:ext cx="2641140" cy="2641140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9BE68-844E-4BC4-9C1A-0F8721B9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The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C6D1-E58F-489D-8C74-980E0852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351843" cy="3878707"/>
          </a:xfrm>
        </p:spPr>
        <p:txBody>
          <a:bodyPr>
            <a:normAutofit/>
          </a:bodyPr>
          <a:lstStyle/>
          <a:p>
            <a:r>
              <a:rPr lang="en-US" dirty="0"/>
              <a:t>RoCry uses machine learning in your portfolio by looking at the daily returns summation of the portfolio and creating a random forest classier model.</a:t>
            </a:r>
          </a:p>
          <a:p>
            <a:r>
              <a:rPr lang="en-US" dirty="0"/>
              <a:t>Why </a:t>
            </a:r>
            <a:r>
              <a:rPr lang="en-US" b="1" u="sng" dirty="0">
                <a:solidFill>
                  <a:srgbClr val="09C3B1"/>
                </a:solidFill>
              </a:rPr>
              <a:t>Rf model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can use a vast amount of data and also not worry as much with overfitting and biases</a:t>
            </a:r>
          </a:p>
          <a:p>
            <a:r>
              <a:rPr lang="en-US" dirty="0"/>
              <a:t>For our F-T-W we used a </a:t>
            </a:r>
            <a:r>
              <a:rPr lang="en-US" dirty="0">
                <a:solidFill>
                  <a:srgbClr val="00B050"/>
                </a:solidFill>
              </a:rPr>
              <a:t>neural network </a:t>
            </a:r>
            <a:r>
              <a:rPr lang="en-US" dirty="0"/>
              <a:t>which is looking at daily return trends on our weekly fund picks.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0AD86125-0B22-44FC-B8F0-AF849FC9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62" y="2614739"/>
            <a:ext cx="2156296" cy="11325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831446-1D89-4637-AF10-BC5901A04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403" y="2598428"/>
            <a:ext cx="1124904" cy="18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9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E0F166C3-D45F-4A92-A291-15B874AD1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6CEC91-770B-42C4-A145-1B46A531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D4806A-AF58-4453-B072-6A4A4F038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9DFD6B-459F-49A7-AC49-D1DFA7339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8CB084-44E1-4B4B-91FF-4A20D55DF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6C295B8D-0725-41E2-9095-AF10CED97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BB0B65EA-ACB0-4F3D-96BE-DC8EB96A7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D1B1F2F-C82A-4502-A778-98238C1B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6735" y="12053"/>
              <a:ext cx="3857958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1A4066CF-83FA-4BF2-8618-AD3CF2DCE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75A07-70F2-42F6-9632-0873C4C4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Portfolios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45F1-1854-4650-83DA-6F57B8EE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5603"/>
          </a:xfrm>
        </p:spPr>
        <p:txBody>
          <a:bodyPr>
            <a:normAutofit/>
          </a:bodyPr>
          <a:lstStyle/>
          <a:p>
            <a:r>
              <a:rPr lang="en-US" dirty="0"/>
              <a:t>Hand picked by the team.</a:t>
            </a:r>
          </a:p>
          <a:p>
            <a:r>
              <a:rPr lang="en-US" dirty="0"/>
              <a:t>The goal is to create a well-rounded portfolio for the user</a:t>
            </a:r>
          </a:p>
          <a:p>
            <a:r>
              <a:rPr lang="en-US" dirty="0"/>
              <a:t>An easy way to get integrated with Crypto</a:t>
            </a:r>
          </a:p>
          <a:p>
            <a:r>
              <a:rPr lang="en-US" dirty="0"/>
              <a:t>The portfolios are based off of risk tolerance of the user. </a:t>
            </a:r>
          </a:p>
          <a:p>
            <a:r>
              <a:rPr lang="en-US" dirty="0"/>
              <a:t>Starting from a no risk, pure bond, to a high-risk using stocks and crypto currencies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B1B05-65DC-4FB0-8335-79C989AE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190" y="725850"/>
            <a:ext cx="1633866" cy="262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5D98F-8D0D-4749-B1E4-F714FCE1D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668" y="4202687"/>
            <a:ext cx="4230991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7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FFE4B1-0C8D-42AF-8708-9452BBC0F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8058" y="0"/>
            <a:ext cx="4842451" cy="6290051"/>
            <a:chOff x="6968058" y="0"/>
            <a:chExt cx="4842451" cy="629005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640A5D-6AAA-4BD0-8F9E-947D32E86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5004930C-818C-41BC-8346-DD8A8AA5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600000">
              <a:off x="7192513" y="5208982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150E4F-A492-4FF2-A7B7-3275EAEDD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28124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8181CF-FD84-4C33-A523-4227DD0A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4291BA4-6012-4E62-9967-AAF860BC2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94494" y="0"/>
              <a:ext cx="3281081" cy="1452282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bg2">
                  <a:lumMod val="75000"/>
                  <a:lumOff val="2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DB4C2B0A-BA86-462E-AECA-6706FA6C9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1837752"/>
              <a:ext cx="4389377" cy="438937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F2D0A-03EA-4F89-B7AC-387AA3AE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RoCry Bot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BB55A-9182-44AB-AC4C-663F892B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78707"/>
          </a:xfrm>
        </p:spPr>
        <p:txBody>
          <a:bodyPr>
            <a:normAutofit/>
          </a:bodyPr>
          <a:lstStyle/>
          <a:p>
            <a:r>
              <a:rPr lang="en-US" dirty="0"/>
              <a:t>RoCry is our chat bot for the user to get acquainted with investing.</a:t>
            </a:r>
          </a:p>
          <a:p>
            <a:r>
              <a:rPr lang="en-US" dirty="0"/>
              <a:t>The goal is to create an interactive bot which will give recommendations for which portfolio we will provide</a:t>
            </a:r>
          </a:p>
          <a:p>
            <a:r>
              <a:rPr lang="en-US" dirty="0"/>
              <a:t>RoCry will be using Lambda for its functions and </a:t>
            </a:r>
            <a:r>
              <a:rPr lang="en-US" dirty="0" err="1"/>
              <a:t>Kommunicate</a:t>
            </a:r>
            <a:r>
              <a:rPr lang="en-US" dirty="0"/>
              <a:t> for its integration to the dash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B734A-86CC-44A7-BD3D-6ACD5BF4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255" y="2457802"/>
            <a:ext cx="1905433" cy="30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06FDC3C5-8431-45BA-A6F9-CFFCB567E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375F62-07E0-443B-9C48-A98235932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AD3DE53-A5DD-4681-A623-D2ABA4F58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5951" y="1365822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B180B35-C330-4CE0-8539-32985154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0F4DE9E-8700-47A1-B979-37CF4E27F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DA72DB4-0020-442C-A0F9-7320837E1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BC11E757-F50F-4F18-9F0D-6DF406191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E8A144E7-745C-4BEF-AE3D-D714ABF1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Graphic 9">
              <a:extLst>
                <a:ext uri="{FF2B5EF4-FFF2-40B4-BE49-F238E27FC236}">
                  <a16:creationId xmlns:a16="http://schemas.microsoft.com/office/drawing/2014/main" id="{AE4696B9-5372-4006-B954-F44B5BDAA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5227" y="17974"/>
              <a:ext cx="3875605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18A3-E78C-451C-8445-5EEED291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6953436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Enough with the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A159-7467-4B2F-905A-8780D30E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97348"/>
            <a:ext cx="6953436" cy="22589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Let's take a dive into our dash and meet the team along with RoCry our chat bot!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73D8D-D93A-4CCC-9CD1-E1B459FD2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954" y="628650"/>
            <a:ext cx="1632666" cy="26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5AABFA05-E806-48B0-BA38-42F01BD63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DDC377-BE64-4F1B-80B7-057C95665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5972" y="-1"/>
            <a:ext cx="4112311" cy="6858001"/>
            <a:chOff x="7935972" y="-1"/>
            <a:chExt cx="4112311" cy="68580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04EC963-D536-4453-AA53-8431AB5EF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0769" y="756967"/>
              <a:ext cx="438100" cy="43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Graphic 18">
              <a:extLst>
                <a:ext uri="{FF2B5EF4-FFF2-40B4-BE49-F238E27FC236}">
                  <a16:creationId xmlns:a16="http://schemas.microsoft.com/office/drawing/2014/main" id="{9830F5A7-3C8A-4FDD-A9D3-679558CA6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5972" y="4013148"/>
              <a:ext cx="813897" cy="124042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279D6A93-291B-4380-BF71-74648EA48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796"/>
              <a:ext cx="3518852" cy="351885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7F4B6ED-6E4B-4600-BF49-D0B0A2F6E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2156" y="4526823"/>
              <a:ext cx="260714" cy="2607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C7015312-5A36-4C0D-8547-E8CCA22DC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157"/>
              <a:ext cx="3540249" cy="354024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6E37D0-F1F6-4779-A0DD-BE7107CC5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4793253"/>
              <a:ext cx="3518852" cy="2064747"/>
            </a:xfrm>
            <a:custGeom>
              <a:avLst/>
              <a:gdLst>
                <a:gd name="connsiteX0" fmla="*/ 1762010 w 3518852"/>
                <a:gd name="connsiteY0" fmla="*/ 0 h 2212102"/>
                <a:gd name="connsiteX1" fmla="*/ 3518852 w 3518852"/>
                <a:gd name="connsiteY1" fmla="*/ 0 h 2212102"/>
                <a:gd name="connsiteX2" fmla="*/ 3518852 w 3518852"/>
                <a:gd name="connsiteY2" fmla="*/ 1747195 h 2212102"/>
                <a:gd name="connsiteX3" fmla="*/ 3483055 w 3518852"/>
                <a:gd name="connsiteY3" fmla="*/ 2100355 h 2212102"/>
                <a:gd name="connsiteX4" fmla="*/ 3454163 w 3518852"/>
                <a:gd name="connsiteY4" fmla="*/ 2212102 h 2212102"/>
                <a:gd name="connsiteX5" fmla="*/ 0 w 3518852"/>
                <a:gd name="connsiteY5" fmla="*/ 2212102 h 2212102"/>
                <a:gd name="connsiteX6" fmla="*/ 0 w 3518852"/>
                <a:gd name="connsiteY6" fmla="*/ 1752335 h 2212102"/>
                <a:gd name="connsiteX7" fmla="*/ 1762010 w 3518852"/>
                <a:gd name="connsiteY7" fmla="*/ 0 h 221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852" h="2212102">
                  <a:moveTo>
                    <a:pt x="1762010" y="0"/>
                  </a:moveTo>
                  <a:lnTo>
                    <a:pt x="3518852" y="0"/>
                  </a:lnTo>
                  <a:lnTo>
                    <a:pt x="3518852" y="1747195"/>
                  </a:lnTo>
                  <a:cubicBezTo>
                    <a:pt x="3518852" y="1868170"/>
                    <a:pt x="3506526" y="1986282"/>
                    <a:pt x="3483055" y="2100355"/>
                  </a:cubicBezTo>
                  <a:lnTo>
                    <a:pt x="3454163" y="2212102"/>
                  </a:lnTo>
                  <a:lnTo>
                    <a:pt x="0" y="2212102"/>
                  </a:lnTo>
                  <a:lnTo>
                    <a:pt x="0" y="1752335"/>
                  </a:lnTo>
                  <a:cubicBezTo>
                    <a:pt x="0" y="784537"/>
                    <a:pt x="788868" y="0"/>
                    <a:pt x="176201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DB3FC3E-AEEC-4250-B91C-26CA109ED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785" y="-1"/>
              <a:ext cx="3316434" cy="976017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A8FF1-89C5-4816-A5AA-A92FD916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FE5A-58DD-46FE-B641-060792E9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2995"/>
          </a:xfrm>
        </p:spPr>
        <p:txBody>
          <a:bodyPr>
            <a:normAutofit/>
          </a:bodyPr>
          <a:lstStyle/>
          <a:p>
            <a:r>
              <a:rPr lang="en-US" dirty="0"/>
              <a:t>Being able to integrate the bot with Lambda and using voice chat rather than text chat</a:t>
            </a:r>
          </a:p>
          <a:p>
            <a:r>
              <a:rPr lang="en-US" dirty="0"/>
              <a:t>Getting a large amount of data and then cleaning it for the user</a:t>
            </a:r>
          </a:p>
          <a:p>
            <a:r>
              <a:rPr lang="en-US" dirty="0"/>
              <a:t>Finding the machine learning that correctly fit with our goal at RoCry</a:t>
            </a:r>
          </a:p>
          <a:p>
            <a:r>
              <a:rPr lang="en-US" dirty="0"/>
              <a:t>Speech bot only works with Google and not Lex</a:t>
            </a:r>
          </a:p>
          <a:p>
            <a:r>
              <a:rPr lang="en-US" dirty="0"/>
              <a:t>Overcoming web deployment issues and app deployment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5ED44-6668-401E-AD94-8D97CB6C5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577" y="1614529"/>
            <a:ext cx="1521486" cy="24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0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18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B007C-2BDD-43D4-A444-76D4CFC5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Next step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C4E5-0F47-4EC5-88FE-1F3B228F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8712"/>
          </a:xfrm>
        </p:spPr>
        <p:txBody>
          <a:bodyPr>
            <a:normAutofit/>
          </a:bodyPr>
          <a:lstStyle/>
          <a:p>
            <a:r>
              <a:rPr lang="en-US" dirty="0"/>
              <a:t>Creating NLP using news stations and social media cues</a:t>
            </a:r>
          </a:p>
          <a:p>
            <a:r>
              <a:rPr lang="en-US" dirty="0"/>
              <a:t>Enhancing our portfolios to create bigger funds and continue to expand our variety</a:t>
            </a:r>
          </a:p>
          <a:p>
            <a:r>
              <a:rPr lang="en-US" dirty="0"/>
              <a:t>Build on with our site and create an even more interactive UI for the user</a:t>
            </a:r>
          </a:p>
          <a:p>
            <a:r>
              <a:rPr lang="en-US" dirty="0"/>
              <a:t>Have RoCry be voice activated and be able to handle a full transaction</a:t>
            </a:r>
          </a:p>
          <a:p>
            <a:r>
              <a:rPr lang="en-US" dirty="0"/>
              <a:t>Be able to implement machine learning/natural language processing for RoCry to be constantly evolving</a:t>
            </a:r>
          </a:p>
          <a:p>
            <a:r>
              <a:rPr lang="en-US" dirty="0"/>
              <a:t>Finish web build out with all the features we developed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346AF-1E7D-4F1C-BAC6-5F9EA186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20" y="2201131"/>
            <a:ext cx="2289459" cy="2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EB0BF642-CC8D-40B8-B1A3-69C16DA6F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7B259C-E970-475E-A299-204B638D8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5972" y="-1"/>
            <a:ext cx="4090914" cy="6858001"/>
            <a:chOff x="7935972" y="-1"/>
            <a:chExt cx="4090914" cy="685800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6EA1DF-EF1E-4076-8298-3BBAF545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0769" y="756967"/>
              <a:ext cx="438100" cy="43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Graphic 18">
              <a:extLst>
                <a:ext uri="{FF2B5EF4-FFF2-40B4-BE49-F238E27FC236}">
                  <a16:creationId xmlns:a16="http://schemas.microsoft.com/office/drawing/2014/main" id="{9788B8ED-D4C2-440F-B791-306069C6D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5972" y="4013148"/>
              <a:ext cx="813897" cy="124042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CBC0EDB-ABCF-45FA-9BCF-811363F49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2156" y="4526823"/>
              <a:ext cx="260714" cy="2607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4333C161-8E34-4286-B3F6-2058A7F66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148857"/>
              <a:ext cx="3467489" cy="354024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6595644-8A90-429B-B0A5-17963ACA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4793253"/>
              <a:ext cx="3518852" cy="2064747"/>
            </a:xfrm>
            <a:custGeom>
              <a:avLst/>
              <a:gdLst>
                <a:gd name="connsiteX0" fmla="*/ 1762010 w 3518852"/>
                <a:gd name="connsiteY0" fmla="*/ 0 h 2212102"/>
                <a:gd name="connsiteX1" fmla="*/ 3518852 w 3518852"/>
                <a:gd name="connsiteY1" fmla="*/ 0 h 2212102"/>
                <a:gd name="connsiteX2" fmla="*/ 3518852 w 3518852"/>
                <a:gd name="connsiteY2" fmla="*/ 1747195 h 2212102"/>
                <a:gd name="connsiteX3" fmla="*/ 3483055 w 3518852"/>
                <a:gd name="connsiteY3" fmla="*/ 2100355 h 2212102"/>
                <a:gd name="connsiteX4" fmla="*/ 3454163 w 3518852"/>
                <a:gd name="connsiteY4" fmla="*/ 2212102 h 2212102"/>
                <a:gd name="connsiteX5" fmla="*/ 0 w 3518852"/>
                <a:gd name="connsiteY5" fmla="*/ 2212102 h 2212102"/>
                <a:gd name="connsiteX6" fmla="*/ 0 w 3518852"/>
                <a:gd name="connsiteY6" fmla="*/ 1752335 h 2212102"/>
                <a:gd name="connsiteX7" fmla="*/ 1762010 w 3518852"/>
                <a:gd name="connsiteY7" fmla="*/ 0 h 221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852" h="2212102">
                  <a:moveTo>
                    <a:pt x="1762010" y="0"/>
                  </a:moveTo>
                  <a:lnTo>
                    <a:pt x="3518852" y="0"/>
                  </a:lnTo>
                  <a:lnTo>
                    <a:pt x="3518852" y="1747195"/>
                  </a:lnTo>
                  <a:cubicBezTo>
                    <a:pt x="3518852" y="1868170"/>
                    <a:pt x="3506526" y="1986282"/>
                    <a:pt x="3483055" y="2100355"/>
                  </a:cubicBezTo>
                  <a:lnTo>
                    <a:pt x="3454163" y="2212102"/>
                  </a:lnTo>
                  <a:lnTo>
                    <a:pt x="0" y="2212102"/>
                  </a:lnTo>
                  <a:lnTo>
                    <a:pt x="0" y="1752335"/>
                  </a:lnTo>
                  <a:cubicBezTo>
                    <a:pt x="0" y="784537"/>
                    <a:pt x="788868" y="0"/>
                    <a:pt x="176201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3056A4-B55C-49CF-82A3-2ABE1399F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785" y="-1"/>
              <a:ext cx="3316434" cy="976017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CA697-D6B3-4657-A12B-EFEE17FC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719575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1B6F-1ED1-4AA6-9835-1A059FFB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97348"/>
            <a:ext cx="7195752" cy="22746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Don’t be shy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289C6-4E92-4396-9246-BA82CCDC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678" y="1714499"/>
            <a:ext cx="1456301" cy="23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5597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34D7E"/>
      </a:accent1>
      <a:accent2>
        <a:srgbClr val="B13B9D"/>
      </a:accent2>
      <a:accent3>
        <a:srgbClr val="A64DC3"/>
      </a:accent3>
      <a:accent4>
        <a:srgbClr val="633BB1"/>
      </a:accent4>
      <a:accent5>
        <a:srgbClr val="4D56C3"/>
      </a:accent5>
      <a:accent6>
        <a:srgbClr val="3B76B1"/>
      </a:accent6>
      <a:hlink>
        <a:srgbClr val="675EC9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400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Nova</vt:lpstr>
      <vt:lpstr>TropicVTI</vt:lpstr>
      <vt:lpstr>RoCry</vt:lpstr>
      <vt:lpstr>The product </vt:lpstr>
      <vt:lpstr>The Machine Learning</vt:lpstr>
      <vt:lpstr>Portfolios </vt:lpstr>
      <vt:lpstr>RoCry Bot </vt:lpstr>
      <vt:lpstr>Enough with the slides</vt:lpstr>
      <vt:lpstr>Struggles</vt:lpstr>
      <vt:lpstr>Next step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RoCry</dc:title>
  <dc:creator>Dylan Bowsky</dc:creator>
  <cp:lastModifiedBy>Antonia Hurst</cp:lastModifiedBy>
  <cp:revision>7</cp:revision>
  <dcterms:created xsi:type="dcterms:W3CDTF">2021-10-15T06:36:39Z</dcterms:created>
  <dcterms:modified xsi:type="dcterms:W3CDTF">2021-10-18T05:25:04Z</dcterms:modified>
</cp:coreProperties>
</file>