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aGmYbTm25BF1NkoD7VMUJReUu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50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509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509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s-PA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i="0" lang="es-PA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31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31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31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1"/>
          <p:cNvSpPr txBox="1"/>
          <p:nvPr/>
        </p:nvSpPr>
        <p:spPr>
          <a:xfrm>
            <a:off x="181476" y="3100000"/>
            <a:ext cx="58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 txBox="1"/>
          <p:nvPr/>
        </p:nvSpPr>
        <p:spPr>
          <a:xfrm>
            <a:off x="11412576" y="3100000"/>
            <a:ext cx="703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933365" y="3048000"/>
            <a:ext cx="103378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"/>
          <p:cNvSpPr txBox="1"/>
          <p:nvPr/>
        </p:nvSpPr>
        <p:spPr>
          <a:xfrm>
            <a:off x="2174923" y="3145475"/>
            <a:ext cx="292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1"/>
          <p:cNvCxnSpPr/>
          <p:nvPr/>
        </p:nvCxnSpPr>
        <p:spPr>
          <a:xfrm>
            <a:off x="3579585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8" name="Google Shape;588;p1"/>
          <p:cNvSpPr txBox="1"/>
          <p:nvPr/>
        </p:nvSpPr>
        <p:spPr>
          <a:xfrm>
            <a:off x="4362561" y="3145473"/>
            <a:ext cx="267958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1"/>
          <p:cNvCxnSpPr/>
          <p:nvPr/>
        </p:nvCxnSpPr>
        <p:spPr>
          <a:xfrm>
            <a:off x="5720527" y="3136900"/>
            <a:ext cx="0" cy="203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1"/>
          <p:cNvSpPr txBox="1"/>
          <p:nvPr/>
        </p:nvSpPr>
        <p:spPr>
          <a:xfrm>
            <a:off x="6525949" y="3145475"/>
            <a:ext cx="357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1"/>
          <p:cNvCxnSpPr/>
          <p:nvPr/>
        </p:nvCxnSpPr>
        <p:spPr>
          <a:xfrm>
            <a:off x="7778848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1"/>
          <p:cNvSpPr txBox="1"/>
          <p:nvPr/>
        </p:nvSpPr>
        <p:spPr>
          <a:xfrm>
            <a:off x="7842348" y="3145473"/>
            <a:ext cx="292100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1"/>
          <p:cNvCxnSpPr/>
          <p:nvPr/>
        </p:nvCxnSpPr>
        <p:spPr>
          <a:xfrm>
            <a:off x="9547264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1"/>
          <p:cNvSpPr txBox="1"/>
          <p:nvPr/>
        </p:nvSpPr>
        <p:spPr>
          <a:xfrm>
            <a:off x="9610765" y="3145473"/>
            <a:ext cx="231538" cy="186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PA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"/>
          <p:cNvSpPr txBox="1"/>
          <p:nvPr/>
        </p:nvSpPr>
        <p:spPr>
          <a:xfrm>
            <a:off x="2752550" y="3656300"/>
            <a:ext cx="125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3/18/2024 - 3/28/2024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 txBox="1"/>
          <p:nvPr/>
        </p:nvSpPr>
        <p:spPr>
          <a:xfrm>
            <a:off x="127000" y="36485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3622532" y="3898900"/>
            <a:ext cx="16002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 txBox="1"/>
          <p:nvPr/>
        </p:nvSpPr>
        <p:spPr>
          <a:xfrm>
            <a:off x="4349821" y="3923556"/>
            <a:ext cx="11303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4/1/2024 - 4/28/2024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127000" y="39152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5675161" y="4165600"/>
            <a:ext cx="17145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 txBox="1"/>
          <p:nvPr/>
        </p:nvSpPr>
        <p:spPr>
          <a:xfrm>
            <a:off x="6516542" y="4189688"/>
            <a:ext cx="113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5/1/2024 - 5/30/2024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 txBox="1"/>
          <p:nvPr/>
        </p:nvSpPr>
        <p:spPr>
          <a:xfrm>
            <a:off x="127000" y="41819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7778848" y="4432300"/>
            <a:ext cx="16638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9483934" y="4456388"/>
            <a:ext cx="11304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PA" sz="10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6/2/2024 - 6/30/2024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 txBox="1"/>
          <p:nvPr/>
        </p:nvSpPr>
        <p:spPr>
          <a:xfrm>
            <a:off x="127000" y="4448640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PA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811027" y="372382"/>
            <a:ext cx="82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Cronograma de alto nivel - Hitos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1"/>
          <p:cNvCxnSpPr/>
          <p:nvPr/>
        </p:nvCxnSpPr>
        <p:spPr>
          <a:xfrm>
            <a:off x="3798242" y="2488671"/>
            <a:ext cx="0" cy="5241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sp>
        <p:nvSpPr>
          <p:cNvPr id="609" name="Google Shape;609;p1"/>
          <p:cNvSpPr/>
          <p:nvPr/>
        </p:nvSpPr>
        <p:spPr>
          <a:xfrm rot="-5400000">
            <a:off x="3823642" y="2488671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0" name="Google Shape;610;p1"/>
          <p:cNvCxnSpPr/>
          <p:nvPr/>
        </p:nvCxnSpPr>
        <p:spPr>
          <a:xfrm>
            <a:off x="6198324" y="1960511"/>
            <a:ext cx="0" cy="1087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sp>
        <p:nvSpPr>
          <p:cNvPr id="611" name="Google Shape;611;p1"/>
          <p:cNvSpPr/>
          <p:nvPr/>
        </p:nvSpPr>
        <p:spPr>
          <a:xfrm rot="-5400000">
            <a:off x="6223724" y="1960511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4014142" y="2404128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Hito 1</a:t>
            </a:r>
            <a:endParaRPr/>
          </a:p>
        </p:txBody>
      </p:sp>
      <p:sp>
        <p:nvSpPr>
          <p:cNvPr id="613" name="Google Shape;613;p1"/>
          <p:cNvSpPr txBox="1"/>
          <p:nvPr/>
        </p:nvSpPr>
        <p:spPr>
          <a:xfrm>
            <a:off x="4014142" y="2564950"/>
            <a:ext cx="33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Abr. 10</a:t>
            </a:r>
            <a:endParaRPr/>
          </a:p>
        </p:txBody>
      </p:sp>
      <p:sp>
        <p:nvSpPr>
          <p:cNvPr id="614" name="Google Shape;614;p1"/>
          <p:cNvSpPr txBox="1"/>
          <p:nvPr/>
        </p:nvSpPr>
        <p:spPr>
          <a:xfrm>
            <a:off x="6414224" y="1885681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Hito 2</a:t>
            </a:r>
            <a:endParaRPr/>
          </a:p>
        </p:txBody>
      </p:sp>
      <p:sp>
        <p:nvSpPr>
          <p:cNvPr id="615" name="Google Shape;615;p1"/>
          <p:cNvSpPr txBox="1"/>
          <p:nvPr/>
        </p:nvSpPr>
        <p:spPr>
          <a:xfrm>
            <a:off x="6414224" y="2046503"/>
            <a:ext cx="3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May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