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YK8UbK2C5GAEzmkreE2aLxAO4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11150894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5959736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"/>
          <p:cNvSpPr txBox="1"/>
          <p:nvPr/>
        </p:nvSpPr>
        <p:spPr>
          <a:xfrm>
            <a:off x="319039" y="3100000"/>
            <a:ext cx="448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/>
          </a:p>
        </p:txBody>
      </p:sp>
      <p:sp>
        <p:nvSpPr>
          <p:cNvPr id="586" name="Google Shape;586;p1"/>
          <p:cNvSpPr txBox="1"/>
          <p:nvPr/>
        </p:nvSpPr>
        <p:spPr>
          <a:xfrm>
            <a:off x="11412573" y="3100000"/>
            <a:ext cx="448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/>
          </a:p>
        </p:txBody>
      </p:sp>
      <p:sp>
        <p:nvSpPr>
          <p:cNvPr id="587" name="Google Shape;587;p1"/>
          <p:cNvSpPr/>
          <p:nvPr/>
        </p:nvSpPr>
        <p:spPr>
          <a:xfrm>
            <a:off x="933365" y="3048000"/>
            <a:ext cx="103378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 txBox="1"/>
          <p:nvPr/>
        </p:nvSpPr>
        <p:spPr>
          <a:xfrm>
            <a:off x="996865" y="3145473"/>
            <a:ext cx="268407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89" name="Google Shape;589;p1"/>
          <p:cNvCxnSpPr/>
          <p:nvPr/>
        </p:nvCxnSpPr>
        <p:spPr>
          <a:xfrm>
            <a:off x="2701781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1"/>
          <p:cNvSpPr txBox="1"/>
          <p:nvPr/>
        </p:nvSpPr>
        <p:spPr>
          <a:xfrm>
            <a:off x="2765273" y="3145475"/>
            <a:ext cx="292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1" name="Google Shape;591;p1"/>
          <p:cNvCxnSpPr/>
          <p:nvPr/>
        </p:nvCxnSpPr>
        <p:spPr>
          <a:xfrm>
            <a:off x="4299060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1"/>
          <p:cNvSpPr txBox="1"/>
          <p:nvPr/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3" name="Google Shape;593;p1"/>
          <p:cNvCxnSpPr/>
          <p:nvPr/>
        </p:nvCxnSpPr>
        <p:spPr>
          <a:xfrm>
            <a:off x="6067477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1"/>
          <p:cNvSpPr txBox="1"/>
          <p:nvPr/>
        </p:nvSpPr>
        <p:spPr>
          <a:xfrm>
            <a:off x="6130974" y="3145475"/>
            <a:ext cx="357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5" name="Google Shape;595;p1"/>
          <p:cNvCxnSpPr/>
          <p:nvPr/>
        </p:nvCxnSpPr>
        <p:spPr>
          <a:xfrm>
            <a:off x="7778848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" name="Google Shape;596;p1"/>
          <p:cNvSpPr txBox="1"/>
          <p:nvPr/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7" name="Google Shape;597;p1"/>
          <p:cNvCxnSpPr/>
          <p:nvPr/>
        </p:nvCxnSpPr>
        <p:spPr>
          <a:xfrm>
            <a:off x="9547264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p1"/>
          <p:cNvSpPr txBox="1"/>
          <p:nvPr/>
        </p:nvSpPr>
        <p:spPr>
          <a:xfrm>
            <a:off x="9610765" y="3145473"/>
            <a:ext cx="231538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jul.</a:t>
            </a:r>
            <a:endParaRPr/>
          </a:p>
        </p:txBody>
      </p:sp>
      <p:sp>
        <p:nvSpPr>
          <p:cNvPr id="599" name="Google Shape;599;p1"/>
          <p:cNvSpPr txBox="1"/>
          <p:nvPr/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/>
          </a:p>
        </p:txBody>
      </p:sp>
      <p:sp>
        <p:nvSpPr>
          <p:cNvPr id="600" name="Google Shape;600;p1"/>
          <p:cNvSpPr txBox="1"/>
          <p:nvPr/>
        </p:nvSpPr>
        <p:spPr>
          <a:xfrm>
            <a:off x="6181986" y="2677075"/>
            <a:ext cx="558800" cy="15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4/9/2024</a:t>
            </a:r>
            <a:endParaRPr/>
          </a:p>
        </p:txBody>
      </p:sp>
      <p:sp>
        <p:nvSpPr>
          <p:cNvPr id="601" name="Google Shape;601;p1"/>
          <p:cNvSpPr/>
          <p:nvPr/>
        </p:nvSpPr>
        <p:spPr>
          <a:xfrm rot="-54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/>
          </a:p>
        </p:txBody>
      </p:sp>
      <p:sp>
        <p:nvSpPr>
          <p:cNvPr id="603" name="Google Shape;603;p1"/>
          <p:cNvSpPr txBox="1"/>
          <p:nvPr/>
        </p:nvSpPr>
        <p:spPr>
          <a:xfrm>
            <a:off x="11373144" y="2677075"/>
            <a:ext cx="558800" cy="15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6/18/2024</a:t>
            </a:r>
            <a:endParaRPr/>
          </a:p>
        </p:txBody>
      </p:sp>
      <p:sp>
        <p:nvSpPr>
          <p:cNvPr id="604" name="Google Shape;604;p1"/>
          <p:cNvSpPr/>
          <p:nvPr/>
        </p:nvSpPr>
        <p:spPr>
          <a:xfrm rot="-54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2752550" y="3656300"/>
            <a:ext cx="125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/18/2024 - 3/28/2024</a:t>
            </a:r>
            <a:endParaRPr/>
          </a:p>
        </p:txBody>
      </p:sp>
      <p:sp>
        <p:nvSpPr>
          <p:cNvPr id="607" name="Google Shape;607;p1"/>
          <p:cNvSpPr txBox="1"/>
          <p:nvPr/>
        </p:nvSpPr>
        <p:spPr>
          <a:xfrm>
            <a:off x="127000" y="36485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/>
          </a:p>
        </p:txBody>
      </p:sp>
      <p:sp>
        <p:nvSpPr>
          <p:cNvPr id="608" name="Google Shape;608;p1"/>
          <p:cNvSpPr/>
          <p:nvPr/>
        </p:nvSpPr>
        <p:spPr>
          <a:xfrm>
            <a:off x="2701782" y="3898900"/>
            <a:ext cx="1600200" cy="2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4349821" y="3923556"/>
            <a:ext cx="1130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/1/2024 - 4/28/2024</a:t>
            </a:r>
            <a:endParaRPr/>
          </a:p>
        </p:txBody>
      </p:sp>
      <p:sp>
        <p:nvSpPr>
          <p:cNvPr id="610" name="Google Shape;610;p1"/>
          <p:cNvSpPr txBox="1"/>
          <p:nvPr/>
        </p:nvSpPr>
        <p:spPr>
          <a:xfrm>
            <a:off x="127000" y="3915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/>
          </a:p>
        </p:txBody>
      </p:sp>
      <p:sp>
        <p:nvSpPr>
          <p:cNvPr id="611" name="Google Shape;611;p1"/>
          <p:cNvSpPr/>
          <p:nvPr/>
        </p:nvSpPr>
        <p:spPr>
          <a:xfrm>
            <a:off x="4299061" y="4165600"/>
            <a:ext cx="17145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6061192" y="4189688"/>
            <a:ext cx="113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/1/2024 - 5/30/2024</a:t>
            </a:r>
            <a:endParaRPr/>
          </a:p>
        </p:txBody>
      </p:sp>
      <p:sp>
        <p:nvSpPr>
          <p:cNvPr id="613" name="Google Shape;613;p1"/>
          <p:cNvSpPr txBox="1"/>
          <p:nvPr/>
        </p:nvSpPr>
        <p:spPr>
          <a:xfrm>
            <a:off x="127000" y="41819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/>
          </a:p>
        </p:txBody>
      </p:sp>
      <p:sp>
        <p:nvSpPr>
          <p:cNvPr id="614" name="Google Shape;614;p1"/>
          <p:cNvSpPr/>
          <p:nvPr/>
        </p:nvSpPr>
        <p:spPr>
          <a:xfrm>
            <a:off x="6124523" y="4432300"/>
            <a:ext cx="1663700" cy="2032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7829609" y="4456388"/>
            <a:ext cx="113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/2/2024 - 6/30/2024</a:t>
            </a:r>
            <a:endParaRPr/>
          </a:p>
        </p:txBody>
      </p:sp>
      <p:sp>
        <p:nvSpPr>
          <p:cNvPr id="616" name="Google Shape;616;p1"/>
          <p:cNvSpPr txBox="1"/>
          <p:nvPr/>
        </p:nvSpPr>
        <p:spPr>
          <a:xfrm>
            <a:off x="127000" y="44486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/>
          </a:p>
        </p:txBody>
      </p:sp>
      <p:sp>
        <p:nvSpPr>
          <p:cNvPr id="617" name="Google Shape;617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