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7" r:id="rId2"/>
    <p:sldMasterId id="2147483725" r:id="rId3"/>
    <p:sldMasterId id="214748375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76" r:id="rId7"/>
    <p:sldId id="263" r:id="rId8"/>
    <p:sldId id="277" r:id="rId9"/>
    <p:sldId id="274" r:id="rId10"/>
    <p:sldId id="278" r:id="rId11"/>
    <p:sldId id="279" r:id="rId12"/>
    <p:sldId id="280" r:id="rId13"/>
    <p:sldId id="281" r:id="rId14"/>
    <p:sldId id="283" r:id="rId1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35C843E-7275-41D0-9B9F-A1F72702BD44}">
          <p14:sldIdLst>
            <p14:sldId id="257"/>
            <p14:sldId id="272"/>
            <p14:sldId id="276"/>
            <p14:sldId id="263"/>
            <p14:sldId id="277"/>
            <p14:sldId id="274"/>
            <p14:sldId id="278"/>
            <p14:sldId id="279"/>
            <p14:sldId id="280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5" autoAdjust="0"/>
  </p:normalViewPr>
  <p:slideViewPr>
    <p:cSldViewPr snapToGrid="0">
      <p:cViewPr varScale="1">
        <p:scale>
          <a:sx n="98" d="100"/>
          <a:sy n="98" d="100"/>
        </p:scale>
        <p:origin x="252" y="96"/>
      </p:cViewPr>
      <p:guideLst>
        <p:guide pos="3840"/>
        <p:guide pos="39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1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5AEE7-7A62-4890-BE6C-77765184795B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E7483013-F8E0-43A5-B7E4-1635F4C6C337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Context</a:t>
          </a:r>
          <a:endParaRPr lang="en-US" dirty="0"/>
        </a:p>
      </dgm:t>
    </dgm:pt>
    <dgm:pt modelId="{0A258072-FF32-4062-8FE7-FEA62DB59C59}" type="parTrans" cxnId="{A226F97B-197A-43D8-A71D-A0508560FCA8}">
      <dgm:prSet/>
      <dgm:spPr/>
      <dgm:t>
        <a:bodyPr/>
        <a:lstStyle/>
        <a:p>
          <a:endParaRPr lang="en-US"/>
        </a:p>
      </dgm:t>
    </dgm:pt>
    <dgm:pt modelId="{7C0CE073-51B5-40A0-942B-DC42BDE70BED}" type="sibTrans" cxnId="{A226F97B-197A-43D8-A71D-A0508560FCA8}">
      <dgm:prSet/>
      <dgm:spPr/>
      <dgm:t>
        <a:bodyPr/>
        <a:lstStyle/>
        <a:p>
          <a:endParaRPr lang="en-US"/>
        </a:p>
      </dgm:t>
    </dgm:pt>
    <dgm:pt modelId="{273B2BB7-D46F-4C86-BF34-CB0EC6AF4EF1}">
      <dgm:prSet phldrT="[Texte]"/>
      <dgm:spPr/>
      <dgm:t>
        <a:bodyPr/>
        <a:lstStyle/>
        <a:p>
          <a:r>
            <a:rPr lang="fr-FR" dirty="0" err="1"/>
            <a:t>Database</a:t>
          </a:r>
          <a:endParaRPr lang="en-US" dirty="0"/>
        </a:p>
      </dgm:t>
    </dgm:pt>
    <dgm:pt modelId="{05B87F82-B90D-4C93-B9B4-DEB5E6A6F462}" type="parTrans" cxnId="{16D689F0-18A4-4D9D-84D5-CDE28CC72A6D}">
      <dgm:prSet/>
      <dgm:spPr/>
      <dgm:t>
        <a:bodyPr/>
        <a:lstStyle/>
        <a:p>
          <a:endParaRPr lang="en-US"/>
        </a:p>
      </dgm:t>
    </dgm:pt>
    <dgm:pt modelId="{79DC4AAA-73FA-486D-8BA4-DB6D737ADD5B}" type="sibTrans" cxnId="{16D689F0-18A4-4D9D-84D5-CDE28CC72A6D}">
      <dgm:prSet/>
      <dgm:spPr/>
      <dgm:t>
        <a:bodyPr/>
        <a:lstStyle/>
        <a:p>
          <a:endParaRPr lang="en-US"/>
        </a:p>
      </dgm:t>
    </dgm:pt>
    <dgm:pt modelId="{656F4041-0C76-4E3A-881B-FEACE5723E88}">
      <dgm:prSet phldrT="[Texte]"/>
      <dgm:spPr/>
      <dgm:t>
        <a:bodyPr/>
        <a:lstStyle/>
        <a:p>
          <a:r>
            <a:rPr lang="fr-FR" noProof="0" dirty="0" err="1"/>
            <a:t>Optimization</a:t>
          </a:r>
          <a:endParaRPr lang="en-US" noProof="0" dirty="0"/>
        </a:p>
      </dgm:t>
    </dgm:pt>
    <dgm:pt modelId="{9C792FAF-B197-4317-9E8F-200DDFB47957}" type="parTrans" cxnId="{81B7C084-8475-43A3-9539-859CC3277649}">
      <dgm:prSet/>
      <dgm:spPr/>
      <dgm:t>
        <a:bodyPr/>
        <a:lstStyle/>
        <a:p>
          <a:endParaRPr lang="en-US"/>
        </a:p>
      </dgm:t>
    </dgm:pt>
    <dgm:pt modelId="{6179A4F2-E58A-4A7B-A715-EEB0696F8109}" type="sibTrans" cxnId="{81B7C084-8475-43A3-9539-859CC3277649}">
      <dgm:prSet/>
      <dgm:spPr/>
      <dgm:t>
        <a:bodyPr/>
        <a:lstStyle/>
        <a:p>
          <a:endParaRPr lang="en-US"/>
        </a:p>
      </dgm:t>
    </dgm:pt>
    <dgm:pt modelId="{92EF6909-4A01-4355-B827-F50BA7E96CA7}">
      <dgm:prSet phldrT="[Texte]"/>
      <dgm:spPr/>
      <dgm:t>
        <a:bodyPr/>
        <a:lstStyle/>
        <a:p>
          <a:r>
            <a:rPr lang="fr-FR" dirty="0" err="1"/>
            <a:t>Generator</a:t>
          </a:r>
          <a:endParaRPr lang="en-US" dirty="0"/>
        </a:p>
      </dgm:t>
    </dgm:pt>
    <dgm:pt modelId="{2271D4C0-AA9D-495A-B96C-37FDEEF0B8C2}" type="parTrans" cxnId="{B496C4BB-4F32-44F6-99EE-2C1638F82297}">
      <dgm:prSet/>
      <dgm:spPr/>
      <dgm:t>
        <a:bodyPr/>
        <a:lstStyle/>
        <a:p>
          <a:endParaRPr lang="en-US"/>
        </a:p>
      </dgm:t>
    </dgm:pt>
    <dgm:pt modelId="{08F97871-5717-4BD8-AF88-F47CFE02802A}" type="sibTrans" cxnId="{B496C4BB-4F32-44F6-99EE-2C1638F82297}">
      <dgm:prSet/>
      <dgm:spPr/>
      <dgm:t>
        <a:bodyPr/>
        <a:lstStyle/>
        <a:p>
          <a:endParaRPr lang="en-US"/>
        </a:p>
      </dgm:t>
    </dgm:pt>
    <dgm:pt modelId="{2255D191-CD58-490E-810E-FC2280C60F48}">
      <dgm:prSet phldrT="[Texte]"/>
      <dgm:spPr/>
      <dgm:t>
        <a:bodyPr/>
        <a:lstStyle/>
        <a:p>
          <a:r>
            <a:rPr lang="fr-FR" dirty="0" err="1"/>
            <a:t>Reporting</a:t>
          </a:r>
          <a:endParaRPr lang="en-US" dirty="0"/>
        </a:p>
      </dgm:t>
    </dgm:pt>
    <dgm:pt modelId="{9361575D-DE7B-45DF-88A8-9EF41894C0B7}" type="parTrans" cxnId="{38A569B9-238F-4A7B-BFC7-36B63F9C2007}">
      <dgm:prSet/>
      <dgm:spPr/>
      <dgm:t>
        <a:bodyPr/>
        <a:lstStyle/>
        <a:p>
          <a:endParaRPr lang="en-US"/>
        </a:p>
      </dgm:t>
    </dgm:pt>
    <dgm:pt modelId="{E4AB02B9-786B-40D4-9B3C-A78F84FA727D}" type="sibTrans" cxnId="{38A569B9-238F-4A7B-BFC7-36B63F9C2007}">
      <dgm:prSet/>
      <dgm:spPr/>
      <dgm:t>
        <a:bodyPr/>
        <a:lstStyle/>
        <a:p>
          <a:endParaRPr lang="en-US"/>
        </a:p>
      </dgm:t>
    </dgm:pt>
    <dgm:pt modelId="{7B737F2A-00E7-4B93-B7DF-5475C3677FBB}">
      <dgm:prSet phldrT="[Texte]"/>
      <dgm:spPr/>
      <dgm:t>
        <a:bodyPr/>
        <a:lstStyle/>
        <a:p>
          <a:r>
            <a:rPr lang="fr-FR"/>
            <a:t>Situation</a:t>
          </a:r>
          <a:endParaRPr lang="en-US" dirty="0"/>
        </a:p>
      </dgm:t>
    </dgm:pt>
    <dgm:pt modelId="{9BCF9DFD-2C5D-42D2-A872-A272E03D697D}" type="parTrans" cxnId="{18990987-3E9C-4C51-A829-C9FF6A7F2225}">
      <dgm:prSet/>
      <dgm:spPr/>
      <dgm:t>
        <a:bodyPr/>
        <a:lstStyle/>
        <a:p>
          <a:endParaRPr lang="en-US"/>
        </a:p>
      </dgm:t>
    </dgm:pt>
    <dgm:pt modelId="{1598A3CD-271F-457A-87EA-84E75813AEC8}" type="sibTrans" cxnId="{18990987-3E9C-4C51-A829-C9FF6A7F2225}">
      <dgm:prSet/>
      <dgm:spPr/>
      <dgm:t>
        <a:bodyPr/>
        <a:lstStyle/>
        <a:p>
          <a:endParaRPr lang="en-US"/>
        </a:p>
      </dgm:t>
    </dgm:pt>
    <dgm:pt modelId="{D5221DB3-F9C4-47C0-B099-041B50644009}" type="pres">
      <dgm:prSet presAssocID="{58E5AEE7-7A62-4890-BE6C-77765184795B}" presName="Name0" presStyleCnt="0">
        <dgm:presLayoutVars>
          <dgm:dir/>
          <dgm:resizeHandles val="exact"/>
        </dgm:presLayoutVars>
      </dgm:prSet>
      <dgm:spPr/>
    </dgm:pt>
    <dgm:pt modelId="{68D90AB5-166B-4CEB-AE9F-E217A08DF774}" type="pres">
      <dgm:prSet presAssocID="{E7483013-F8E0-43A5-B7E4-1635F4C6C337}" presName="parTxOnly" presStyleLbl="node1" presStyleIdx="0" presStyleCnt="6">
        <dgm:presLayoutVars>
          <dgm:bulletEnabled val="1"/>
        </dgm:presLayoutVars>
      </dgm:prSet>
      <dgm:spPr/>
    </dgm:pt>
    <dgm:pt modelId="{09155D00-1A37-41E7-B017-368056C14507}" type="pres">
      <dgm:prSet presAssocID="{7C0CE073-51B5-40A0-942B-DC42BDE70BED}" presName="parSpace" presStyleCnt="0"/>
      <dgm:spPr/>
    </dgm:pt>
    <dgm:pt modelId="{CAE298CD-5E11-4264-A5E0-B90AAF8F12EF}" type="pres">
      <dgm:prSet presAssocID="{7B737F2A-00E7-4B93-B7DF-5475C3677FBB}" presName="parTxOnly" presStyleLbl="node1" presStyleIdx="1" presStyleCnt="6">
        <dgm:presLayoutVars>
          <dgm:bulletEnabled val="1"/>
        </dgm:presLayoutVars>
      </dgm:prSet>
      <dgm:spPr/>
    </dgm:pt>
    <dgm:pt modelId="{62FCFA58-5D09-45D6-9FD2-44998BCDC2B7}" type="pres">
      <dgm:prSet presAssocID="{1598A3CD-271F-457A-87EA-84E75813AEC8}" presName="parSpace" presStyleCnt="0"/>
      <dgm:spPr/>
    </dgm:pt>
    <dgm:pt modelId="{9CFF670D-2F0A-47A2-A43C-96217EB3D9FB}" type="pres">
      <dgm:prSet presAssocID="{273B2BB7-D46F-4C86-BF34-CB0EC6AF4EF1}" presName="parTxOnly" presStyleLbl="node1" presStyleIdx="2" presStyleCnt="6">
        <dgm:presLayoutVars>
          <dgm:bulletEnabled val="1"/>
        </dgm:presLayoutVars>
      </dgm:prSet>
      <dgm:spPr/>
    </dgm:pt>
    <dgm:pt modelId="{629D56F3-019D-49DA-A7D8-BC764159D98D}" type="pres">
      <dgm:prSet presAssocID="{79DC4AAA-73FA-486D-8BA4-DB6D737ADD5B}" presName="parSpace" presStyleCnt="0"/>
      <dgm:spPr/>
    </dgm:pt>
    <dgm:pt modelId="{6FA7AF47-9755-4713-9562-F856D44E8728}" type="pres">
      <dgm:prSet presAssocID="{92EF6909-4A01-4355-B827-F50BA7E96CA7}" presName="parTxOnly" presStyleLbl="node1" presStyleIdx="3" presStyleCnt="6">
        <dgm:presLayoutVars>
          <dgm:bulletEnabled val="1"/>
        </dgm:presLayoutVars>
      </dgm:prSet>
      <dgm:spPr/>
    </dgm:pt>
    <dgm:pt modelId="{7E504930-F838-4FE8-9A92-627E67C111F1}" type="pres">
      <dgm:prSet presAssocID="{08F97871-5717-4BD8-AF88-F47CFE02802A}" presName="parSpace" presStyleCnt="0"/>
      <dgm:spPr/>
    </dgm:pt>
    <dgm:pt modelId="{328497DC-C884-46E9-A37D-88D78F10EC96}" type="pres">
      <dgm:prSet presAssocID="{2255D191-CD58-490E-810E-FC2280C60F48}" presName="parTxOnly" presStyleLbl="node1" presStyleIdx="4" presStyleCnt="6">
        <dgm:presLayoutVars>
          <dgm:bulletEnabled val="1"/>
        </dgm:presLayoutVars>
      </dgm:prSet>
      <dgm:spPr/>
    </dgm:pt>
    <dgm:pt modelId="{E9B61623-8FA5-47AA-A014-152326036129}" type="pres">
      <dgm:prSet presAssocID="{E4AB02B9-786B-40D4-9B3C-A78F84FA727D}" presName="parSpace" presStyleCnt="0"/>
      <dgm:spPr/>
    </dgm:pt>
    <dgm:pt modelId="{D5EDE194-FA6B-4C31-9515-2F620A35F6FD}" type="pres">
      <dgm:prSet presAssocID="{656F4041-0C76-4E3A-881B-FEACE5723E8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8C2E10A-6AB0-44A6-ABF6-4DBDEF8C8B21}" type="presOf" srcId="{273B2BB7-D46F-4C86-BF34-CB0EC6AF4EF1}" destId="{9CFF670D-2F0A-47A2-A43C-96217EB3D9FB}" srcOrd="0" destOrd="0" presId="urn:microsoft.com/office/officeart/2005/8/layout/hChevron3"/>
    <dgm:cxn modelId="{EBCF3823-30CA-46ED-AFE1-9CF13596A2A5}" type="presOf" srcId="{E7483013-F8E0-43A5-B7E4-1635F4C6C337}" destId="{68D90AB5-166B-4CEB-AE9F-E217A08DF774}" srcOrd="0" destOrd="0" presId="urn:microsoft.com/office/officeart/2005/8/layout/hChevron3"/>
    <dgm:cxn modelId="{29406E47-2657-4F7A-AE57-66A9DCF575B0}" type="presOf" srcId="{92EF6909-4A01-4355-B827-F50BA7E96CA7}" destId="{6FA7AF47-9755-4713-9562-F856D44E8728}" srcOrd="0" destOrd="0" presId="urn:microsoft.com/office/officeart/2005/8/layout/hChevron3"/>
    <dgm:cxn modelId="{CC94DF77-FCEB-4151-8B31-479483ED81E4}" type="presOf" srcId="{2255D191-CD58-490E-810E-FC2280C60F48}" destId="{328497DC-C884-46E9-A37D-88D78F10EC96}" srcOrd="0" destOrd="0" presId="urn:microsoft.com/office/officeart/2005/8/layout/hChevron3"/>
    <dgm:cxn modelId="{A226F97B-197A-43D8-A71D-A0508560FCA8}" srcId="{58E5AEE7-7A62-4890-BE6C-77765184795B}" destId="{E7483013-F8E0-43A5-B7E4-1635F4C6C337}" srcOrd="0" destOrd="0" parTransId="{0A258072-FF32-4062-8FE7-FEA62DB59C59}" sibTransId="{7C0CE073-51B5-40A0-942B-DC42BDE70BED}"/>
    <dgm:cxn modelId="{81B7C084-8475-43A3-9539-859CC3277649}" srcId="{58E5AEE7-7A62-4890-BE6C-77765184795B}" destId="{656F4041-0C76-4E3A-881B-FEACE5723E88}" srcOrd="5" destOrd="0" parTransId="{9C792FAF-B197-4317-9E8F-200DDFB47957}" sibTransId="{6179A4F2-E58A-4A7B-A715-EEB0696F8109}"/>
    <dgm:cxn modelId="{18990987-3E9C-4C51-A829-C9FF6A7F2225}" srcId="{58E5AEE7-7A62-4890-BE6C-77765184795B}" destId="{7B737F2A-00E7-4B93-B7DF-5475C3677FBB}" srcOrd="1" destOrd="0" parTransId="{9BCF9DFD-2C5D-42D2-A872-A272E03D697D}" sibTransId="{1598A3CD-271F-457A-87EA-84E75813AEC8}"/>
    <dgm:cxn modelId="{B7933FA3-00AD-4EF5-9DEB-99CE1D13C3C2}" type="presOf" srcId="{656F4041-0C76-4E3A-881B-FEACE5723E88}" destId="{D5EDE194-FA6B-4C31-9515-2F620A35F6FD}" srcOrd="0" destOrd="0" presId="urn:microsoft.com/office/officeart/2005/8/layout/hChevron3"/>
    <dgm:cxn modelId="{38A569B9-238F-4A7B-BFC7-36B63F9C2007}" srcId="{58E5AEE7-7A62-4890-BE6C-77765184795B}" destId="{2255D191-CD58-490E-810E-FC2280C60F48}" srcOrd="4" destOrd="0" parTransId="{9361575D-DE7B-45DF-88A8-9EF41894C0B7}" sibTransId="{E4AB02B9-786B-40D4-9B3C-A78F84FA727D}"/>
    <dgm:cxn modelId="{B496C4BB-4F32-44F6-99EE-2C1638F82297}" srcId="{58E5AEE7-7A62-4890-BE6C-77765184795B}" destId="{92EF6909-4A01-4355-B827-F50BA7E96CA7}" srcOrd="3" destOrd="0" parTransId="{2271D4C0-AA9D-495A-B96C-37FDEEF0B8C2}" sibTransId="{08F97871-5717-4BD8-AF88-F47CFE02802A}"/>
    <dgm:cxn modelId="{E7B2E8DC-C9F3-4383-8CA3-747F4A1A76C8}" type="presOf" srcId="{58E5AEE7-7A62-4890-BE6C-77765184795B}" destId="{D5221DB3-F9C4-47C0-B099-041B50644009}" srcOrd="0" destOrd="0" presId="urn:microsoft.com/office/officeart/2005/8/layout/hChevron3"/>
    <dgm:cxn modelId="{DC3AF1DE-12A6-40C0-BF73-872586B938D4}" type="presOf" srcId="{7B737F2A-00E7-4B93-B7DF-5475C3677FBB}" destId="{CAE298CD-5E11-4264-A5E0-B90AAF8F12EF}" srcOrd="0" destOrd="0" presId="urn:microsoft.com/office/officeart/2005/8/layout/hChevron3"/>
    <dgm:cxn modelId="{16D689F0-18A4-4D9D-84D5-CDE28CC72A6D}" srcId="{58E5AEE7-7A62-4890-BE6C-77765184795B}" destId="{273B2BB7-D46F-4C86-BF34-CB0EC6AF4EF1}" srcOrd="2" destOrd="0" parTransId="{05B87F82-B90D-4C93-B9B4-DEB5E6A6F462}" sibTransId="{79DC4AAA-73FA-486D-8BA4-DB6D737ADD5B}"/>
    <dgm:cxn modelId="{21C51BF3-B303-4591-97E9-FD6365A6C365}" type="presParOf" srcId="{D5221DB3-F9C4-47C0-B099-041B50644009}" destId="{68D90AB5-166B-4CEB-AE9F-E217A08DF774}" srcOrd="0" destOrd="0" presId="urn:microsoft.com/office/officeart/2005/8/layout/hChevron3"/>
    <dgm:cxn modelId="{B0EB417F-C6CA-4798-B1C5-B20A67247899}" type="presParOf" srcId="{D5221DB3-F9C4-47C0-B099-041B50644009}" destId="{09155D00-1A37-41E7-B017-368056C14507}" srcOrd="1" destOrd="0" presId="urn:microsoft.com/office/officeart/2005/8/layout/hChevron3"/>
    <dgm:cxn modelId="{CEBD8D51-1DA5-450C-9DE3-01A95AA6AC6E}" type="presParOf" srcId="{D5221DB3-F9C4-47C0-B099-041B50644009}" destId="{CAE298CD-5E11-4264-A5E0-B90AAF8F12EF}" srcOrd="2" destOrd="0" presId="urn:microsoft.com/office/officeart/2005/8/layout/hChevron3"/>
    <dgm:cxn modelId="{441B2A0B-F457-41CB-9FAF-1725FF73E57F}" type="presParOf" srcId="{D5221DB3-F9C4-47C0-B099-041B50644009}" destId="{62FCFA58-5D09-45D6-9FD2-44998BCDC2B7}" srcOrd="3" destOrd="0" presId="urn:microsoft.com/office/officeart/2005/8/layout/hChevron3"/>
    <dgm:cxn modelId="{B20C440D-6E19-458A-B031-A8F41CCE6140}" type="presParOf" srcId="{D5221DB3-F9C4-47C0-B099-041B50644009}" destId="{9CFF670D-2F0A-47A2-A43C-96217EB3D9FB}" srcOrd="4" destOrd="0" presId="urn:microsoft.com/office/officeart/2005/8/layout/hChevron3"/>
    <dgm:cxn modelId="{80915B47-94B8-4DA6-973F-A6BDE788FFE0}" type="presParOf" srcId="{D5221DB3-F9C4-47C0-B099-041B50644009}" destId="{629D56F3-019D-49DA-A7D8-BC764159D98D}" srcOrd="5" destOrd="0" presId="urn:microsoft.com/office/officeart/2005/8/layout/hChevron3"/>
    <dgm:cxn modelId="{50E0EE44-3819-4A5B-9957-A8CBF258D45B}" type="presParOf" srcId="{D5221DB3-F9C4-47C0-B099-041B50644009}" destId="{6FA7AF47-9755-4713-9562-F856D44E8728}" srcOrd="6" destOrd="0" presId="urn:microsoft.com/office/officeart/2005/8/layout/hChevron3"/>
    <dgm:cxn modelId="{17F82DCF-9A00-45B2-9A6D-B4249C909B52}" type="presParOf" srcId="{D5221DB3-F9C4-47C0-B099-041B50644009}" destId="{7E504930-F838-4FE8-9A92-627E67C111F1}" srcOrd="7" destOrd="0" presId="urn:microsoft.com/office/officeart/2005/8/layout/hChevron3"/>
    <dgm:cxn modelId="{0C7EDA98-91FE-4B14-A0F4-2F5244559457}" type="presParOf" srcId="{D5221DB3-F9C4-47C0-B099-041B50644009}" destId="{328497DC-C884-46E9-A37D-88D78F10EC96}" srcOrd="8" destOrd="0" presId="urn:microsoft.com/office/officeart/2005/8/layout/hChevron3"/>
    <dgm:cxn modelId="{A0975266-F95A-434A-8E41-BA7EAE59BEB8}" type="presParOf" srcId="{D5221DB3-F9C4-47C0-B099-041B50644009}" destId="{E9B61623-8FA5-47AA-A014-152326036129}" srcOrd="9" destOrd="0" presId="urn:microsoft.com/office/officeart/2005/8/layout/hChevron3"/>
    <dgm:cxn modelId="{2BECC403-64A2-4217-85A5-B7AC28533257}" type="presParOf" srcId="{D5221DB3-F9C4-47C0-B099-041B50644009}" destId="{D5EDE194-FA6B-4C31-9515-2F620A35F6F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5AEE7-7A62-4890-BE6C-77765184795B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E7483013-F8E0-43A5-B7E4-1635F4C6C337}">
      <dgm:prSet phldrT="[Texte]"/>
      <dgm:spPr/>
      <dgm:t>
        <a:bodyPr/>
        <a:lstStyle/>
        <a:p>
          <a:r>
            <a:rPr lang="fr-FR" dirty="0" err="1"/>
            <a:t>Context</a:t>
          </a:r>
          <a:endParaRPr lang="en-US" dirty="0"/>
        </a:p>
      </dgm:t>
    </dgm:pt>
    <dgm:pt modelId="{0A258072-FF32-4062-8FE7-FEA62DB59C59}" type="parTrans" cxnId="{A226F97B-197A-43D8-A71D-A0508560FCA8}">
      <dgm:prSet/>
      <dgm:spPr/>
      <dgm:t>
        <a:bodyPr/>
        <a:lstStyle/>
        <a:p>
          <a:endParaRPr lang="en-US"/>
        </a:p>
      </dgm:t>
    </dgm:pt>
    <dgm:pt modelId="{7C0CE073-51B5-40A0-942B-DC42BDE70BED}" type="sibTrans" cxnId="{A226F97B-197A-43D8-A71D-A0508560FCA8}">
      <dgm:prSet/>
      <dgm:spPr/>
      <dgm:t>
        <a:bodyPr/>
        <a:lstStyle/>
        <a:p>
          <a:endParaRPr lang="en-US"/>
        </a:p>
      </dgm:t>
    </dgm:pt>
    <dgm:pt modelId="{273B2BB7-D46F-4C86-BF34-CB0EC6AF4EF1}">
      <dgm:prSet phldrT="[Texte]"/>
      <dgm:spPr/>
      <dgm:t>
        <a:bodyPr/>
        <a:lstStyle/>
        <a:p>
          <a:r>
            <a:rPr lang="fr-FR" dirty="0" err="1"/>
            <a:t>Database</a:t>
          </a:r>
          <a:endParaRPr lang="en-US" dirty="0"/>
        </a:p>
      </dgm:t>
    </dgm:pt>
    <dgm:pt modelId="{05B87F82-B90D-4C93-B9B4-DEB5E6A6F462}" type="parTrans" cxnId="{16D689F0-18A4-4D9D-84D5-CDE28CC72A6D}">
      <dgm:prSet/>
      <dgm:spPr/>
      <dgm:t>
        <a:bodyPr/>
        <a:lstStyle/>
        <a:p>
          <a:endParaRPr lang="en-US"/>
        </a:p>
      </dgm:t>
    </dgm:pt>
    <dgm:pt modelId="{79DC4AAA-73FA-486D-8BA4-DB6D737ADD5B}" type="sibTrans" cxnId="{16D689F0-18A4-4D9D-84D5-CDE28CC72A6D}">
      <dgm:prSet/>
      <dgm:spPr/>
      <dgm:t>
        <a:bodyPr/>
        <a:lstStyle/>
        <a:p>
          <a:endParaRPr lang="en-US"/>
        </a:p>
      </dgm:t>
    </dgm:pt>
    <dgm:pt modelId="{656F4041-0C76-4E3A-881B-FEACE5723E88}">
      <dgm:prSet phldrT="[Texte]"/>
      <dgm:spPr/>
      <dgm:t>
        <a:bodyPr/>
        <a:lstStyle/>
        <a:p>
          <a:r>
            <a:rPr lang="fr-FR" noProof="0" dirty="0" err="1"/>
            <a:t>Optimization</a:t>
          </a:r>
          <a:endParaRPr lang="en-US" noProof="0" dirty="0"/>
        </a:p>
      </dgm:t>
    </dgm:pt>
    <dgm:pt modelId="{9C792FAF-B197-4317-9E8F-200DDFB47957}" type="parTrans" cxnId="{81B7C084-8475-43A3-9539-859CC3277649}">
      <dgm:prSet/>
      <dgm:spPr/>
      <dgm:t>
        <a:bodyPr/>
        <a:lstStyle/>
        <a:p>
          <a:endParaRPr lang="en-US"/>
        </a:p>
      </dgm:t>
    </dgm:pt>
    <dgm:pt modelId="{6179A4F2-E58A-4A7B-A715-EEB0696F8109}" type="sibTrans" cxnId="{81B7C084-8475-43A3-9539-859CC3277649}">
      <dgm:prSet/>
      <dgm:spPr/>
      <dgm:t>
        <a:bodyPr/>
        <a:lstStyle/>
        <a:p>
          <a:endParaRPr lang="en-US"/>
        </a:p>
      </dgm:t>
    </dgm:pt>
    <dgm:pt modelId="{92EF6909-4A01-4355-B827-F50BA7E96CA7}">
      <dgm:prSet phldrT="[Texte]"/>
      <dgm:spPr/>
      <dgm:t>
        <a:bodyPr/>
        <a:lstStyle/>
        <a:p>
          <a:r>
            <a:rPr lang="fr-FR" dirty="0" err="1"/>
            <a:t>Generator</a:t>
          </a:r>
          <a:endParaRPr lang="en-US" dirty="0"/>
        </a:p>
      </dgm:t>
    </dgm:pt>
    <dgm:pt modelId="{2271D4C0-AA9D-495A-B96C-37FDEEF0B8C2}" type="parTrans" cxnId="{B496C4BB-4F32-44F6-99EE-2C1638F82297}">
      <dgm:prSet/>
      <dgm:spPr/>
      <dgm:t>
        <a:bodyPr/>
        <a:lstStyle/>
        <a:p>
          <a:endParaRPr lang="en-US"/>
        </a:p>
      </dgm:t>
    </dgm:pt>
    <dgm:pt modelId="{08F97871-5717-4BD8-AF88-F47CFE02802A}" type="sibTrans" cxnId="{B496C4BB-4F32-44F6-99EE-2C1638F82297}">
      <dgm:prSet/>
      <dgm:spPr/>
      <dgm:t>
        <a:bodyPr/>
        <a:lstStyle/>
        <a:p>
          <a:endParaRPr lang="en-US"/>
        </a:p>
      </dgm:t>
    </dgm:pt>
    <dgm:pt modelId="{2255D191-CD58-490E-810E-FC2280C60F48}">
      <dgm:prSet phldrT="[Texte]"/>
      <dgm:spPr/>
      <dgm:t>
        <a:bodyPr/>
        <a:lstStyle/>
        <a:p>
          <a:r>
            <a:rPr lang="fr-FR" dirty="0" err="1"/>
            <a:t>Reporting</a:t>
          </a:r>
          <a:endParaRPr lang="en-US" dirty="0"/>
        </a:p>
      </dgm:t>
    </dgm:pt>
    <dgm:pt modelId="{9361575D-DE7B-45DF-88A8-9EF41894C0B7}" type="parTrans" cxnId="{38A569B9-238F-4A7B-BFC7-36B63F9C2007}">
      <dgm:prSet/>
      <dgm:spPr/>
      <dgm:t>
        <a:bodyPr/>
        <a:lstStyle/>
        <a:p>
          <a:endParaRPr lang="en-US"/>
        </a:p>
      </dgm:t>
    </dgm:pt>
    <dgm:pt modelId="{E4AB02B9-786B-40D4-9B3C-A78F84FA727D}" type="sibTrans" cxnId="{38A569B9-238F-4A7B-BFC7-36B63F9C2007}">
      <dgm:prSet/>
      <dgm:spPr/>
      <dgm:t>
        <a:bodyPr/>
        <a:lstStyle/>
        <a:p>
          <a:endParaRPr lang="en-US"/>
        </a:p>
      </dgm:t>
    </dgm:pt>
    <dgm:pt modelId="{7B737F2A-00E7-4B93-B7DF-5475C3677FBB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Situation</a:t>
          </a:r>
          <a:endParaRPr lang="en-US" dirty="0"/>
        </a:p>
      </dgm:t>
    </dgm:pt>
    <dgm:pt modelId="{9BCF9DFD-2C5D-42D2-A872-A272E03D697D}" type="parTrans" cxnId="{18990987-3E9C-4C51-A829-C9FF6A7F2225}">
      <dgm:prSet/>
      <dgm:spPr/>
      <dgm:t>
        <a:bodyPr/>
        <a:lstStyle/>
        <a:p>
          <a:endParaRPr lang="en-US"/>
        </a:p>
      </dgm:t>
    </dgm:pt>
    <dgm:pt modelId="{1598A3CD-271F-457A-87EA-84E75813AEC8}" type="sibTrans" cxnId="{18990987-3E9C-4C51-A829-C9FF6A7F2225}">
      <dgm:prSet/>
      <dgm:spPr/>
      <dgm:t>
        <a:bodyPr/>
        <a:lstStyle/>
        <a:p>
          <a:endParaRPr lang="en-US"/>
        </a:p>
      </dgm:t>
    </dgm:pt>
    <dgm:pt modelId="{D5221DB3-F9C4-47C0-B099-041B50644009}" type="pres">
      <dgm:prSet presAssocID="{58E5AEE7-7A62-4890-BE6C-77765184795B}" presName="Name0" presStyleCnt="0">
        <dgm:presLayoutVars>
          <dgm:dir/>
          <dgm:resizeHandles val="exact"/>
        </dgm:presLayoutVars>
      </dgm:prSet>
      <dgm:spPr/>
    </dgm:pt>
    <dgm:pt modelId="{68D90AB5-166B-4CEB-AE9F-E217A08DF774}" type="pres">
      <dgm:prSet presAssocID="{E7483013-F8E0-43A5-B7E4-1635F4C6C337}" presName="parTxOnly" presStyleLbl="node1" presStyleIdx="0" presStyleCnt="6">
        <dgm:presLayoutVars>
          <dgm:bulletEnabled val="1"/>
        </dgm:presLayoutVars>
      </dgm:prSet>
      <dgm:spPr/>
    </dgm:pt>
    <dgm:pt modelId="{09155D00-1A37-41E7-B017-368056C14507}" type="pres">
      <dgm:prSet presAssocID="{7C0CE073-51B5-40A0-942B-DC42BDE70BED}" presName="parSpace" presStyleCnt="0"/>
      <dgm:spPr/>
    </dgm:pt>
    <dgm:pt modelId="{CAE298CD-5E11-4264-A5E0-B90AAF8F12EF}" type="pres">
      <dgm:prSet presAssocID="{7B737F2A-00E7-4B93-B7DF-5475C3677FBB}" presName="parTxOnly" presStyleLbl="node1" presStyleIdx="1" presStyleCnt="6">
        <dgm:presLayoutVars>
          <dgm:bulletEnabled val="1"/>
        </dgm:presLayoutVars>
      </dgm:prSet>
      <dgm:spPr/>
    </dgm:pt>
    <dgm:pt modelId="{62FCFA58-5D09-45D6-9FD2-44998BCDC2B7}" type="pres">
      <dgm:prSet presAssocID="{1598A3CD-271F-457A-87EA-84E75813AEC8}" presName="parSpace" presStyleCnt="0"/>
      <dgm:spPr/>
    </dgm:pt>
    <dgm:pt modelId="{9CFF670D-2F0A-47A2-A43C-96217EB3D9FB}" type="pres">
      <dgm:prSet presAssocID="{273B2BB7-D46F-4C86-BF34-CB0EC6AF4EF1}" presName="parTxOnly" presStyleLbl="node1" presStyleIdx="2" presStyleCnt="6">
        <dgm:presLayoutVars>
          <dgm:bulletEnabled val="1"/>
        </dgm:presLayoutVars>
      </dgm:prSet>
      <dgm:spPr/>
    </dgm:pt>
    <dgm:pt modelId="{629D56F3-019D-49DA-A7D8-BC764159D98D}" type="pres">
      <dgm:prSet presAssocID="{79DC4AAA-73FA-486D-8BA4-DB6D737ADD5B}" presName="parSpace" presStyleCnt="0"/>
      <dgm:spPr/>
    </dgm:pt>
    <dgm:pt modelId="{6FA7AF47-9755-4713-9562-F856D44E8728}" type="pres">
      <dgm:prSet presAssocID="{92EF6909-4A01-4355-B827-F50BA7E96CA7}" presName="parTxOnly" presStyleLbl="node1" presStyleIdx="3" presStyleCnt="6">
        <dgm:presLayoutVars>
          <dgm:bulletEnabled val="1"/>
        </dgm:presLayoutVars>
      </dgm:prSet>
      <dgm:spPr/>
    </dgm:pt>
    <dgm:pt modelId="{7E504930-F838-4FE8-9A92-627E67C111F1}" type="pres">
      <dgm:prSet presAssocID="{08F97871-5717-4BD8-AF88-F47CFE02802A}" presName="parSpace" presStyleCnt="0"/>
      <dgm:spPr/>
    </dgm:pt>
    <dgm:pt modelId="{328497DC-C884-46E9-A37D-88D78F10EC96}" type="pres">
      <dgm:prSet presAssocID="{2255D191-CD58-490E-810E-FC2280C60F48}" presName="parTxOnly" presStyleLbl="node1" presStyleIdx="4" presStyleCnt="6">
        <dgm:presLayoutVars>
          <dgm:bulletEnabled val="1"/>
        </dgm:presLayoutVars>
      </dgm:prSet>
      <dgm:spPr/>
    </dgm:pt>
    <dgm:pt modelId="{E9B61623-8FA5-47AA-A014-152326036129}" type="pres">
      <dgm:prSet presAssocID="{E4AB02B9-786B-40D4-9B3C-A78F84FA727D}" presName="parSpace" presStyleCnt="0"/>
      <dgm:spPr/>
    </dgm:pt>
    <dgm:pt modelId="{D5EDE194-FA6B-4C31-9515-2F620A35F6FD}" type="pres">
      <dgm:prSet presAssocID="{656F4041-0C76-4E3A-881B-FEACE5723E8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8C2E10A-6AB0-44A6-ABF6-4DBDEF8C8B21}" type="presOf" srcId="{273B2BB7-D46F-4C86-BF34-CB0EC6AF4EF1}" destId="{9CFF670D-2F0A-47A2-A43C-96217EB3D9FB}" srcOrd="0" destOrd="0" presId="urn:microsoft.com/office/officeart/2005/8/layout/hChevron3"/>
    <dgm:cxn modelId="{EBCF3823-30CA-46ED-AFE1-9CF13596A2A5}" type="presOf" srcId="{E7483013-F8E0-43A5-B7E4-1635F4C6C337}" destId="{68D90AB5-166B-4CEB-AE9F-E217A08DF774}" srcOrd="0" destOrd="0" presId="urn:microsoft.com/office/officeart/2005/8/layout/hChevron3"/>
    <dgm:cxn modelId="{29406E47-2657-4F7A-AE57-66A9DCF575B0}" type="presOf" srcId="{92EF6909-4A01-4355-B827-F50BA7E96CA7}" destId="{6FA7AF47-9755-4713-9562-F856D44E8728}" srcOrd="0" destOrd="0" presId="urn:microsoft.com/office/officeart/2005/8/layout/hChevron3"/>
    <dgm:cxn modelId="{CC94DF77-FCEB-4151-8B31-479483ED81E4}" type="presOf" srcId="{2255D191-CD58-490E-810E-FC2280C60F48}" destId="{328497DC-C884-46E9-A37D-88D78F10EC96}" srcOrd="0" destOrd="0" presId="urn:microsoft.com/office/officeart/2005/8/layout/hChevron3"/>
    <dgm:cxn modelId="{A226F97B-197A-43D8-A71D-A0508560FCA8}" srcId="{58E5AEE7-7A62-4890-BE6C-77765184795B}" destId="{E7483013-F8E0-43A5-B7E4-1635F4C6C337}" srcOrd="0" destOrd="0" parTransId="{0A258072-FF32-4062-8FE7-FEA62DB59C59}" sibTransId="{7C0CE073-51B5-40A0-942B-DC42BDE70BED}"/>
    <dgm:cxn modelId="{81B7C084-8475-43A3-9539-859CC3277649}" srcId="{58E5AEE7-7A62-4890-BE6C-77765184795B}" destId="{656F4041-0C76-4E3A-881B-FEACE5723E88}" srcOrd="5" destOrd="0" parTransId="{9C792FAF-B197-4317-9E8F-200DDFB47957}" sibTransId="{6179A4F2-E58A-4A7B-A715-EEB0696F8109}"/>
    <dgm:cxn modelId="{18990987-3E9C-4C51-A829-C9FF6A7F2225}" srcId="{58E5AEE7-7A62-4890-BE6C-77765184795B}" destId="{7B737F2A-00E7-4B93-B7DF-5475C3677FBB}" srcOrd="1" destOrd="0" parTransId="{9BCF9DFD-2C5D-42D2-A872-A272E03D697D}" sibTransId="{1598A3CD-271F-457A-87EA-84E75813AEC8}"/>
    <dgm:cxn modelId="{B7933FA3-00AD-4EF5-9DEB-99CE1D13C3C2}" type="presOf" srcId="{656F4041-0C76-4E3A-881B-FEACE5723E88}" destId="{D5EDE194-FA6B-4C31-9515-2F620A35F6FD}" srcOrd="0" destOrd="0" presId="urn:microsoft.com/office/officeart/2005/8/layout/hChevron3"/>
    <dgm:cxn modelId="{38A569B9-238F-4A7B-BFC7-36B63F9C2007}" srcId="{58E5AEE7-7A62-4890-BE6C-77765184795B}" destId="{2255D191-CD58-490E-810E-FC2280C60F48}" srcOrd="4" destOrd="0" parTransId="{9361575D-DE7B-45DF-88A8-9EF41894C0B7}" sibTransId="{E4AB02B9-786B-40D4-9B3C-A78F84FA727D}"/>
    <dgm:cxn modelId="{B496C4BB-4F32-44F6-99EE-2C1638F82297}" srcId="{58E5AEE7-7A62-4890-BE6C-77765184795B}" destId="{92EF6909-4A01-4355-B827-F50BA7E96CA7}" srcOrd="3" destOrd="0" parTransId="{2271D4C0-AA9D-495A-B96C-37FDEEF0B8C2}" sibTransId="{08F97871-5717-4BD8-AF88-F47CFE02802A}"/>
    <dgm:cxn modelId="{E7B2E8DC-C9F3-4383-8CA3-747F4A1A76C8}" type="presOf" srcId="{58E5AEE7-7A62-4890-BE6C-77765184795B}" destId="{D5221DB3-F9C4-47C0-B099-041B50644009}" srcOrd="0" destOrd="0" presId="urn:microsoft.com/office/officeart/2005/8/layout/hChevron3"/>
    <dgm:cxn modelId="{DC3AF1DE-12A6-40C0-BF73-872586B938D4}" type="presOf" srcId="{7B737F2A-00E7-4B93-B7DF-5475C3677FBB}" destId="{CAE298CD-5E11-4264-A5E0-B90AAF8F12EF}" srcOrd="0" destOrd="0" presId="urn:microsoft.com/office/officeart/2005/8/layout/hChevron3"/>
    <dgm:cxn modelId="{16D689F0-18A4-4D9D-84D5-CDE28CC72A6D}" srcId="{58E5AEE7-7A62-4890-BE6C-77765184795B}" destId="{273B2BB7-D46F-4C86-BF34-CB0EC6AF4EF1}" srcOrd="2" destOrd="0" parTransId="{05B87F82-B90D-4C93-B9B4-DEB5E6A6F462}" sibTransId="{79DC4AAA-73FA-486D-8BA4-DB6D737ADD5B}"/>
    <dgm:cxn modelId="{21C51BF3-B303-4591-97E9-FD6365A6C365}" type="presParOf" srcId="{D5221DB3-F9C4-47C0-B099-041B50644009}" destId="{68D90AB5-166B-4CEB-AE9F-E217A08DF774}" srcOrd="0" destOrd="0" presId="urn:microsoft.com/office/officeart/2005/8/layout/hChevron3"/>
    <dgm:cxn modelId="{B0EB417F-C6CA-4798-B1C5-B20A67247899}" type="presParOf" srcId="{D5221DB3-F9C4-47C0-B099-041B50644009}" destId="{09155D00-1A37-41E7-B017-368056C14507}" srcOrd="1" destOrd="0" presId="urn:microsoft.com/office/officeart/2005/8/layout/hChevron3"/>
    <dgm:cxn modelId="{CEBD8D51-1DA5-450C-9DE3-01A95AA6AC6E}" type="presParOf" srcId="{D5221DB3-F9C4-47C0-B099-041B50644009}" destId="{CAE298CD-5E11-4264-A5E0-B90AAF8F12EF}" srcOrd="2" destOrd="0" presId="urn:microsoft.com/office/officeart/2005/8/layout/hChevron3"/>
    <dgm:cxn modelId="{441B2A0B-F457-41CB-9FAF-1725FF73E57F}" type="presParOf" srcId="{D5221DB3-F9C4-47C0-B099-041B50644009}" destId="{62FCFA58-5D09-45D6-9FD2-44998BCDC2B7}" srcOrd="3" destOrd="0" presId="urn:microsoft.com/office/officeart/2005/8/layout/hChevron3"/>
    <dgm:cxn modelId="{B20C440D-6E19-458A-B031-A8F41CCE6140}" type="presParOf" srcId="{D5221DB3-F9C4-47C0-B099-041B50644009}" destId="{9CFF670D-2F0A-47A2-A43C-96217EB3D9FB}" srcOrd="4" destOrd="0" presId="urn:microsoft.com/office/officeart/2005/8/layout/hChevron3"/>
    <dgm:cxn modelId="{80915B47-94B8-4DA6-973F-A6BDE788FFE0}" type="presParOf" srcId="{D5221DB3-F9C4-47C0-B099-041B50644009}" destId="{629D56F3-019D-49DA-A7D8-BC764159D98D}" srcOrd="5" destOrd="0" presId="urn:microsoft.com/office/officeart/2005/8/layout/hChevron3"/>
    <dgm:cxn modelId="{50E0EE44-3819-4A5B-9957-A8CBF258D45B}" type="presParOf" srcId="{D5221DB3-F9C4-47C0-B099-041B50644009}" destId="{6FA7AF47-9755-4713-9562-F856D44E8728}" srcOrd="6" destOrd="0" presId="urn:microsoft.com/office/officeart/2005/8/layout/hChevron3"/>
    <dgm:cxn modelId="{17F82DCF-9A00-45B2-9A6D-B4249C909B52}" type="presParOf" srcId="{D5221DB3-F9C4-47C0-B099-041B50644009}" destId="{7E504930-F838-4FE8-9A92-627E67C111F1}" srcOrd="7" destOrd="0" presId="urn:microsoft.com/office/officeart/2005/8/layout/hChevron3"/>
    <dgm:cxn modelId="{0C7EDA98-91FE-4B14-A0F4-2F5244559457}" type="presParOf" srcId="{D5221DB3-F9C4-47C0-B099-041B50644009}" destId="{328497DC-C884-46E9-A37D-88D78F10EC96}" srcOrd="8" destOrd="0" presId="urn:microsoft.com/office/officeart/2005/8/layout/hChevron3"/>
    <dgm:cxn modelId="{A0975266-F95A-434A-8E41-BA7EAE59BEB8}" type="presParOf" srcId="{D5221DB3-F9C4-47C0-B099-041B50644009}" destId="{E9B61623-8FA5-47AA-A014-152326036129}" srcOrd="9" destOrd="0" presId="urn:microsoft.com/office/officeart/2005/8/layout/hChevron3"/>
    <dgm:cxn modelId="{2BECC403-64A2-4217-85A5-B7AC28533257}" type="presParOf" srcId="{D5221DB3-F9C4-47C0-B099-041B50644009}" destId="{D5EDE194-FA6B-4C31-9515-2F620A35F6F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E5AEE7-7A62-4890-BE6C-77765184795B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E7483013-F8E0-43A5-B7E4-1635F4C6C337}">
      <dgm:prSet phldrT="[Texte]"/>
      <dgm:spPr/>
      <dgm:t>
        <a:bodyPr/>
        <a:lstStyle/>
        <a:p>
          <a:r>
            <a:rPr lang="fr-FR" dirty="0" err="1"/>
            <a:t>Context</a:t>
          </a:r>
          <a:endParaRPr lang="en-US" dirty="0"/>
        </a:p>
      </dgm:t>
    </dgm:pt>
    <dgm:pt modelId="{0A258072-FF32-4062-8FE7-FEA62DB59C59}" type="parTrans" cxnId="{A226F97B-197A-43D8-A71D-A0508560FCA8}">
      <dgm:prSet/>
      <dgm:spPr/>
      <dgm:t>
        <a:bodyPr/>
        <a:lstStyle/>
        <a:p>
          <a:endParaRPr lang="en-US"/>
        </a:p>
      </dgm:t>
    </dgm:pt>
    <dgm:pt modelId="{7C0CE073-51B5-40A0-942B-DC42BDE70BED}" type="sibTrans" cxnId="{A226F97B-197A-43D8-A71D-A0508560FCA8}">
      <dgm:prSet/>
      <dgm:spPr/>
      <dgm:t>
        <a:bodyPr/>
        <a:lstStyle/>
        <a:p>
          <a:endParaRPr lang="en-US"/>
        </a:p>
      </dgm:t>
    </dgm:pt>
    <dgm:pt modelId="{273B2BB7-D46F-4C86-BF34-CB0EC6AF4EF1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Database</a:t>
          </a:r>
          <a:endParaRPr lang="en-US" dirty="0"/>
        </a:p>
      </dgm:t>
    </dgm:pt>
    <dgm:pt modelId="{05B87F82-B90D-4C93-B9B4-DEB5E6A6F462}" type="parTrans" cxnId="{16D689F0-18A4-4D9D-84D5-CDE28CC72A6D}">
      <dgm:prSet/>
      <dgm:spPr/>
      <dgm:t>
        <a:bodyPr/>
        <a:lstStyle/>
        <a:p>
          <a:endParaRPr lang="en-US"/>
        </a:p>
      </dgm:t>
    </dgm:pt>
    <dgm:pt modelId="{79DC4AAA-73FA-486D-8BA4-DB6D737ADD5B}" type="sibTrans" cxnId="{16D689F0-18A4-4D9D-84D5-CDE28CC72A6D}">
      <dgm:prSet/>
      <dgm:spPr/>
      <dgm:t>
        <a:bodyPr/>
        <a:lstStyle/>
        <a:p>
          <a:endParaRPr lang="en-US"/>
        </a:p>
      </dgm:t>
    </dgm:pt>
    <dgm:pt modelId="{656F4041-0C76-4E3A-881B-FEACE5723E88}">
      <dgm:prSet phldrT="[Texte]"/>
      <dgm:spPr/>
      <dgm:t>
        <a:bodyPr/>
        <a:lstStyle/>
        <a:p>
          <a:r>
            <a:rPr lang="fr-FR" noProof="0" dirty="0" err="1"/>
            <a:t>Optimization</a:t>
          </a:r>
          <a:endParaRPr lang="en-US" noProof="0" dirty="0"/>
        </a:p>
      </dgm:t>
    </dgm:pt>
    <dgm:pt modelId="{9C792FAF-B197-4317-9E8F-200DDFB47957}" type="parTrans" cxnId="{81B7C084-8475-43A3-9539-859CC3277649}">
      <dgm:prSet/>
      <dgm:spPr/>
      <dgm:t>
        <a:bodyPr/>
        <a:lstStyle/>
        <a:p>
          <a:endParaRPr lang="en-US"/>
        </a:p>
      </dgm:t>
    </dgm:pt>
    <dgm:pt modelId="{6179A4F2-E58A-4A7B-A715-EEB0696F8109}" type="sibTrans" cxnId="{81B7C084-8475-43A3-9539-859CC3277649}">
      <dgm:prSet/>
      <dgm:spPr/>
      <dgm:t>
        <a:bodyPr/>
        <a:lstStyle/>
        <a:p>
          <a:endParaRPr lang="en-US"/>
        </a:p>
      </dgm:t>
    </dgm:pt>
    <dgm:pt modelId="{92EF6909-4A01-4355-B827-F50BA7E96CA7}">
      <dgm:prSet phldrT="[Texte]"/>
      <dgm:spPr/>
      <dgm:t>
        <a:bodyPr/>
        <a:lstStyle/>
        <a:p>
          <a:r>
            <a:rPr lang="fr-FR" dirty="0" err="1"/>
            <a:t>Generator</a:t>
          </a:r>
          <a:endParaRPr lang="en-US" dirty="0"/>
        </a:p>
      </dgm:t>
    </dgm:pt>
    <dgm:pt modelId="{2271D4C0-AA9D-495A-B96C-37FDEEF0B8C2}" type="parTrans" cxnId="{B496C4BB-4F32-44F6-99EE-2C1638F82297}">
      <dgm:prSet/>
      <dgm:spPr/>
      <dgm:t>
        <a:bodyPr/>
        <a:lstStyle/>
        <a:p>
          <a:endParaRPr lang="en-US"/>
        </a:p>
      </dgm:t>
    </dgm:pt>
    <dgm:pt modelId="{08F97871-5717-4BD8-AF88-F47CFE02802A}" type="sibTrans" cxnId="{B496C4BB-4F32-44F6-99EE-2C1638F82297}">
      <dgm:prSet/>
      <dgm:spPr/>
      <dgm:t>
        <a:bodyPr/>
        <a:lstStyle/>
        <a:p>
          <a:endParaRPr lang="en-US"/>
        </a:p>
      </dgm:t>
    </dgm:pt>
    <dgm:pt modelId="{2255D191-CD58-490E-810E-FC2280C60F48}">
      <dgm:prSet phldrT="[Texte]"/>
      <dgm:spPr/>
      <dgm:t>
        <a:bodyPr/>
        <a:lstStyle/>
        <a:p>
          <a:r>
            <a:rPr lang="fr-FR" dirty="0" err="1"/>
            <a:t>Reporting</a:t>
          </a:r>
          <a:endParaRPr lang="en-US" dirty="0"/>
        </a:p>
      </dgm:t>
    </dgm:pt>
    <dgm:pt modelId="{9361575D-DE7B-45DF-88A8-9EF41894C0B7}" type="parTrans" cxnId="{38A569B9-238F-4A7B-BFC7-36B63F9C2007}">
      <dgm:prSet/>
      <dgm:spPr/>
      <dgm:t>
        <a:bodyPr/>
        <a:lstStyle/>
        <a:p>
          <a:endParaRPr lang="en-US"/>
        </a:p>
      </dgm:t>
    </dgm:pt>
    <dgm:pt modelId="{E4AB02B9-786B-40D4-9B3C-A78F84FA727D}" type="sibTrans" cxnId="{38A569B9-238F-4A7B-BFC7-36B63F9C2007}">
      <dgm:prSet/>
      <dgm:spPr/>
      <dgm:t>
        <a:bodyPr/>
        <a:lstStyle/>
        <a:p>
          <a:endParaRPr lang="en-US"/>
        </a:p>
      </dgm:t>
    </dgm:pt>
    <dgm:pt modelId="{7B737F2A-00E7-4B93-B7DF-5475C3677FBB}">
      <dgm:prSet phldrT="[Texte]"/>
      <dgm:spPr/>
      <dgm:t>
        <a:bodyPr/>
        <a:lstStyle/>
        <a:p>
          <a:r>
            <a:rPr lang="fr-FR"/>
            <a:t>Situation</a:t>
          </a:r>
          <a:endParaRPr lang="en-US" dirty="0"/>
        </a:p>
      </dgm:t>
    </dgm:pt>
    <dgm:pt modelId="{9BCF9DFD-2C5D-42D2-A872-A272E03D697D}" type="parTrans" cxnId="{18990987-3E9C-4C51-A829-C9FF6A7F2225}">
      <dgm:prSet/>
      <dgm:spPr/>
      <dgm:t>
        <a:bodyPr/>
        <a:lstStyle/>
        <a:p>
          <a:endParaRPr lang="en-US"/>
        </a:p>
      </dgm:t>
    </dgm:pt>
    <dgm:pt modelId="{1598A3CD-271F-457A-87EA-84E75813AEC8}" type="sibTrans" cxnId="{18990987-3E9C-4C51-A829-C9FF6A7F2225}">
      <dgm:prSet/>
      <dgm:spPr/>
      <dgm:t>
        <a:bodyPr/>
        <a:lstStyle/>
        <a:p>
          <a:endParaRPr lang="en-US"/>
        </a:p>
      </dgm:t>
    </dgm:pt>
    <dgm:pt modelId="{D5221DB3-F9C4-47C0-B099-041B50644009}" type="pres">
      <dgm:prSet presAssocID="{58E5AEE7-7A62-4890-BE6C-77765184795B}" presName="Name0" presStyleCnt="0">
        <dgm:presLayoutVars>
          <dgm:dir/>
          <dgm:resizeHandles val="exact"/>
        </dgm:presLayoutVars>
      </dgm:prSet>
      <dgm:spPr/>
    </dgm:pt>
    <dgm:pt modelId="{68D90AB5-166B-4CEB-AE9F-E217A08DF774}" type="pres">
      <dgm:prSet presAssocID="{E7483013-F8E0-43A5-B7E4-1635F4C6C337}" presName="parTxOnly" presStyleLbl="node1" presStyleIdx="0" presStyleCnt="6">
        <dgm:presLayoutVars>
          <dgm:bulletEnabled val="1"/>
        </dgm:presLayoutVars>
      </dgm:prSet>
      <dgm:spPr/>
    </dgm:pt>
    <dgm:pt modelId="{09155D00-1A37-41E7-B017-368056C14507}" type="pres">
      <dgm:prSet presAssocID="{7C0CE073-51B5-40A0-942B-DC42BDE70BED}" presName="parSpace" presStyleCnt="0"/>
      <dgm:spPr/>
    </dgm:pt>
    <dgm:pt modelId="{CAE298CD-5E11-4264-A5E0-B90AAF8F12EF}" type="pres">
      <dgm:prSet presAssocID="{7B737F2A-00E7-4B93-B7DF-5475C3677FBB}" presName="parTxOnly" presStyleLbl="node1" presStyleIdx="1" presStyleCnt="6">
        <dgm:presLayoutVars>
          <dgm:bulletEnabled val="1"/>
        </dgm:presLayoutVars>
      </dgm:prSet>
      <dgm:spPr/>
    </dgm:pt>
    <dgm:pt modelId="{62FCFA58-5D09-45D6-9FD2-44998BCDC2B7}" type="pres">
      <dgm:prSet presAssocID="{1598A3CD-271F-457A-87EA-84E75813AEC8}" presName="parSpace" presStyleCnt="0"/>
      <dgm:spPr/>
    </dgm:pt>
    <dgm:pt modelId="{9CFF670D-2F0A-47A2-A43C-96217EB3D9FB}" type="pres">
      <dgm:prSet presAssocID="{273B2BB7-D46F-4C86-BF34-CB0EC6AF4EF1}" presName="parTxOnly" presStyleLbl="node1" presStyleIdx="2" presStyleCnt="6">
        <dgm:presLayoutVars>
          <dgm:bulletEnabled val="1"/>
        </dgm:presLayoutVars>
      </dgm:prSet>
      <dgm:spPr/>
    </dgm:pt>
    <dgm:pt modelId="{629D56F3-019D-49DA-A7D8-BC764159D98D}" type="pres">
      <dgm:prSet presAssocID="{79DC4AAA-73FA-486D-8BA4-DB6D737ADD5B}" presName="parSpace" presStyleCnt="0"/>
      <dgm:spPr/>
    </dgm:pt>
    <dgm:pt modelId="{6FA7AF47-9755-4713-9562-F856D44E8728}" type="pres">
      <dgm:prSet presAssocID="{92EF6909-4A01-4355-B827-F50BA7E96CA7}" presName="parTxOnly" presStyleLbl="node1" presStyleIdx="3" presStyleCnt="6">
        <dgm:presLayoutVars>
          <dgm:bulletEnabled val="1"/>
        </dgm:presLayoutVars>
      </dgm:prSet>
      <dgm:spPr/>
    </dgm:pt>
    <dgm:pt modelId="{7E504930-F838-4FE8-9A92-627E67C111F1}" type="pres">
      <dgm:prSet presAssocID="{08F97871-5717-4BD8-AF88-F47CFE02802A}" presName="parSpace" presStyleCnt="0"/>
      <dgm:spPr/>
    </dgm:pt>
    <dgm:pt modelId="{328497DC-C884-46E9-A37D-88D78F10EC96}" type="pres">
      <dgm:prSet presAssocID="{2255D191-CD58-490E-810E-FC2280C60F48}" presName="parTxOnly" presStyleLbl="node1" presStyleIdx="4" presStyleCnt="6">
        <dgm:presLayoutVars>
          <dgm:bulletEnabled val="1"/>
        </dgm:presLayoutVars>
      </dgm:prSet>
      <dgm:spPr/>
    </dgm:pt>
    <dgm:pt modelId="{E9B61623-8FA5-47AA-A014-152326036129}" type="pres">
      <dgm:prSet presAssocID="{E4AB02B9-786B-40D4-9B3C-A78F84FA727D}" presName="parSpace" presStyleCnt="0"/>
      <dgm:spPr/>
    </dgm:pt>
    <dgm:pt modelId="{D5EDE194-FA6B-4C31-9515-2F620A35F6FD}" type="pres">
      <dgm:prSet presAssocID="{656F4041-0C76-4E3A-881B-FEACE5723E8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8C2E10A-6AB0-44A6-ABF6-4DBDEF8C8B21}" type="presOf" srcId="{273B2BB7-D46F-4C86-BF34-CB0EC6AF4EF1}" destId="{9CFF670D-2F0A-47A2-A43C-96217EB3D9FB}" srcOrd="0" destOrd="0" presId="urn:microsoft.com/office/officeart/2005/8/layout/hChevron3"/>
    <dgm:cxn modelId="{EBCF3823-30CA-46ED-AFE1-9CF13596A2A5}" type="presOf" srcId="{E7483013-F8E0-43A5-B7E4-1635F4C6C337}" destId="{68D90AB5-166B-4CEB-AE9F-E217A08DF774}" srcOrd="0" destOrd="0" presId="urn:microsoft.com/office/officeart/2005/8/layout/hChevron3"/>
    <dgm:cxn modelId="{29406E47-2657-4F7A-AE57-66A9DCF575B0}" type="presOf" srcId="{92EF6909-4A01-4355-B827-F50BA7E96CA7}" destId="{6FA7AF47-9755-4713-9562-F856D44E8728}" srcOrd="0" destOrd="0" presId="urn:microsoft.com/office/officeart/2005/8/layout/hChevron3"/>
    <dgm:cxn modelId="{CC94DF77-FCEB-4151-8B31-479483ED81E4}" type="presOf" srcId="{2255D191-CD58-490E-810E-FC2280C60F48}" destId="{328497DC-C884-46E9-A37D-88D78F10EC96}" srcOrd="0" destOrd="0" presId="urn:microsoft.com/office/officeart/2005/8/layout/hChevron3"/>
    <dgm:cxn modelId="{A226F97B-197A-43D8-A71D-A0508560FCA8}" srcId="{58E5AEE7-7A62-4890-BE6C-77765184795B}" destId="{E7483013-F8E0-43A5-B7E4-1635F4C6C337}" srcOrd="0" destOrd="0" parTransId="{0A258072-FF32-4062-8FE7-FEA62DB59C59}" sibTransId="{7C0CE073-51B5-40A0-942B-DC42BDE70BED}"/>
    <dgm:cxn modelId="{81B7C084-8475-43A3-9539-859CC3277649}" srcId="{58E5AEE7-7A62-4890-BE6C-77765184795B}" destId="{656F4041-0C76-4E3A-881B-FEACE5723E88}" srcOrd="5" destOrd="0" parTransId="{9C792FAF-B197-4317-9E8F-200DDFB47957}" sibTransId="{6179A4F2-E58A-4A7B-A715-EEB0696F8109}"/>
    <dgm:cxn modelId="{18990987-3E9C-4C51-A829-C9FF6A7F2225}" srcId="{58E5AEE7-7A62-4890-BE6C-77765184795B}" destId="{7B737F2A-00E7-4B93-B7DF-5475C3677FBB}" srcOrd="1" destOrd="0" parTransId="{9BCF9DFD-2C5D-42D2-A872-A272E03D697D}" sibTransId="{1598A3CD-271F-457A-87EA-84E75813AEC8}"/>
    <dgm:cxn modelId="{B7933FA3-00AD-4EF5-9DEB-99CE1D13C3C2}" type="presOf" srcId="{656F4041-0C76-4E3A-881B-FEACE5723E88}" destId="{D5EDE194-FA6B-4C31-9515-2F620A35F6FD}" srcOrd="0" destOrd="0" presId="urn:microsoft.com/office/officeart/2005/8/layout/hChevron3"/>
    <dgm:cxn modelId="{38A569B9-238F-4A7B-BFC7-36B63F9C2007}" srcId="{58E5AEE7-7A62-4890-BE6C-77765184795B}" destId="{2255D191-CD58-490E-810E-FC2280C60F48}" srcOrd="4" destOrd="0" parTransId="{9361575D-DE7B-45DF-88A8-9EF41894C0B7}" sibTransId="{E4AB02B9-786B-40D4-9B3C-A78F84FA727D}"/>
    <dgm:cxn modelId="{B496C4BB-4F32-44F6-99EE-2C1638F82297}" srcId="{58E5AEE7-7A62-4890-BE6C-77765184795B}" destId="{92EF6909-4A01-4355-B827-F50BA7E96CA7}" srcOrd="3" destOrd="0" parTransId="{2271D4C0-AA9D-495A-B96C-37FDEEF0B8C2}" sibTransId="{08F97871-5717-4BD8-AF88-F47CFE02802A}"/>
    <dgm:cxn modelId="{E7B2E8DC-C9F3-4383-8CA3-747F4A1A76C8}" type="presOf" srcId="{58E5AEE7-7A62-4890-BE6C-77765184795B}" destId="{D5221DB3-F9C4-47C0-B099-041B50644009}" srcOrd="0" destOrd="0" presId="urn:microsoft.com/office/officeart/2005/8/layout/hChevron3"/>
    <dgm:cxn modelId="{DC3AF1DE-12A6-40C0-BF73-872586B938D4}" type="presOf" srcId="{7B737F2A-00E7-4B93-B7DF-5475C3677FBB}" destId="{CAE298CD-5E11-4264-A5E0-B90AAF8F12EF}" srcOrd="0" destOrd="0" presId="urn:microsoft.com/office/officeart/2005/8/layout/hChevron3"/>
    <dgm:cxn modelId="{16D689F0-18A4-4D9D-84D5-CDE28CC72A6D}" srcId="{58E5AEE7-7A62-4890-BE6C-77765184795B}" destId="{273B2BB7-D46F-4C86-BF34-CB0EC6AF4EF1}" srcOrd="2" destOrd="0" parTransId="{05B87F82-B90D-4C93-B9B4-DEB5E6A6F462}" sibTransId="{79DC4AAA-73FA-486D-8BA4-DB6D737ADD5B}"/>
    <dgm:cxn modelId="{21C51BF3-B303-4591-97E9-FD6365A6C365}" type="presParOf" srcId="{D5221DB3-F9C4-47C0-B099-041B50644009}" destId="{68D90AB5-166B-4CEB-AE9F-E217A08DF774}" srcOrd="0" destOrd="0" presId="urn:microsoft.com/office/officeart/2005/8/layout/hChevron3"/>
    <dgm:cxn modelId="{B0EB417F-C6CA-4798-B1C5-B20A67247899}" type="presParOf" srcId="{D5221DB3-F9C4-47C0-B099-041B50644009}" destId="{09155D00-1A37-41E7-B017-368056C14507}" srcOrd="1" destOrd="0" presId="urn:microsoft.com/office/officeart/2005/8/layout/hChevron3"/>
    <dgm:cxn modelId="{CEBD8D51-1DA5-450C-9DE3-01A95AA6AC6E}" type="presParOf" srcId="{D5221DB3-F9C4-47C0-B099-041B50644009}" destId="{CAE298CD-5E11-4264-A5E0-B90AAF8F12EF}" srcOrd="2" destOrd="0" presId="urn:microsoft.com/office/officeart/2005/8/layout/hChevron3"/>
    <dgm:cxn modelId="{441B2A0B-F457-41CB-9FAF-1725FF73E57F}" type="presParOf" srcId="{D5221DB3-F9C4-47C0-B099-041B50644009}" destId="{62FCFA58-5D09-45D6-9FD2-44998BCDC2B7}" srcOrd="3" destOrd="0" presId="urn:microsoft.com/office/officeart/2005/8/layout/hChevron3"/>
    <dgm:cxn modelId="{B20C440D-6E19-458A-B031-A8F41CCE6140}" type="presParOf" srcId="{D5221DB3-F9C4-47C0-B099-041B50644009}" destId="{9CFF670D-2F0A-47A2-A43C-96217EB3D9FB}" srcOrd="4" destOrd="0" presId="urn:microsoft.com/office/officeart/2005/8/layout/hChevron3"/>
    <dgm:cxn modelId="{80915B47-94B8-4DA6-973F-A6BDE788FFE0}" type="presParOf" srcId="{D5221DB3-F9C4-47C0-B099-041B50644009}" destId="{629D56F3-019D-49DA-A7D8-BC764159D98D}" srcOrd="5" destOrd="0" presId="urn:microsoft.com/office/officeart/2005/8/layout/hChevron3"/>
    <dgm:cxn modelId="{50E0EE44-3819-4A5B-9957-A8CBF258D45B}" type="presParOf" srcId="{D5221DB3-F9C4-47C0-B099-041B50644009}" destId="{6FA7AF47-9755-4713-9562-F856D44E8728}" srcOrd="6" destOrd="0" presId="urn:microsoft.com/office/officeart/2005/8/layout/hChevron3"/>
    <dgm:cxn modelId="{17F82DCF-9A00-45B2-9A6D-B4249C909B52}" type="presParOf" srcId="{D5221DB3-F9C4-47C0-B099-041B50644009}" destId="{7E504930-F838-4FE8-9A92-627E67C111F1}" srcOrd="7" destOrd="0" presId="urn:microsoft.com/office/officeart/2005/8/layout/hChevron3"/>
    <dgm:cxn modelId="{0C7EDA98-91FE-4B14-A0F4-2F5244559457}" type="presParOf" srcId="{D5221DB3-F9C4-47C0-B099-041B50644009}" destId="{328497DC-C884-46E9-A37D-88D78F10EC96}" srcOrd="8" destOrd="0" presId="urn:microsoft.com/office/officeart/2005/8/layout/hChevron3"/>
    <dgm:cxn modelId="{A0975266-F95A-434A-8E41-BA7EAE59BEB8}" type="presParOf" srcId="{D5221DB3-F9C4-47C0-B099-041B50644009}" destId="{E9B61623-8FA5-47AA-A014-152326036129}" srcOrd="9" destOrd="0" presId="urn:microsoft.com/office/officeart/2005/8/layout/hChevron3"/>
    <dgm:cxn modelId="{2BECC403-64A2-4217-85A5-B7AC28533257}" type="presParOf" srcId="{D5221DB3-F9C4-47C0-B099-041B50644009}" destId="{D5EDE194-FA6B-4C31-9515-2F620A35F6F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5AEE7-7A62-4890-BE6C-77765184795B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E7483013-F8E0-43A5-B7E4-1635F4C6C337}">
      <dgm:prSet phldrT="[Texte]"/>
      <dgm:spPr/>
      <dgm:t>
        <a:bodyPr/>
        <a:lstStyle/>
        <a:p>
          <a:r>
            <a:rPr lang="fr-FR" dirty="0" err="1"/>
            <a:t>Context</a:t>
          </a:r>
          <a:endParaRPr lang="en-US" dirty="0"/>
        </a:p>
      </dgm:t>
    </dgm:pt>
    <dgm:pt modelId="{0A258072-FF32-4062-8FE7-FEA62DB59C59}" type="parTrans" cxnId="{A226F97B-197A-43D8-A71D-A0508560FCA8}">
      <dgm:prSet/>
      <dgm:spPr/>
      <dgm:t>
        <a:bodyPr/>
        <a:lstStyle/>
        <a:p>
          <a:endParaRPr lang="en-US"/>
        </a:p>
      </dgm:t>
    </dgm:pt>
    <dgm:pt modelId="{7C0CE073-51B5-40A0-942B-DC42BDE70BED}" type="sibTrans" cxnId="{A226F97B-197A-43D8-A71D-A0508560FCA8}">
      <dgm:prSet/>
      <dgm:spPr/>
      <dgm:t>
        <a:bodyPr/>
        <a:lstStyle/>
        <a:p>
          <a:endParaRPr lang="en-US"/>
        </a:p>
      </dgm:t>
    </dgm:pt>
    <dgm:pt modelId="{273B2BB7-D46F-4C86-BF34-CB0EC6AF4EF1}">
      <dgm:prSet phldrT="[Texte]"/>
      <dgm:spPr/>
      <dgm:t>
        <a:bodyPr/>
        <a:lstStyle/>
        <a:p>
          <a:r>
            <a:rPr lang="fr-FR" dirty="0" err="1"/>
            <a:t>Database</a:t>
          </a:r>
          <a:endParaRPr lang="en-US" dirty="0"/>
        </a:p>
      </dgm:t>
    </dgm:pt>
    <dgm:pt modelId="{05B87F82-B90D-4C93-B9B4-DEB5E6A6F462}" type="parTrans" cxnId="{16D689F0-18A4-4D9D-84D5-CDE28CC72A6D}">
      <dgm:prSet/>
      <dgm:spPr/>
      <dgm:t>
        <a:bodyPr/>
        <a:lstStyle/>
        <a:p>
          <a:endParaRPr lang="en-US"/>
        </a:p>
      </dgm:t>
    </dgm:pt>
    <dgm:pt modelId="{79DC4AAA-73FA-486D-8BA4-DB6D737ADD5B}" type="sibTrans" cxnId="{16D689F0-18A4-4D9D-84D5-CDE28CC72A6D}">
      <dgm:prSet/>
      <dgm:spPr/>
      <dgm:t>
        <a:bodyPr/>
        <a:lstStyle/>
        <a:p>
          <a:endParaRPr lang="en-US"/>
        </a:p>
      </dgm:t>
    </dgm:pt>
    <dgm:pt modelId="{656F4041-0C76-4E3A-881B-FEACE5723E88}">
      <dgm:prSet phldrT="[Texte]"/>
      <dgm:spPr/>
      <dgm:t>
        <a:bodyPr/>
        <a:lstStyle/>
        <a:p>
          <a:r>
            <a:rPr lang="fr-FR" noProof="0" dirty="0" err="1"/>
            <a:t>Optimization</a:t>
          </a:r>
          <a:endParaRPr lang="en-US" noProof="0" dirty="0"/>
        </a:p>
      </dgm:t>
    </dgm:pt>
    <dgm:pt modelId="{9C792FAF-B197-4317-9E8F-200DDFB47957}" type="parTrans" cxnId="{81B7C084-8475-43A3-9539-859CC3277649}">
      <dgm:prSet/>
      <dgm:spPr/>
      <dgm:t>
        <a:bodyPr/>
        <a:lstStyle/>
        <a:p>
          <a:endParaRPr lang="en-US"/>
        </a:p>
      </dgm:t>
    </dgm:pt>
    <dgm:pt modelId="{6179A4F2-E58A-4A7B-A715-EEB0696F8109}" type="sibTrans" cxnId="{81B7C084-8475-43A3-9539-859CC3277649}">
      <dgm:prSet/>
      <dgm:spPr/>
      <dgm:t>
        <a:bodyPr/>
        <a:lstStyle/>
        <a:p>
          <a:endParaRPr lang="en-US"/>
        </a:p>
      </dgm:t>
    </dgm:pt>
    <dgm:pt modelId="{92EF6909-4A01-4355-B827-F50BA7E96CA7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err="1"/>
            <a:t>Generator</a:t>
          </a:r>
          <a:endParaRPr lang="en-US" dirty="0"/>
        </a:p>
      </dgm:t>
    </dgm:pt>
    <dgm:pt modelId="{2271D4C0-AA9D-495A-B96C-37FDEEF0B8C2}" type="parTrans" cxnId="{B496C4BB-4F32-44F6-99EE-2C1638F82297}">
      <dgm:prSet/>
      <dgm:spPr/>
      <dgm:t>
        <a:bodyPr/>
        <a:lstStyle/>
        <a:p>
          <a:endParaRPr lang="en-US"/>
        </a:p>
      </dgm:t>
    </dgm:pt>
    <dgm:pt modelId="{08F97871-5717-4BD8-AF88-F47CFE02802A}" type="sibTrans" cxnId="{B496C4BB-4F32-44F6-99EE-2C1638F82297}">
      <dgm:prSet/>
      <dgm:spPr/>
      <dgm:t>
        <a:bodyPr/>
        <a:lstStyle/>
        <a:p>
          <a:endParaRPr lang="en-US"/>
        </a:p>
      </dgm:t>
    </dgm:pt>
    <dgm:pt modelId="{2255D191-CD58-490E-810E-FC2280C60F48}">
      <dgm:prSet phldrT="[Texte]"/>
      <dgm:spPr/>
      <dgm:t>
        <a:bodyPr/>
        <a:lstStyle/>
        <a:p>
          <a:r>
            <a:rPr lang="fr-FR" dirty="0" err="1"/>
            <a:t>Reporting</a:t>
          </a:r>
          <a:endParaRPr lang="en-US" dirty="0"/>
        </a:p>
      </dgm:t>
    </dgm:pt>
    <dgm:pt modelId="{9361575D-DE7B-45DF-88A8-9EF41894C0B7}" type="parTrans" cxnId="{38A569B9-238F-4A7B-BFC7-36B63F9C2007}">
      <dgm:prSet/>
      <dgm:spPr/>
      <dgm:t>
        <a:bodyPr/>
        <a:lstStyle/>
        <a:p>
          <a:endParaRPr lang="en-US"/>
        </a:p>
      </dgm:t>
    </dgm:pt>
    <dgm:pt modelId="{E4AB02B9-786B-40D4-9B3C-A78F84FA727D}" type="sibTrans" cxnId="{38A569B9-238F-4A7B-BFC7-36B63F9C2007}">
      <dgm:prSet/>
      <dgm:spPr/>
      <dgm:t>
        <a:bodyPr/>
        <a:lstStyle/>
        <a:p>
          <a:endParaRPr lang="en-US"/>
        </a:p>
      </dgm:t>
    </dgm:pt>
    <dgm:pt modelId="{7B737F2A-00E7-4B93-B7DF-5475C3677FBB}">
      <dgm:prSet phldrT="[Texte]"/>
      <dgm:spPr/>
      <dgm:t>
        <a:bodyPr/>
        <a:lstStyle/>
        <a:p>
          <a:r>
            <a:rPr lang="fr-FR"/>
            <a:t>Situation</a:t>
          </a:r>
          <a:endParaRPr lang="en-US" dirty="0"/>
        </a:p>
      </dgm:t>
    </dgm:pt>
    <dgm:pt modelId="{9BCF9DFD-2C5D-42D2-A872-A272E03D697D}" type="parTrans" cxnId="{18990987-3E9C-4C51-A829-C9FF6A7F2225}">
      <dgm:prSet/>
      <dgm:spPr/>
      <dgm:t>
        <a:bodyPr/>
        <a:lstStyle/>
        <a:p>
          <a:endParaRPr lang="en-US"/>
        </a:p>
      </dgm:t>
    </dgm:pt>
    <dgm:pt modelId="{1598A3CD-271F-457A-87EA-84E75813AEC8}" type="sibTrans" cxnId="{18990987-3E9C-4C51-A829-C9FF6A7F2225}">
      <dgm:prSet/>
      <dgm:spPr/>
      <dgm:t>
        <a:bodyPr/>
        <a:lstStyle/>
        <a:p>
          <a:endParaRPr lang="en-US"/>
        </a:p>
      </dgm:t>
    </dgm:pt>
    <dgm:pt modelId="{D5221DB3-F9C4-47C0-B099-041B50644009}" type="pres">
      <dgm:prSet presAssocID="{58E5AEE7-7A62-4890-BE6C-77765184795B}" presName="Name0" presStyleCnt="0">
        <dgm:presLayoutVars>
          <dgm:dir/>
          <dgm:resizeHandles val="exact"/>
        </dgm:presLayoutVars>
      </dgm:prSet>
      <dgm:spPr/>
    </dgm:pt>
    <dgm:pt modelId="{68D90AB5-166B-4CEB-AE9F-E217A08DF774}" type="pres">
      <dgm:prSet presAssocID="{E7483013-F8E0-43A5-B7E4-1635F4C6C337}" presName="parTxOnly" presStyleLbl="node1" presStyleIdx="0" presStyleCnt="6">
        <dgm:presLayoutVars>
          <dgm:bulletEnabled val="1"/>
        </dgm:presLayoutVars>
      </dgm:prSet>
      <dgm:spPr/>
    </dgm:pt>
    <dgm:pt modelId="{09155D00-1A37-41E7-B017-368056C14507}" type="pres">
      <dgm:prSet presAssocID="{7C0CE073-51B5-40A0-942B-DC42BDE70BED}" presName="parSpace" presStyleCnt="0"/>
      <dgm:spPr/>
    </dgm:pt>
    <dgm:pt modelId="{CAE298CD-5E11-4264-A5E0-B90AAF8F12EF}" type="pres">
      <dgm:prSet presAssocID="{7B737F2A-00E7-4B93-B7DF-5475C3677FBB}" presName="parTxOnly" presStyleLbl="node1" presStyleIdx="1" presStyleCnt="6">
        <dgm:presLayoutVars>
          <dgm:bulletEnabled val="1"/>
        </dgm:presLayoutVars>
      </dgm:prSet>
      <dgm:spPr/>
    </dgm:pt>
    <dgm:pt modelId="{62FCFA58-5D09-45D6-9FD2-44998BCDC2B7}" type="pres">
      <dgm:prSet presAssocID="{1598A3CD-271F-457A-87EA-84E75813AEC8}" presName="parSpace" presStyleCnt="0"/>
      <dgm:spPr/>
    </dgm:pt>
    <dgm:pt modelId="{9CFF670D-2F0A-47A2-A43C-96217EB3D9FB}" type="pres">
      <dgm:prSet presAssocID="{273B2BB7-D46F-4C86-BF34-CB0EC6AF4EF1}" presName="parTxOnly" presStyleLbl="node1" presStyleIdx="2" presStyleCnt="6">
        <dgm:presLayoutVars>
          <dgm:bulletEnabled val="1"/>
        </dgm:presLayoutVars>
      </dgm:prSet>
      <dgm:spPr/>
    </dgm:pt>
    <dgm:pt modelId="{629D56F3-019D-49DA-A7D8-BC764159D98D}" type="pres">
      <dgm:prSet presAssocID="{79DC4AAA-73FA-486D-8BA4-DB6D737ADD5B}" presName="parSpace" presStyleCnt="0"/>
      <dgm:spPr/>
    </dgm:pt>
    <dgm:pt modelId="{6FA7AF47-9755-4713-9562-F856D44E8728}" type="pres">
      <dgm:prSet presAssocID="{92EF6909-4A01-4355-B827-F50BA7E96CA7}" presName="parTxOnly" presStyleLbl="node1" presStyleIdx="3" presStyleCnt="6">
        <dgm:presLayoutVars>
          <dgm:bulletEnabled val="1"/>
        </dgm:presLayoutVars>
      </dgm:prSet>
      <dgm:spPr/>
    </dgm:pt>
    <dgm:pt modelId="{7E504930-F838-4FE8-9A92-627E67C111F1}" type="pres">
      <dgm:prSet presAssocID="{08F97871-5717-4BD8-AF88-F47CFE02802A}" presName="parSpace" presStyleCnt="0"/>
      <dgm:spPr/>
    </dgm:pt>
    <dgm:pt modelId="{328497DC-C884-46E9-A37D-88D78F10EC96}" type="pres">
      <dgm:prSet presAssocID="{2255D191-CD58-490E-810E-FC2280C60F48}" presName="parTxOnly" presStyleLbl="node1" presStyleIdx="4" presStyleCnt="6">
        <dgm:presLayoutVars>
          <dgm:bulletEnabled val="1"/>
        </dgm:presLayoutVars>
      </dgm:prSet>
      <dgm:spPr/>
    </dgm:pt>
    <dgm:pt modelId="{E9B61623-8FA5-47AA-A014-152326036129}" type="pres">
      <dgm:prSet presAssocID="{E4AB02B9-786B-40D4-9B3C-A78F84FA727D}" presName="parSpace" presStyleCnt="0"/>
      <dgm:spPr/>
    </dgm:pt>
    <dgm:pt modelId="{D5EDE194-FA6B-4C31-9515-2F620A35F6FD}" type="pres">
      <dgm:prSet presAssocID="{656F4041-0C76-4E3A-881B-FEACE5723E8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8C2E10A-6AB0-44A6-ABF6-4DBDEF8C8B21}" type="presOf" srcId="{273B2BB7-D46F-4C86-BF34-CB0EC6AF4EF1}" destId="{9CFF670D-2F0A-47A2-A43C-96217EB3D9FB}" srcOrd="0" destOrd="0" presId="urn:microsoft.com/office/officeart/2005/8/layout/hChevron3"/>
    <dgm:cxn modelId="{EBCF3823-30CA-46ED-AFE1-9CF13596A2A5}" type="presOf" srcId="{E7483013-F8E0-43A5-B7E4-1635F4C6C337}" destId="{68D90AB5-166B-4CEB-AE9F-E217A08DF774}" srcOrd="0" destOrd="0" presId="urn:microsoft.com/office/officeart/2005/8/layout/hChevron3"/>
    <dgm:cxn modelId="{29406E47-2657-4F7A-AE57-66A9DCF575B0}" type="presOf" srcId="{92EF6909-4A01-4355-B827-F50BA7E96CA7}" destId="{6FA7AF47-9755-4713-9562-F856D44E8728}" srcOrd="0" destOrd="0" presId="urn:microsoft.com/office/officeart/2005/8/layout/hChevron3"/>
    <dgm:cxn modelId="{CC94DF77-FCEB-4151-8B31-479483ED81E4}" type="presOf" srcId="{2255D191-CD58-490E-810E-FC2280C60F48}" destId="{328497DC-C884-46E9-A37D-88D78F10EC96}" srcOrd="0" destOrd="0" presId="urn:microsoft.com/office/officeart/2005/8/layout/hChevron3"/>
    <dgm:cxn modelId="{A226F97B-197A-43D8-A71D-A0508560FCA8}" srcId="{58E5AEE7-7A62-4890-BE6C-77765184795B}" destId="{E7483013-F8E0-43A5-B7E4-1635F4C6C337}" srcOrd="0" destOrd="0" parTransId="{0A258072-FF32-4062-8FE7-FEA62DB59C59}" sibTransId="{7C0CE073-51B5-40A0-942B-DC42BDE70BED}"/>
    <dgm:cxn modelId="{81B7C084-8475-43A3-9539-859CC3277649}" srcId="{58E5AEE7-7A62-4890-BE6C-77765184795B}" destId="{656F4041-0C76-4E3A-881B-FEACE5723E88}" srcOrd="5" destOrd="0" parTransId="{9C792FAF-B197-4317-9E8F-200DDFB47957}" sibTransId="{6179A4F2-E58A-4A7B-A715-EEB0696F8109}"/>
    <dgm:cxn modelId="{18990987-3E9C-4C51-A829-C9FF6A7F2225}" srcId="{58E5AEE7-7A62-4890-BE6C-77765184795B}" destId="{7B737F2A-00E7-4B93-B7DF-5475C3677FBB}" srcOrd="1" destOrd="0" parTransId="{9BCF9DFD-2C5D-42D2-A872-A272E03D697D}" sibTransId="{1598A3CD-271F-457A-87EA-84E75813AEC8}"/>
    <dgm:cxn modelId="{B7933FA3-00AD-4EF5-9DEB-99CE1D13C3C2}" type="presOf" srcId="{656F4041-0C76-4E3A-881B-FEACE5723E88}" destId="{D5EDE194-FA6B-4C31-9515-2F620A35F6FD}" srcOrd="0" destOrd="0" presId="urn:microsoft.com/office/officeart/2005/8/layout/hChevron3"/>
    <dgm:cxn modelId="{38A569B9-238F-4A7B-BFC7-36B63F9C2007}" srcId="{58E5AEE7-7A62-4890-BE6C-77765184795B}" destId="{2255D191-CD58-490E-810E-FC2280C60F48}" srcOrd="4" destOrd="0" parTransId="{9361575D-DE7B-45DF-88A8-9EF41894C0B7}" sibTransId="{E4AB02B9-786B-40D4-9B3C-A78F84FA727D}"/>
    <dgm:cxn modelId="{B496C4BB-4F32-44F6-99EE-2C1638F82297}" srcId="{58E5AEE7-7A62-4890-BE6C-77765184795B}" destId="{92EF6909-4A01-4355-B827-F50BA7E96CA7}" srcOrd="3" destOrd="0" parTransId="{2271D4C0-AA9D-495A-B96C-37FDEEF0B8C2}" sibTransId="{08F97871-5717-4BD8-AF88-F47CFE02802A}"/>
    <dgm:cxn modelId="{E7B2E8DC-C9F3-4383-8CA3-747F4A1A76C8}" type="presOf" srcId="{58E5AEE7-7A62-4890-BE6C-77765184795B}" destId="{D5221DB3-F9C4-47C0-B099-041B50644009}" srcOrd="0" destOrd="0" presId="urn:microsoft.com/office/officeart/2005/8/layout/hChevron3"/>
    <dgm:cxn modelId="{DC3AF1DE-12A6-40C0-BF73-872586B938D4}" type="presOf" srcId="{7B737F2A-00E7-4B93-B7DF-5475C3677FBB}" destId="{CAE298CD-5E11-4264-A5E0-B90AAF8F12EF}" srcOrd="0" destOrd="0" presId="urn:microsoft.com/office/officeart/2005/8/layout/hChevron3"/>
    <dgm:cxn modelId="{16D689F0-18A4-4D9D-84D5-CDE28CC72A6D}" srcId="{58E5AEE7-7A62-4890-BE6C-77765184795B}" destId="{273B2BB7-D46F-4C86-BF34-CB0EC6AF4EF1}" srcOrd="2" destOrd="0" parTransId="{05B87F82-B90D-4C93-B9B4-DEB5E6A6F462}" sibTransId="{79DC4AAA-73FA-486D-8BA4-DB6D737ADD5B}"/>
    <dgm:cxn modelId="{21C51BF3-B303-4591-97E9-FD6365A6C365}" type="presParOf" srcId="{D5221DB3-F9C4-47C0-B099-041B50644009}" destId="{68D90AB5-166B-4CEB-AE9F-E217A08DF774}" srcOrd="0" destOrd="0" presId="urn:microsoft.com/office/officeart/2005/8/layout/hChevron3"/>
    <dgm:cxn modelId="{B0EB417F-C6CA-4798-B1C5-B20A67247899}" type="presParOf" srcId="{D5221DB3-F9C4-47C0-B099-041B50644009}" destId="{09155D00-1A37-41E7-B017-368056C14507}" srcOrd="1" destOrd="0" presId="urn:microsoft.com/office/officeart/2005/8/layout/hChevron3"/>
    <dgm:cxn modelId="{CEBD8D51-1DA5-450C-9DE3-01A95AA6AC6E}" type="presParOf" srcId="{D5221DB3-F9C4-47C0-B099-041B50644009}" destId="{CAE298CD-5E11-4264-A5E0-B90AAF8F12EF}" srcOrd="2" destOrd="0" presId="urn:microsoft.com/office/officeart/2005/8/layout/hChevron3"/>
    <dgm:cxn modelId="{441B2A0B-F457-41CB-9FAF-1725FF73E57F}" type="presParOf" srcId="{D5221DB3-F9C4-47C0-B099-041B50644009}" destId="{62FCFA58-5D09-45D6-9FD2-44998BCDC2B7}" srcOrd="3" destOrd="0" presId="urn:microsoft.com/office/officeart/2005/8/layout/hChevron3"/>
    <dgm:cxn modelId="{B20C440D-6E19-458A-B031-A8F41CCE6140}" type="presParOf" srcId="{D5221DB3-F9C4-47C0-B099-041B50644009}" destId="{9CFF670D-2F0A-47A2-A43C-96217EB3D9FB}" srcOrd="4" destOrd="0" presId="urn:microsoft.com/office/officeart/2005/8/layout/hChevron3"/>
    <dgm:cxn modelId="{80915B47-94B8-4DA6-973F-A6BDE788FFE0}" type="presParOf" srcId="{D5221DB3-F9C4-47C0-B099-041B50644009}" destId="{629D56F3-019D-49DA-A7D8-BC764159D98D}" srcOrd="5" destOrd="0" presId="urn:microsoft.com/office/officeart/2005/8/layout/hChevron3"/>
    <dgm:cxn modelId="{50E0EE44-3819-4A5B-9957-A8CBF258D45B}" type="presParOf" srcId="{D5221DB3-F9C4-47C0-B099-041B50644009}" destId="{6FA7AF47-9755-4713-9562-F856D44E8728}" srcOrd="6" destOrd="0" presId="urn:microsoft.com/office/officeart/2005/8/layout/hChevron3"/>
    <dgm:cxn modelId="{17F82DCF-9A00-45B2-9A6D-B4249C909B52}" type="presParOf" srcId="{D5221DB3-F9C4-47C0-B099-041B50644009}" destId="{7E504930-F838-4FE8-9A92-627E67C111F1}" srcOrd="7" destOrd="0" presId="urn:microsoft.com/office/officeart/2005/8/layout/hChevron3"/>
    <dgm:cxn modelId="{0C7EDA98-91FE-4B14-A0F4-2F5244559457}" type="presParOf" srcId="{D5221DB3-F9C4-47C0-B099-041B50644009}" destId="{328497DC-C884-46E9-A37D-88D78F10EC96}" srcOrd="8" destOrd="0" presId="urn:microsoft.com/office/officeart/2005/8/layout/hChevron3"/>
    <dgm:cxn modelId="{A0975266-F95A-434A-8E41-BA7EAE59BEB8}" type="presParOf" srcId="{D5221DB3-F9C4-47C0-B099-041B50644009}" destId="{E9B61623-8FA5-47AA-A014-152326036129}" srcOrd="9" destOrd="0" presId="urn:microsoft.com/office/officeart/2005/8/layout/hChevron3"/>
    <dgm:cxn modelId="{2BECC403-64A2-4217-85A5-B7AC28533257}" type="presParOf" srcId="{D5221DB3-F9C4-47C0-B099-041B50644009}" destId="{D5EDE194-FA6B-4C31-9515-2F620A35F6F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5AEE7-7A62-4890-BE6C-77765184795B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E7483013-F8E0-43A5-B7E4-1635F4C6C337}">
      <dgm:prSet phldrT="[Texte]"/>
      <dgm:spPr/>
      <dgm:t>
        <a:bodyPr/>
        <a:lstStyle/>
        <a:p>
          <a:r>
            <a:rPr lang="fr-FR" dirty="0" err="1"/>
            <a:t>Context</a:t>
          </a:r>
          <a:endParaRPr lang="en-US" dirty="0"/>
        </a:p>
      </dgm:t>
    </dgm:pt>
    <dgm:pt modelId="{0A258072-FF32-4062-8FE7-FEA62DB59C59}" type="parTrans" cxnId="{A226F97B-197A-43D8-A71D-A0508560FCA8}">
      <dgm:prSet/>
      <dgm:spPr/>
      <dgm:t>
        <a:bodyPr/>
        <a:lstStyle/>
        <a:p>
          <a:endParaRPr lang="en-US"/>
        </a:p>
      </dgm:t>
    </dgm:pt>
    <dgm:pt modelId="{7C0CE073-51B5-40A0-942B-DC42BDE70BED}" type="sibTrans" cxnId="{A226F97B-197A-43D8-A71D-A0508560FCA8}">
      <dgm:prSet/>
      <dgm:spPr/>
      <dgm:t>
        <a:bodyPr/>
        <a:lstStyle/>
        <a:p>
          <a:endParaRPr lang="en-US"/>
        </a:p>
      </dgm:t>
    </dgm:pt>
    <dgm:pt modelId="{273B2BB7-D46F-4C86-BF34-CB0EC6AF4EF1}">
      <dgm:prSet phldrT="[Texte]"/>
      <dgm:spPr/>
      <dgm:t>
        <a:bodyPr/>
        <a:lstStyle/>
        <a:p>
          <a:r>
            <a:rPr lang="fr-FR" dirty="0" err="1"/>
            <a:t>Database</a:t>
          </a:r>
          <a:endParaRPr lang="en-US" dirty="0"/>
        </a:p>
      </dgm:t>
    </dgm:pt>
    <dgm:pt modelId="{05B87F82-B90D-4C93-B9B4-DEB5E6A6F462}" type="parTrans" cxnId="{16D689F0-18A4-4D9D-84D5-CDE28CC72A6D}">
      <dgm:prSet/>
      <dgm:spPr/>
      <dgm:t>
        <a:bodyPr/>
        <a:lstStyle/>
        <a:p>
          <a:endParaRPr lang="en-US"/>
        </a:p>
      </dgm:t>
    </dgm:pt>
    <dgm:pt modelId="{79DC4AAA-73FA-486D-8BA4-DB6D737ADD5B}" type="sibTrans" cxnId="{16D689F0-18A4-4D9D-84D5-CDE28CC72A6D}">
      <dgm:prSet/>
      <dgm:spPr/>
      <dgm:t>
        <a:bodyPr/>
        <a:lstStyle/>
        <a:p>
          <a:endParaRPr lang="en-US"/>
        </a:p>
      </dgm:t>
    </dgm:pt>
    <dgm:pt modelId="{656F4041-0C76-4E3A-881B-FEACE5723E88}">
      <dgm:prSet phldrT="[Texte]"/>
      <dgm:spPr/>
      <dgm:t>
        <a:bodyPr/>
        <a:lstStyle/>
        <a:p>
          <a:r>
            <a:rPr lang="fr-FR" noProof="0" dirty="0" err="1"/>
            <a:t>Optimization</a:t>
          </a:r>
          <a:endParaRPr lang="en-US" noProof="0" dirty="0"/>
        </a:p>
      </dgm:t>
    </dgm:pt>
    <dgm:pt modelId="{9C792FAF-B197-4317-9E8F-200DDFB47957}" type="parTrans" cxnId="{81B7C084-8475-43A3-9539-859CC3277649}">
      <dgm:prSet/>
      <dgm:spPr/>
      <dgm:t>
        <a:bodyPr/>
        <a:lstStyle/>
        <a:p>
          <a:endParaRPr lang="en-US"/>
        </a:p>
      </dgm:t>
    </dgm:pt>
    <dgm:pt modelId="{6179A4F2-E58A-4A7B-A715-EEB0696F8109}" type="sibTrans" cxnId="{81B7C084-8475-43A3-9539-859CC3277649}">
      <dgm:prSet/>
      <dgm:spPr/>
      <dgm:t>
        <a:bodyPr/>
        <a:lstStyle/>
        <a:p>
          <a:endParaRPr lang="en-US"/>
        </a:p>
      </dgm:t>
    </dgm:pt>
    <dgm:pt modelId="{92EF6909-4A01-4355-B827-F50BA7E96CA7}">
      <dgm:prSet phldrT="[Texte]"/>
      <dgm:spPr/>
      <dgm:t>
        <a:bodyPr/>
        <a:lstStyle/>
        <a:p>
          <a:r>
            <a:rPr lang="fr-FR" dirty="0" err="1"/>
            <a:t>Generator</a:t>
          </a:r>
          <a:endParaRPr lang="en-US" dirty="0"/>
        </a:p>
      </dgm:t>
    </dgm:pt>
    <dgm:pt modelId="{2271D4C0-AA9D-495A-B96C-37FDEEF0B8C2}" type="parTrans" cxnId="{B496C4BB-4F32-44F6-99EE-2C1638F82297}">
      <dgm:prSet/>
      <dgm:spPr/>
      <dgm:t>
        <a:bodyPr/>
        <a:lstStyle/>
        <a:p>
          <a:endParaRPr lang="en-US"/>
        </a:p>
      </dgm:t>
    </dgm:pt>
    <dgm:pt modelId="{08F97871-5717-4BD8-AF88-F47CFE02802A}" type="sibTrans" cxnId="{B496C4BB-4F32-44F6-99EE-2C1638F82297}">
      <dgm:prSet/>
      <dgm:spPr/>
      <dgm:t>
        <a:bodyPr/>
        <a:lstStyle/>
        <a:p>
          <a:endParaRPr lang="en-US"/>
        </a:p>
      </dgm:t>
    </dgm:pt>
    <dgm:pt modelId="{2255D191-CD58-490E-810E-FC2280C60F48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Reporting</a:t>
          </a:r>
          <a:endParaRPr lang="en-US" dirty="0"/>
        </a:p>
      </dgm:t>
    </dgm:pt>
    <dgm:pt modelId="{9361575D-DE7B-45DF-88A8-9EF41894C0B7}" type="parTrans" cxnId="{38A569B9-238F-4A7B-BFC7-36B63F9C2007}">
      <dgm:prSet/>
      <dgm:spPr/>
      <dgm:t>
        <a:bodyPr/>
        <a:lstStyle/>
        <a:p>
          <a:endParaRPr lang="en-US"/>
        </a:p>
      </dgm:t>
    </dgm:pt>
    <dgm:pt modelId="{E4AB02B9-786B-40D4-9B3C-A78F84FA727D}" type="sibTrans" cxnId="{38A569B9-238F-4A7B-BFC7-36B63F9C2007}">
      <dgm:prSet/>
      <dgm:spPr/>
      <dgm:t>
        <a:bodyPr/>
        <a:lstStyle/>
        <a:p>
          <a:endParaRPr lang="en-US"/>
        </a:p>
      </dgm:t>
    </dgm:pt>
    <dgm:pt modelId="{7B737F2A-00E7-4B93-B7DF-5475C3677FBB}">
      <dgm:prSet phldrT="[Texte]"/>
      <dgm:spPr/>
      <dgm:t>
        <a:bodyPr/>
        <a:lstStyle/>
        <a:p>
          <a:r>
            <a:rPr lang="fr-FR"/>
            <a:t>Situation</a:t>
          </a:r>
          <a:endParaRPr lang="en-US" dirty="0"/>
        </a:p>
      </dgm:t>
    </dgm:pt>
    <dgm:pt modelId="{9BCF9DFD-2C5D-42D2-A872-A272E03D697D}" type="parTrans" cxnId="{18990987-3E9C-4C51-A829-C9FF6A7F2225}">
      <dgm:prSet/>
      <dgm:spPr/>
      <dgm:t>
        <a:bodyPr/>
        <a:lstStyle/>
        <a:p>
          <a:endParaRPr lang="en-US"/>
        </a:p>
      </dgm:t>
    </dgm:pt>
    <dgm:pt modelId="{1598A3CD-271F-457A-87EA-84E75813AEC8}" type="sibTrans" cxnId="{18990987-3E9C-4C51-A829-C9FF6A7F2225}">
      <dgm:prSet/>
      <dgm:spPr/>
      <dgm:t>
        <a:bodyPr/>
        <a:lstStyle/>
        <a:p>
          <a:endParaRPr lang="en-US"/>
        </a:p>
      </dgm:t>
    </dgm:pt>
    <dgm:pt modelId="{D5221DB3-F9C4-47C0-B099-041B50644009}" type="pres">
      <dgm:prSet presAssocID="{58E5AEE7-7A62-4890-BE6C-77765184795B}" presName="Name0" presStyleCnt="0">
        <dgm:presLayoutVars>
          <dgm:dir/>
          <dgm:resizeHandles val="exact"/>
        </dgm:presLayoutVars>
      </dgm:prSet>
      <dgm:spPr/>
    </dgm:pt>
    <dgm:pt modelId="{68D90AB5-166B-4CEB-AE9F-E217A08DF774}" type="pres">
      <dgm:prSet presAssocID="{E7483013-F8E0-43A5-B7E4-1635F4C6C337}" presName="parTxOnly" presStyleLbl="node1" presStyleIdx="0" presStyleCnt="6">
        <dgm:presLayoutVars>
          <dgm:bulletEnabled val="1"/>
        </dgm:presLayoutVars>
      </dgm:prSet>
      <dgm:spPr/>
    </dgm:pt>
    <dgm:pt modelId="{09155D00-1A37-41E7-B017-368056C14507}" type="pres">
      <dgm:prSet presAssocID="{7C0CE073-51B5-40A0-942B-DC42BDE70BED}" presName="parSpace" presStyleCnt="0"/>
      <dgm:spPr/>
    </dgm:pt>
    <dgm:pt modelId="{CAE298CD-5E11-4264-A5E0-B90AAF8F12EF}" type="pres">
      <dgm:prSet presAssocID="{7B737F2A-00E7-4B93-B7DF-5475C3677FBB}" presName="parTxOnly" presStyleLbl="node1" presStyleIdx="1" presStyleCnt="6">
        <dgm:presLayoutVars>
          <dgm:bulletEnabled val="1"/>
        </dgm:presLayoutVars>
      </dgm:prSet>
      <dgm:spPr/>
    </dgm:pt>
    <dgm:pt modelId="{62FCFA58-5D09-45D6-9FD2-44998BCDC2B7}" type="pres">
      <dgm:prSet presAssocID="{1598A3CD-271F-457A-87EA-84E75813AEC8}" presName="parSpace" presStyleCnt="0"/>
      <dgm:spPr/>
    </dgm:pt>
    <dgm:pt modelId="{9CFF670D-2F0A-47A2-A43C-96217EB3D9FB}" type="pres">
      <dgm:prSet presAssocID="{273B2BB7-D46F-4C86-BF34-CB0EC6AF4EF1}" presName="parTxOnly" presStyleLbl="node1" presStyleIdx="2" presStyleCnt="6">
        <dgm:presLayoutVars>
          <dgm:bulletEnabled val="1"/>
        </dgm:presLayoutVars>
      </dgm:prSet>
      <dgm:spPr/>
    </dgm:pt>
    <dgm:pt modelId="{629D56F3-019D-49DA-A7D8-BC764159D98D}" type="pres">
      <dgm:prSet presAssocID="{79DC4AAA-73FA-486D-8BA4-DB6D737ADD5B}" presName="parSpace" presStyleCnt="0"/>
      <dgm:spPr/>
    </dgm:pt>
    <dgm:pt modelId="{6FA7AF47-9755-4713-9562-F856D44E8728}" type="pres">
      <dgm:prSet presAssocID="{92EF6909-4A01-4355-B827-F50BA7E96CA7}" presName="parTxOnly" presStyleLbl="node1" presStyleIdx="3" presStyleCnt="6">
        <dgm:presLayoutVars>
          <dgm:bulletEnabled val="1"/>
        </dgm:presLayoutVars>
      </dgm:prSet>
      <dgm:spPr/>
    </dgm:pt>
    <dgm:pt modelId="{7E504930-F838-4FE8-9A92-627E67C111F1}" type="pres">
      <dgm:prSet presAssocID="{08F97871-5717-4BD8-AF88-F47CFE02802A}" presName="parSpace" presStyleCnt="0"/>
      <dgm:spPr/>
    </dgm:pt>
    <dgm:pt modelId="{328497DC-C884-46E9-A37D-88D78F10EC96}" type="pres">
      <dgm:prSet presAssocID="{2255D191-CD58-490E-810E-FC2280C60F48}" presName="parTxOnly" presStyleLbl="node1" presStyleIdx="4" presStyleCnt="6">
        <dgm:presLayoutVars>
          <dgm:bulletEnabled val="1"/>
        </dgm:presLayoutVars>
      </dgm:prSet>
      <dgm:spPr/>
    </dgm:pt>
    <dgm:pt modelId="{E9B61623-8FA5-47AA-A014-152326036129}" type="pres">
      <dgm:prSet presAssocID="{E4AB02B9-786B-40D4-9B3C-A78F84FA727D}" presName="parSpace" presStyleCnt="0"/>
      <dgm:spPr/>
    </dgm:pt>
    <dgm:pt modelId="{D5EDE194-FA6B-4C31-9515-2F620A35F6FD}" type="pres">
      <dgm:prSet presAssocID="{656F4041-0C76-4E3A-881B-FEACE5723E8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8C2E10A-6AB0-44A6-ABF6-4DBDEF8C8B21}" type="presOf" srcId="{273B2BB7-D46F-4C86-BF34-CB0EC6AF4EF1}" destId="{9CFF670D-2F0A-47A2-A43C-96217EB3D9FB}" srcOrd="0" destOrd="0" presId="urn:microsoft.com/office/officeart/2005/8/layout/hChevron3"/>
    <dgm:cxn modelId="{EBCF3823-30CA-46ED-AFE1-9CF13596A2A5}" type="presOf" srcId="{E7483013-F8E0-43A5-B7E4-1635F4C6C337}" destId="{68D90AB5-166B-4CEB-AE9F-E217A08DF774}" srcOrd="0" destOrd="0" presId="urn:microsoft.com/office/officeart/2005/8/layout/hChevron3"/>
    <dgm:cxn modelId="{29406E47-2657-4F7A-AE57-66A9DCF575B0}" type="presOf" srcId="{92EF6909-4A01-4355-B827-F50BA7E96CA7}" destId="{6FA7AF47-9755-4713-9562-F856D44E8728}" srcOrd="0" destOrd="0" presId="urn:microsoft.com/office/officeart/2005/8/layout/hChevron3"/>
    <dgm:cxn modelId="{CC94DF77-FCEB-4151-8B31-479483ED81E4}" type="presOf" srcId="{2255D191-CD58-490E-810E-FC2280C60F48}" destId="{328497DC-C884-46E9-A37D-88D78F10EC96}" srcOrd="0" destOrd="0" presId="urn:microsoft.com/office/officeart/2005/8/layout/hChevron3"/>
    <dgm:cxn modelId="{A226F97B-197A-43D8-A71D-A0508560FCA8}" srcId="{58E5AEE7-7A62-4890-BE6C-77765184795B}" destId="{E7483013-F8E0-43A5-B7E4-1635F4C6C337}" srcOrd="0" destOrd="0" parTransId="{0A258072-FF32-4062-8FE7-FEA62DB59C59}" sibTransId="{7C0CE073-51B5-40A0-942B-DC42BDE70BED}"/>
    <dgm:cxn modelId="{81B7C084-8475-43A3-9539-859CC3277649}" srcId="{58E5AEE7-7A62-4890-BE6C-77765184795B}" destId="{656F4041-0C76-4E3A-881B-FEACE5723E88}" srcOrd="5" destOrd="0" parTransId="{9C792FAF-B197-4317-9E8F-200DDFB47957}" sibTransId="{6179A4F2-E58A-4A7B-A715-EEB0696F8109}"/>
    <dgm:cxn modelId="{18990987-3E9C-4C51-A829-C9FF6A7F2225}" srcId="{58E5AEE7-7A62-4890-BE6C-77765184795B}" destId="{7B737F2A-00E7-4B93-B7DF-5475C3677FBB}" srcOrd="1" destOrd="0" parTransId="{9BCF9DFD-2C5D-42D2-A872-A272E03D697D}" sibTransId="{1598A3CD-271F-457A-87EA-84E75813AEC8}"/>
    <dgm:cxn modelId="{B7933FA3-00AD-4EF5-9DEB-99CE1D13C3C2}" type="presOf" srcId="{656F4041-0C76-4E3A-881B-FEACE5723E88}" destId="{D5EDE194-FA6B-4C31-9515-2F620A35F6FD}" srcOrd="0" destOrd="0" presId="urn:microsoft.com/office/officeart/2005/8/layout/hChevron3"/>
    <dgm:cxn modelId="{38A569B9-238F-4A7B-BFC7-36B63F9C2007}" srcId="{58E5AEE7-7A62-4890-BE6C-77765184795B}" destId="{2255D191-CD58-490E-810E-FC2280C60F48}" srcOrd="4" destOrd="0" parTransId="{9361575D-DE7B-45DF-88A8-9EF41894C0B7}" sibTransId="{E4AB02B9-786B-40D4-9B3C-A78F84FA727D}"/>
    <dgm:cxn modelId="{B496C4BB-4F32-44F6-99EE-2C1638F82297}" srcId="{58E5AEE7-7A62-4890-BE6C-77765184795B}" destId="{92EF6909-4A01-4355-B827-F50BA7E96CA7}" srcOrd="3" destOrd="0" parTransId="{2271D4C0-AA9D-495A-B96C-37FDEEF0B8C2}" sibTransId="{08F97871-5717-4BD8-AF88-F47CFE02802A}"/>
    <dgm:cxn modelId="{E7B2E8DC-C9F3-4383-8CA3-747F4A1A76C8}" type="presOf" srcId="{58E5AEE7-7A62-4890-BE6C-77765184795B}" destId="{D5221DB3-F9C4-47C0-B099-041B50644009}" srcOrd="0" destOrd="0" presId="urn:microsoft.com/office/officeart/2005/8/layout/hChevron3"/>
    <dgm:cxn modelId="{DC3AF1DE-12A6-40C0-BF73-872586B938D4}" type="presOf" srcId="{7B737F2A-00E7-4B93-B7DF-5475C3677FBB}" destId="{CAE298CD-5E11-4264-A5E0-B90AAF8F12EF}" srcOrd="0" destOrd="0" presId="urn:microsoft.com/office/officeart/2005/8/layout/hChevron3"/>
    <dgm:cxn modelId="{16D689F0-18A4-4D9D-84D5-CDE28CC72A6D}" srcId="{58E5AEE7-7A62-4890-BE6C-77765184795B}" destId="{273B2BB7-D46F-4C86-BF34-CB0EC6AF4EF1}" srcOrd="2" destOrd="0" parTransId="{05B87F82-B90D-4C93-B9B4-DEB5E6A6F462}" sibTransId="{79DC4AAA-73FA-486D-8BA4-DB6D737ADD5B}"/>
    <dgm:cxn modelId="{21C51BF3-B303-4591-97E9-FD6365A6C365}" type="presParOf" srcId="{D5221DB3-F9C4-47C0-B099-041B50644009}" destId="{68D90AB5-166B-4CEB-AE9F-E217A08DF774}" srcOrd="0" destOrd="0" presId="urn:microsoft.com/office/officeart/2005/8/layout/hChevron3"/>
    <dgm:cxn modelId="{B0EB417F-C6CA-4798-B1C5-B20A67247899}" type="presParOf" srcId="{D5221DB3-F9C4-47C0-B099-041B50644009}" destId="{09155D00-1A37-41E7-B017-368056C14507}" srcOrd="1" destOrd="0" presId="urn:microsoft.com/office/officeart/2005/8/layout/hChevron3"/>
    <dgm:cxn modelId="{CEBD8D51-1DA5-450C-9DE3-01A95AA6AC6E}" type="presParOf" srcId="{D5221DB3-F9C4-47C0-B099-041B50644009}" destId="{CAE298CD-5E11-4264-A5E0-B90AAF8F12EF}" srcOrd="2" destOrd="0" presId="urn:microsoft.com/office/officeart/2005/8/layout/hChevron3"/>
    <dgm:cxn modelId="{441B2A0B-F457-41CB-9FAF-1725FF73E57F}" type="presParOf" srcId="{D5221DB3-F9C4-47C0-B099-041B50644009}" destId="{62FCFA58-5D09-45D6-9FD2-44998BCDC2B7}" srcOrd="3" destOrd="0" presId="urn:microsoft.com/office/officeart/2005/8/layout/hChevron3"/>
    <dgm:cxn modelId="{B20C440D-6E19-458A-B031-A8F41CCE6140}" type="presParOf" srcId="{D5221DB3-F9C4-47C0-B099-041B50644009}" destId="{9CFF670D-2F0A-47A2-A43C-96217EB3D9FB}" srcOrd="4" destOrd="0" presId="urn:microsoft.com/office/officeart/2005/8/layout/hChevron3"/>
    <dgm:cxn modelId="{80915B47-94B8-4DA6-973F-A6BDE788FFE0}" type="presParOf" srcId="{D5221DB3-F9C4-47C0-B099-041B50644009}" destId="{629D56F3-019D-49DA-A7D8-BC764159D98D}" srcOrd="5" destOrd="0" presId="urn:microsoft.com/office/officeart/2005/8/layout/hChevron3"/>
    <dgm:cxn modelId="{50E0EE44-3819-4A5B-9957-A8CBF258D45B}" type="presParOf" srcId="{D5221DB3-F9C4-47C0-B099-041B50644009}" destId="{6FA7AF47-9755-4713-9562-F856D44E8728}" srcOrd="6" destOrd="0" presId="urn:microsoft.com/office/officeart/2005/8/layout/hChevron3"/>
    <dgm:cxn modelId="{17F82DCF-9A00-45B2-9A6D-B4249C909B52}" type="presParOf" srcId="{D5221DB3-F9C4-47C0-B099-041B50644009}" destId="{7E504930-F838-4FE8-9A92-627E67C111F1}" srcOrd="7" destOrd="0" presId="urn:microsoft.com/office/officeart/2005/8/layout/hChevron3"/>
    <dgm:cxn modelId="{0C7EDA98-91FE-4B14-A0F4-2F5244559457}" type="presParOf" srcId="{D5221DB3-F9C4-47C0-B099-041B50644009}" destId="{328497DC-C884-46E9-A37D-88D78F10EC96}" srcOrd="8" destOrd="0" presId="urn:microsoft.com/office/officeart/2005/8/layout/hChevron3"/>
    <dgm:cxn modelId="{A0975266-F95A-434A-8E41-BA7EAE59BEB8}" type="presParOf" srcId="{D5221DB3-F9C4-47C0-B099-041B50644009}" destId="{E9B61623-8FA5-47AA-A014-152326036129}" srcOrd="9" destOrd="0" presId="urn:microsoft.com/office/officeart/2005/8/layout/hChevron3"/>
    <dgm:cxn modelId="{2BECC403-64A2-4217-85A5-B7AC28533257}" type="presParOf" srcId="{D5221DB3-F9C4-47C0-B099-041B50644009}" destId="{D5EDE194-FA6B-4C31-9515-2F620A35F6F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5AEE7-7A62-4890-BE6C-77765184795B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E7483013-F8E0-43A5-B7E4-1635F4C6C337}">
      <dgm:prSet phldrT="[Texte]"/>
      <dgm:spPr/>
      <dgm:t>
        <a:bodyPr/>
        <a:lstStyle/>
        <a:p>
          <a:r>
            <a:rPr lang="fr-FR" dirty="0" err="1"/>
            <a:t>Context</a:t>
          </a:r>
          <a:endParaRPr lang="en-US" dirty="0"/>
        </a:p>
      </dgm:t>
    </dgm:pt>
    <dgm:pt modelId="{0A258072-FF32-4062-8FE7-FEA62DB59C59}" type="parTrans" cxnId="{A226F97B-197A-43D8-A71D-A0508560FCA8}">
      <dgm:prSet/>
      <dgm:spPr/>
      <dgm:t>
        <a:bodyPr/>
        <a:lstStyle/>
        <a:p>
          <a:endParaRPr lang="en-US"/>
        </a:p>
      </dgm:t>
    </dgm:pt>
    <dgm:pt modelId="{7C0CE073-51B5-40A0-942B-DC42BDE70BED}" type="sibTrans" cxnId="{A226F97B-197A-43D8-A71D-A0508560FCA8}">
      <dgm:prSet/>
      <dgm:spPr/>
      <dgm:t>
        <a:bodyPr/>
        <a:lstStyle/>
        <a:p>
          <a:endParaRPr lang="en-US"/>
        </a:p>
      </dgm:t>
    </dgm:pt>
    <dgm:pt modelId="{273B2BB7-D46F-4C86-BF34-CB0EC6AF4EF1}">
      <dgm:prSet phldrT="[Texte]"/>
      <dgm:spPr/>
      <dgm:t>
        <a:bodyPr/>
        <a:lstStyle/>
        <a:p>
          <a:r>
            <a:rPr lang="fr-FR" dirty="0" err="1"/>
            <a:t>Database</a:t>
          </a:r>
          <a:endParaRPr lang="en-US" dirty="0"/>
        </a:p>
      </dgm:t>
    </dgm:pt>
    <dgm:pt modelId="{05B87F82-B90D-4C93-B9B4-DEB5E6A6F462}" type="parTrans" cxnId="{16D689F0-18A4-4D9D-84D5-CDE28CC72A6D}">
      <dgm:prSet/>
      <dgm:spPr/>
      <dgm:t>
        <a:bodyPr/>
        <a:lstStyle/>
        <a:p>
          <a:endParaRPr lang="en-US"/>
        </a:p>
      </dgm:t>
    </dgm:pt>
    <dgm:pt modelId="{79DC4AAA-73FA-486D-8BA4-DB6D737ADD5B}" type="sibTrans" cxnId="{16D689F0-18A4-4D9D-84D5-CDE28CC72A6D}">
      <dgm:prSet/>
      <dgm:spPr/>
      <dgm:t>
        <a:bodyPr/>
        <a:lstStyle/>
        <a:p>
          <a:endParaRPr lang="en-US"/>
        </a:p>
      </dgm:t>
    </dgm:pt>
    <dgm:pt modelId="{656F4041-0C76-4E3A-881B-FEACE5723E88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noProof="0" dirty="0" err="1"/>
            <a:t>Optimization</a:t>
          </a:r>
          <a:endParaRPr lang="en-US" noProof="0" dirty="0"/>
        </a:p>
      </dgm:t>
    </dgm:pt>
    <dgm:pt modelId="{9C792FAF-B197-4317-9E8F-200DDFB47957}" type="parTrans" cxnId="{81B7C084-8475-43A3-9539-859CC3277649}">
      <dgm:prSet/>
      <dgm:spPr/>
      <dgm:t>
        <a:bodyPr/>
        <a:lstStyle/>
        <a:p>
          <a:endParaRPr lang="en-US"/>
        </a:p>
      </dgm:t>
    </dgm:pt>
    <dgm:pt modelId="{6179A4F2-E58A-4A7B-A715-EEB0696F8109}" type="sibTrans" cxnId="{81B7C084-8475-43A3-9539-859CC3277649}">
      <dgm:prSet/>
      <dgm:spPr/>
      <dgm:t>
        <a:bodyPr/>
        <a:lstStyle/>
        <a:p>
          <a:endParaRPr lang="en-US"/>
        </a:p>
      </dgm:t>
    </dgm:pt>
    <dgm:pt modelId="{92EF6909-4A01-4355-B827-F50BA7E96CA7}">
      <dgm:prSet phldrT="[Texte]"/>
      <dgm:spPr/>
      <dgm:t>
        <a:bodyPr/>
        <a:lstStyle/>
        <a:p>
          <a:r>
            <a:rPr lang="fr-FR" dirty="0" err="1"/>
            <a:t>Generator</a:t>
          </a:r>
          <a:endParaRPr lang="en-US" dirty="0"/>
        </a:p>
      </dgm:t>
    </dgm:pt>
    <dgm:pt modelId="{2271D4C0-AA9D-495A-B96C-37FDEEF0B8C2}" type="parTrans" cxnId="{B496C4BB-4F32-44F6-99EE-2C1638F82297}">
      <dgm:prSet/>
      <dgm:spPr/>
      <dgm:t>
        <a:bodyPr/>
        <a:lstStyle/>
        <a:p>
          <a:endParaRPr lang="en-US"/>
        </a:p>
      </dgm:t>
    </dgm:pt>
    <dgm:pt modelId="{08F97871-5717-4BD8-AF88-F47CFE02802A}" type="sibTrans" cxnId="{B496C4BB-4F32-44F6-99EE-2C1638F82297}">
      <dgm:prSet/>
      <dgm:spPr/>
      <dgm:t>
        <a:bodyPr/>
        <a:lstStyle/>
        <a:p>
          <a:endParaRPr lang="en-US"/>
        </a:p>
      </dgm:t>
    </dgm:pt>
    <dgm:pt modelId="{2255D191-CD58-490E-810E-FC2280C60F48}">
      <dgm:prSet phldrT="[Texte]"/>
      <dgm:spPr/>
      <dgm:t>
        <a:bodyPr/>
        <a:lstStyle/>
        <a:p>
          <a:r>
            <a:rPr lang="fr-FR" dirty="0" err="1"/>
            <a:t>Reporting</a:t>
          </a:r>
          <a:endParaRPr lang="en-US" dirty="0"/>
        </a:p>
      </dgm:t>
    </dgm:pt>
    <dgm:pt modelId="{9361575D-DE7B-45DF-88A8-9EF41894C0B7}" type="parTrans" cxnId="{38A569B9-238F-4A7B-BFC7-36B63F9C2007}">
      <dgm:prSet/>
      <dgm:spPr/>
      <dgm:t>
        <a:bodyPr/>
        <a:lstStyle/>
        <a:p>
          <a:endParaRPr lang="en-US"/>
        </a:p>
      </dgm:t>
    </dgm:pt>
    <dgm:pt modelId="{E4AB02B9-786B-40D4-9B3C-A78F84FA727D}" type="sibTrans" cxnId="{38A569B9-238F-4A7B-BFC7-36B63F9C2007}">
      <dgm:prSet/>
      <dgm:spPr/>
      <dgm:t>
        <a:bodyPr/>
        <a:lstStyle/>
        <a:p>
          <a:endParaRPr lang="en-US"/>
        </a:p>
      </dgm:t>
    </dgm:pt>
    <dgm:pt modelId="{7B737F2A-00E7-4B93-B7DF-5475C3677FBB}">
      <dgm:prSet phldrT="[Texte]"/>
      <dgm:spPr/>
      <dgm:t>
        <a:bodyPr/>
        <a:lstStyle/>
        <a:p>
          <a:r>
            <a:rPr lang="fr-FR"/>
            <a:t>Situation</a:t>
          </a:r>
          <a:endParaRPr lang="en-US" dirty="0"/>
        </a:p>
      </dgm:t>
    </dgm:pt>
    <dgm:pt modelId="{9BCF9DFD-2C5D-42D2-A872-A272E03D697D}" type="parTrans" cxnId="{18990987-3E9C-4C51-A829-C9FF6A7F2225}">
      <dgm:prSet/>
      <dgm:spPr/>
      <dgm:t>
        <a:bodyPr/>
        <a:lstStyle/>
        <a:p>
          <a:endParaRPr lang="en-US"/>
        </a:p>
      </dgm:t>
    </dgm:pt>
    <dgm:pt modelId="{1598A3CD-271F-457A-87EA-84E75813AEC8}" type="sibTrans" cxnId="{18990987-3E9C-4C51-A829-C9FF6A7F2225}">
      <dgm:prSet/>
      <dgm:spPr/>
      <dgm:t>
        <a:bodyPr/>
        <a:lstStyle/>
        <a:p>
          <a:endParaRPr lang="en-US"/>
        </a:p>
      </dgm:t>
    </dgm:pt>
    <dgm:pt modelId="{D5221DB3-F9C4-47C0-B099-041B50644009}" type="pres">
      <dgm:prSet presAssocID="{58E5AEE7-7A62-4890-BE6C-77765184795B}" presName="Name0" presStyleCnt="0">
        <dgm:presLayoutVars>
          <dgm:dir/>
          <dgm:resizeHandles val="exact"/>
        </dgm:presLayoutVars>
      </dgm:prSet>
      <dgm:spPr/>
    </dgm:pt>
    <dgm:pt modelId="{68D90AB5-166B-4CEB-AE9F-E217A08DF774}" type="pres">
      <dgm:prSet presAssocID="{E7483013-F8E0-43A5-B7E4-1635F4C6C337}" presName="parTxOnly" presStyleLbl="node1" presStyleIdx="0" presStyleCnt="6">
        <dgm:presLayoutVars>
          <dgm:bulletEnabled val="1"/>
        </dgm:presLayoutVars>
      </dgm:prSet>
      <dgm:spPr/>
    </dgm:pt>
    <dgm:pt modelId="{09155D00-1A37-41E7-B017-368056C14507}" type="pres">
      <dgm:prSet presAssocID="{7C0CE073-51B5-40A0-942B-DC42BDE70BED}" presName="parSpace" presStyleCnt="0"/>
      <dgm:spPr/>
    </dgm:pt>
    <dgm:pt modelId="{CAE298CD-5E11-4264-A5E0-B90AAF8F12EF}" type="pres">
      <dgm:prSet presAssocID="{7B737F2A-00E7-4B93-B7DF-5475C3677FBB}" presName="parTxOnly" presStyleLbl="node1" presStyleIdx="1" presStyleCnt="6">
        <dgm:presLayoutVars>
          <dgm:bulletEnabled val="1"/>
        </dgm:presLayoutVars>
      </dgm:prSet>
      <dgm:spPr/>
    </dgm:pt>
    <dgm:pt modelId="{62FCFA58-5D09-45D6-9FD2-44998BCDC2B7}" type="pres">
      <dgm:prSet presAssocID="{1598A3CD-271F-457A-87EA-84E75813AEC8}" presName="parSpace" presStyleCnt="0"/>
      <dgm:spPr/>
    </dgm:pt>
    <dgm:pt modelId="{9CFF670D-2F0A-47A2-A43C-96217EB3D9FB}" type="pres">
      <dgm:prSet presAssocID="{273B2BB7-D46F-4C86-BF34-CB0EC6AF4EF1}" presName="parTxOnly" presStyleLbl="node1" presStyleIdx="2" presStyleCnt="6">
        <dgm:presLayoutVars>
          <dgm:bulletEnabled val="1"/>
        </dgm:presLayoutVars>
      </dgm:prSet>
      <dgm:spPr/>
    </dgm:pt>
    <dgm:pt modelId="{629D56F3-019D-49DA-A7D8-BC764159D98D}" type="pres">
      <dgm:prSet presAssocID="{79DC4AAA-73FA-486D-8BA4-DB6D737ADD5B}" presName="parSpace" presStyleCnt="0"/>
      <dgm:spPr/>
    </dgm:pt>
    <dgm:pt modelId="{6FA7AF47-9755-4713-9562-F856D44E8728}" type="pres">
      <dgm:prSet presAssocID="{92EF6909-4A01-4355-B827-F50BA7E96CA7}" presName="parTxOnly" presStyleLbl="node1" presStyleIdx="3" presStyleCnt="6">
        <dgm:presLayoutVars>
          <dgm:bulletEnabled val="1"/>
        </dgm:presLayoutVars>
      </dgm:prSet>
      <dgm:spPr/>
    </dgm:pt>
    <dgm:pt modelId="{7E504930-F838-4FE8-9A92-627E67C111F1}" type="pres">
      <dgm:prSet presAssocID="{08F97871-5717-4BD8-AF88-F47CFE02802A}" presName="parSpace" presStyleCnt="0"/>
      <dgm:spPr/>
    </dgm:pt>
    <dgm:pt modelId="{328497DC-C884-46E9-A37D-88D78F10EC96}" type="pres">
      <dgm:prSet presAssocID="{2255D191-CD58-490E-810E-FC2280C60F48}" presName="parTxOnly" presStyleLbl="node1" presStyleIdx="4" presStyleCnt="6">
        <dgm:presLayoutVars>
          <dgm:bulletEnabled val="1"/>
        </dgm:presLayoutVars>
      </dgm:prSet>
      <dgm:spPr/>
    </dgm:pt>
    <dgm:pt modelId="{E9B61623-8FA5-47AA-A014-152326036129}" type="pres">
      <dgm:prSet presAssocID="{E4AB02B9-786B-40D4-9B3C-A78F84FA727D}" presName="parSpace" presStyleCnt="0"/>
      <dgm:spPr/>
    </dgm:pt>
    <dgm:pt modelId="{D5EDE194-FA6B-4C31-9515-2F620A35F6FD}" type="pres">
      <dgm:prSet presAssocID="{656F4041-0C76-4E3A-881B-FEACE5723E8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8C2E10A-6AB0-44A6-ABF6-4DBDEF8C8B21}" type="presOf" srcId="{273B2BB7-D46F-4C86-BF34-CB0EC6AF4EF1}" destId="{9CFF670D-2F0A-47A2-A43C-96217EB3D9FB}" srcOrd="0" destOrd="0" presId="urn:microsoft.com/office/officeart/2005/8/layout/hChevron3"/>
    <dgm:cxn modelId="{EBCF3823-30CA-46ED-AFE1-9CF13596A2A5}" type="presOf" srcId="{E7483013-F8E0-43A5-B7E4-1635F4C6C337}" destId="{68D90AB5-166B-4CEB-AE9F-E217A08DF774}" srcOrd="0" destOrd="0" presId="urn:microsoft.com/office/officeart/2005/8/layout/hChevron3"/>
    <dgm:cxn modelId="{29406E47-2657-4F7A-AE57-66A9DCF575B0}" type="presOf" srcId="{92EF6909-4A01-4355-B827-F50BA7E96CA7}" destId="{6FA7AF47-9755-4713-9562-F856D44E8728}" srcOrd="0" destOrd="0" presId="urn:microsoft.com/office/officeart/2005/8/layout/hChevron3"/>
    <dgm:cxn modelId="{CC94DF77-FCEB-4151-8B31-479483ED81E4}" type="presOf" srcId="{2255D191-CD58-490E-810E-FC2280C60F48}" destId="{328497DC-C884-46E9-A37D-88D78F10EC96}" srcOrd="0" destOrd="0" presId="urn:microsoft.com/office/officeart/2005/8/layout/hChevron3"/>
    <dgm:cxn modelId="{A226F97B-197A-43D8-A71D-A0508560FCA8}" srcId="{58E5AEE7-7A62-4890-BE6C-77765184795B}" destId="{E7483013-F8E0-43A5-B7E4-1635F4C6C337}" srcOrd="0" destOrd="0" parTransId="{0A258072-FF32-4062-8FE7-FEA62DB59C59}" sibTransId="{7C0CE073-51B5-40A0-942B-DC42BDE70BED}"/>
    <dgm:cxn modelId="{81B7C084-8475-43A3-9539-859CC3277649}" srcId="{58E5AEE7-7A62-4890-BE6C-77765184795B}" destId="{656F4041-0C76-4E3A-881B-FEACE5723E88}" srcOrd="5" destOrd="0" parTransId="{9C792FAF-B197-4317-9E8F-200DDFB47957}" sibTransId="{6179A4F2-E58A-4A7B-A715-EEB0696F8109}"/>
    <dgm:cxn modelId="{18990987-3E9C-4C51-A829-C9FF6A7F2225}" srcId="{58E5AEE7-7A62-4890-BE6C-77765184795B}" destId="{7B737F2A-00E7-4B93-B7DF-5475C3677FBB}" srcOrd="1" destOrd="0" parTransId="{9BCF9DFD-2C5D-42D2-A872-A272E03D697D}" sibTransId="{1598A3CD-271F-457A-87EA-84E75813AEC8}"/>
    <dgm:cxn modelId="{B7933FA3-00AD-4EF5-9DEB-99CE1D13C3C2}" type="presOf" srcId="{656F4041-0C76-4E3A-881B-FEACE5723E88}" destId="{D5EDE194-FA6B-4C31-9515-2F620A35F6FD}" srcOrd="0" destOrd="0" presId="urn:microsoft.com/office/officeart/2005/8/layout/hChevron3"/>
    <dgm:cxn modelId="{38A569B9-238F-4A7B-BFC7-36B63F9C2007}" srcId="{58E5AEE7-7A62-4890-BE6C-77765184795B}" destId="{2255D191-CD58-490E-810E-FC2280C60F48}" srcOrd="4" destOrd="0" parTransId="{9361575D-DE7B-45DF-88A8-9EF41894C0B7}" sibTransId="{E4AB02B9-786B-40D4-9B3C-A78F84FA727D}"/>
    <dgm:cxn modelId="{B496C4BB-4F32-44F6-99EE-2C1638F82297}" srcId="{58E5AEE7-7A62-4890-BE6C-77765184795B}" destId="{92EF6909-4A01-4355-B827-F50BA7E96CA7}" srcOrd="3" destOrd="0" parTransId="{2271D4C0-AA9D-495A-B96C-37FDEEF0B8C2}" sibTransId="{08F97871-5717-4BD8-AF88-F47CFE02802A}"/>
    <dgm:cxn modelId="{E7B2E8DC-C9F3-4383-8CA3-747F4A1A76C8}" type="presOf" srcId="{58E5AEE7-7A62-4890-BE6C-77765184795B}" destId="{D5221DB3-F9C4-47C0-B099-041B50644009}" srcOrd="0" destOrd="0" presId="urn:microsoft.com/office/officeart/2005/8/layout/hChevron3"/>
    <dgm:cxn modelId="{DC3AF1DE-12A6-40C0-BF73-872586B938D4}" type="presOf" srcId="{7B737F2A-00E7-4B93-B7DF-5475C3677FBB}" destId="{CAE298CD-5E11-4264-A5E0-B90AAF8F12EF}" srcOrd="0" destOrd="0" presId="urn:microsoft.com/office/officeart/2005/8/layout/hChevron3"/>
    <dgm:cxn modelId="{16D689F0-18A4-4D9D-84D5-CDE28CC72A6D}" srcId="{58E5AEE7-7A62-4890-BE6C-77765184795B}" destId="{273B2BB7-D46F-4C86-BF34-CB0EC6AF4EF1}" srcOrd="2" destOrd="0" parTransId="{05B87F82-B90D-4C93-B9B4-DEB5E6A6F462}" sibTransId="{79DC4AAA-73FA-486D-8BA4-DB6D737ADD5B}"/>
    <dgm:cxn modelId="{21C51BF3-B303-4591-97E9-FD6365A6C365}" type="presParOf" srcId="{D5221DB3-F9C4-47C0-B099-041B50644009}" destId="{68D90AB5-166B-4CEB-AE9F-E217A08DF774}" srcOrd="0" destOrd="0" presId="urn:microsoft.com/office/officeart/2005/8/layout/hChevron3"/>
    <dgm:cxn modelId="{B0EB417F-C6CA-4798-B1C5-B20A67247899}" type="presParOf" srcId="{D5221DB3-F9C4-47C0-B099-041B50644009}" destId="{09155D00-1A37-41E7-B017-368056C14507}" srcOrd="1" destOrd="0" presId="urn:microsoft.com/office/officeart/2005/8/layout/hChevron3"/>
    <dgm:cxn modelId="{CEBD8D51-1DA5-450C-9DE3-01A95AA6AC6E}" type="presParOf" srcId="{D5221DB3-F9C4-47C0-B099-041B50644009}" destId="{CAE298CD-5E11-4264-A5E0-B90AAF8F12EF}" srcOrd="2" destOrd="0" presId="urn:microsoft.com/office/officeart/2005/8/layout/hChevron3"/>
    <dgm:cxn modelId="{441B2A0B-F457-41CB-9FAF-1725FF73E57F}" type="presParOf" srcId="{D5221DB3-F9C4-47C0-B099-041B50644009}" destId="{62FCFA58-5D09-45D6-9FD2-44998BCDC2B7}" srcOrd="3" destOrd="0" presId="urn:microsoft.com/office/officeart/2005/8/layout/hChevron3"/>
    <dgm:cxn modelId="{B20C440D-6E19-458A-B031-A8F41CCE6140}" type="presParOf" srcId="{D5221DB3-F9C4-47C0-B099-041B50644009}" destId="{9CFF670D-2F0A-47A2-A43C-96217EB3D9FB}" srcOrd="4" destOrd="0" presId="urn:microsoft.com/office/officeart/2005/8/layout/hChevron3"/>
    <dgm:cxn modelId="{80915B47-94B8-4DA6-973F-A6BDE788FFE0}" type="presParOf" srcId="{D5221DB3-F9C4-47C0-B099-041B50644009}" destId="{629D56F3-019D-49DA-A7D8-BC764159D98D}" srcOrd="5" destOrd="0" presId="urn:microsoft.com/office/officeart/2005/8/layout/hChevron3"/>
    <dgm:cxn modelId="{50E0EE44-3819-4A5B-9957-A8CBF258D45B}" type="presParOf" srcId="{D5221DB3-F9C4-47C0-B099-041B50644009}" destId="{6FA7AF47-9755-4713-9562-F856D44E8728}" srcOrd="6" destOrd="0" presId="urn:microsoft.com/office/officeart/2005/8/layout/hChevron3"/>
    <dgm:cxn modelId="{17F82DCF-9A00-45B2-9A6D-B4249C909B52}" type="presParOf" srcId="{D5221DB3-F9C4-47C0-B099-041B50644009}" destId="{7E504930-F838-4FE8-9A92-627E67C111F1}" srcOrd="7" destOrd="0" presId="urn:microsoft.com/office/officeart/2005/8/layout/hChevron3"/>
    <dgm:cxn modelId="{0C7EDA98-91FE-4B14-A0F4-2F5244559457}" type="presParOf" srcId="{D5221DB3-F9C4-47C0-B099-041B50644009}" destId="{328497DC-C884-46E9-A37D-88D78F10EC96}" srcOrd="8" destOrd="0" presId="urn:microsoft.com/office/officeart/2005/8/layout/hChevron3"/>
    <dgm:cxn modelId="{A0975266-F95A-434A-8E41-BA7EAE59BEB8}" type="presParOf" srcId="{D5221DB3-F9C4-47C0-B099-041B50644009}" destId="{E9B61623-8FA5-47AA-A014-152326036129}" srcOrd="9" destOrd="0" presId="urn:microsoft.com/office/officeart/2005/8/layout/hChevron3"/>
    <dgm:cxn modelId="{2BECC403-64A2-4217-85A5-B7AC28533257}" type="presParOf" srcId="{D5221DB3-F9C4-47C0-B099-041B50644009}" destId="{D5EDE194-FA6B-4C31-9515-2F620A35F6F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5AEE7-7A62-4890-BE6C-77765184795B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E7483013-F8E0-43A5-B7E4-1635F4C6C337}">
      <dgm:prSet phldrT="[Texte]"/>
      <dgm:spPr/>
      <dgm:t>
        <a:bodyPr/>
        <a:lstStyle/>
        <a:p>
          <a:r>
            <a:rPr lang="fr-FR" dirty="0" err="1"/>
            <a:t>Context</a:t>
          </a:r>
          <a:endParaRPr lang="en-US" dirty="0"/>
        </a:p>
      </dgm:t>
    </dgm:pt>
    <dgm:pt modelId="{0A258072-FF32-4062-8FE7-FEA62DB59C59}" type="parTrans" cxnId="{A226F97B-197A-43D8-A71D-A0508560FCA8}">
      <dgm:prSet/>
      <dgm:spPr/>
      <dgm:t>
        <a:bodyPr/>
        <a:lstStyle/>
        <a:p>
          <a:endParaRPr lang="en-US"/>
        </a:p>
      </dgm:t>
    </dgm:pt>
    <dgm:pt modelId="{7C0CE073-51B5-40A0-942B-DC42BDE70BED}" type="sibTrans" cxnId="{A226F97B-197A-43D8-A71D-A0508560FCA8}">
      <dgm:prSet/>
      <dgm:spPr/>
      <dgm:t>
        <a:bodyPr/>
        <a:lstStyle/>
        <a:p>
          <a:endParaRPr lang="en-US"/>
        </a:p>
      </dgm:t>
    </dgm:pt>
    <dgm:pt modelId="{273B2BB7-D46F-4C86-BF34-CB0EC6AF4EF1}">
      <dgm:prSet phldrT="[Texte]"/>
      <dgm:spPr/>
      <dgm:t>
        <a:bodyPr/>
        <a:lstStyle/>
        <a:p>
          <a:r>
            <a:rPr lang="fr-FR" dirty="0" err="1"/>
            <a:t>Database</a:t>
          </a:r>
          <a:endParaRPr lang="en-US" dirty="0"/>
        </a:p>
      </dgm:t>
    </dgm:pt>
    <dgm:pt modelId="{05B87F82-B90D-4C93-B9B4-DEB5E6A6F462}" type="parTrans" cxnId="{16D689F0-18A4-4D9D-84D5-CDE28CC72A6D}">
      <dgm:prSet/>
      <dgm:spPr/>
      <dgm:t>
        <a:bodyPr/>
        <a:lstStyle/>
        <a:p>
          <a:endParaRPr lang="en-US"/>
        </a:p>
      </dgm:t>
    </dgm:pt>
    <dgm:pt modelId="{79DC4AAA-73FA-486D-8BA4-DB6D737ADD5B}" type="sibTrans" cxnId="{16D689F0-18A4-4D9D-84D5-CDE28CC72A6D}">
      <dgm:prSet/>
      <dgm:spPr/>
      <dgm:t>
        <a:bodyPr/>
        <a:lstStyle/>
        <a:p>
          <a:endParaRPr lang="en-US"/>
        </a:p>
      </dgm:t>
    </dgm:pt>
    <dgm:pt modelId="{656F4041-0C76-4E3A-881B-FEACE5723E88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noProof="0" dirty="0" err="1"/>
            <a:t>Optimization</a:t>
          </a:r>
          <a:endParaRPr lang="en-US" noProof="0" dirty="0"/>
        </a:p>
      </dgm:t>
    </dgm:pt>
    <dgm:pt modelId="{9C792FAF-B197-4317-9E8F-200DDFB47957}" type="parTrans" cxnId="{81B7C084-8475-43A3-9539-859CC3277649}">
      <dgm:prSet/>
      <dgm:spPr/>
      <dgm:t>
        <a:bodyPr/>
        <a:lstStyle/>
        <a:p>
          <a:endParaRPr lang="en-US"/>
        </a:p>
      </dgm:t>
    </dgm:pt>
    <dgm:pt modelId="{6179A4F2-E58A-4A7B-A715-EEB0696F8109}" type="sibTrans" cxnId="{81B7C084-8475-43A3-9539-859CC3277649}">
      <dgm:prSet/>
      <dgm:spPr/>
      <dgm:t>
        <a:bodyPr/>
        <a:lstStyle/>
        <a:p>
          <a:endParaRPr lang="en-US"/>
        </a:p>
      </dgm:t>
    </dgm:pt>
    <dgm:pt modelId="{92EF6909-4A01-4355-B827-F50BA7E96CA7}">
      <dgm:prSet phldrT="[Texte]"/>
      <dgm:spPr/>
      <dgm:t>
        <a:bodyPr/>
        <a:lstStyle/>
        <a:p>
          <a:r>
            <a:rPr lang="fr-FR" dirty="0" err="1"/>
            <a:t>Generator</a:t>
          </a:r>
          <a:endParaRPr lang="en-US" dirty="0"/>
        </a:p>
      </dgm:t>
    </dgm:pt>
    <dgm:pt modelId="{2271D4C0-AA9D-495A-B96C-37FDEEF0B8C2}" type="parTrans" cxnId="{B496C4BB-4F32-44F6-99EE-2C1638F82297}">
      <dgm:prSet/>
      <dgm:spPr/>
      <dgm:t>
        <a:bodyPr/>
        <a:lstStyle/>
        <a:p>
          <a:endParaRPr lang="en-US"/>
        </a:p>
      </dgm:t>
    </dgm:pt>
    <dgm:pt modelId="{08F97871-5717-4BD8-AF88-F47CFE02802A}" type="sibTrans" cxnId="{B496C4BB-4F32-44F6-99EE-2C1638F82297}">
      <dgm:prSet/>
      <dgm:spPr/>
      <dgm:t>
        <a:bodyPr/>
        <a:lstStyle/>
        <a:p>
          <a:endParaRPr lang="en-US"/>
        </a:p>
      </dgm:t>
    </dgm:pt>
    <dgm:pt modelId="{2255D191-CD58-490E-810E-FC2280C60F48}">
      <dgm:prSet phldrT="[Texte]"/>
      <dgm:spPr/>
      <dgm:t>
        <a:bodyPr/>
        <a:lstStyle/>
        <a:p>
          <a:r>
            <a:rPr lang="fr-FR" dirty="0" err="1"/>
            <a:t>Reporting</a:t>
          </a:r>
          <a:endParaRPr lang="en-US" dirty="0"/>
        </a:p>
      </dgm:t>
    </dgm:pt>
    <dgm:pt modelId="{9361575D-DE7B-45DF-88A8-9EF41894C0B7}" type="parTrans" cxnId="{38A569B9-238F-4A7B-BFC7-36B63F9C2007}">
      <dgm:prSet/>
      <dgm:spPr/>
      <dgm:t>
        <a:bodyPr/>
        <a:lstStyle/>
        <a:p>
          <a:endParaRPr lang="en-US"/>
        </a:p>
      </dgm:t>
    </dgm:pt>
    <dgm:pt modelId="{E4AB02B9-786B-40D4-9B3C-A78F84FA727D}" type="sibTrans" cxnId="{38A569B9-238F-4A7B-BFC7-36B63F9C2007}">
      <dgm:prSet/>
      <dgm:spPr/>
      <dgm:t>
        <a:bodyPr/>
        <a:lstStyle/>
        <a:p>
          <a:endParaRPr lang="en-US"/>
        </a:p>
      </dgm:t>
    </dgm:pt>
    <dgm:pt modelId="{7B737F2A-00E7-4B93-B7DF-5475C3677FBB}">
      <dgm:prSet phldrT="[Texte]"/>
      <dgm:spPr/>
      <dgm:t>
        <a:bodyPr/>
        <a:lstStyle/>
        <a:p>
          <a:r>
            <a:rPr lang="fr-FR"/>
            <a:t>Situation</a:t>
          </a:r>
          <a:endParaRPr lang="en-US" dirty="0"/>
        </a:p>
      </dgm:t>
    </dgm:pt>
    <dgm:pt modelId="{9BCF9DFD-2C5D-42D2-A872-A272E03D697D}" type="parTrans" cxnId="{18990987-3E9C-4C51-A829-C9FF6A7F2225}">
      <dgm:prSet/>
      <dgm:spPr/>
      <dgm:t>
        <a:bodyPr/>
        <a:lstStyle/>
        <a:p>
          <a:endParaRPr lang="en-US"/>
        </a:p>
      </dgm:t>
    </dgm:pt>
    <dgm:pt modelId="{1598A3CD-271F-457A-87EA-84E75813AEC8}" type="sibTrans" cxnId="{18990987-3E9C-4C51-A829-C9FF6A7F2225}">
      <dgm:prSet/>
      <dgm:spPr/>
      <dgm:t>
        <a:bodyPr/>
        <a:lstStyle/>
        <a:p>
          <a:endParaRPr lang="en-US"/>
        </a:p>
      </dgm:t>
    </dgm:pt>
    <dgm:pt modelId="{D5221DB3-F9C4-47C0-B099-041B50644009}" type="pres">
      <dgm:prSet presAssocID="{58E5AEE7-7A62-4890-BE6C-77765184795B}" presName="Name0" presStyleCnt="0">
        <dgm:presLayoutVars>
          <dgm:dir/>
          <dgm:resizeHandles val="exact"/>
        </dgm:presLayoutVars>
      </dgm:prSet>
      <dgm:spPr/>
    </dgm:pt>
    <dgm:pt modelId="{68D90AB5-166B-4CEB-AE9F-E217A08DF774}" type="pres">
      <dgm:prSet presAssocID="{E7483013-F8E0-43A5-B7E4-1635F4C6C337}" presName="parTxOnly" presStyleLbl="node1" presStyleIdx="0" presStyleCnt="6">
        <dgm:presLayoutVars>
          <dgm:bulletEnabled val="1"/>
        </dgm:presLayoutVars>
      </dgm:prSet>
      <dgm:spPr/>
    </dgm:pt>
    <dgm:pt modelId="{09155D00-1A37-41E7-B017-368056C14507}" type="pres">
      <dgm:prSet presAssocID="{7C0CE073-51B5-40A0-942B-DC42BDE70BED}" presName="parSpace" presStyleCnt="0"/>
      <dgm:spPr/>
    </dgm:pt>
    <dgm:pt modelId="{CAE298CD-5E11-4264-A5E0-B90AAF8F12EF}" type="pres">
      <dgm:prSet presAssocID="{7B737F2A-00E7-4B93-B7DF-5475C3677FBB}" presName="parTxOnly" presStyleLbl="node1" presStyleIdx="1" presStyleCnt="6">
        <dgm:presLayoutVars>
          <dgm:bulletEnabled val="1"/>
        </dgm:presLayoutVars>
      </dgm:prSet>
      <dgm:spPr/>
    </dgm:pt>
    <dgm:pt modelId="{62FCFA58-5D09-45D6-9FD2-44998BCDC2B7}" type="pres">
      <dgm:prSet presAssocID="{1598A3CD-271F-457A-87EA-84E75813AEC8}" presName="parSpace" presStyleCnt="0"/>
      <dgm:spPr/>
    </dgm:pt>
    <dgm:pt modelId="{9CFF670D-2F0A-47A2-A43C-96217EB3D9FB}" type="pres">
      <dgm:prSet presAssocID="{273B2BB7-D46F-4C86-BF34-CB0EC6AF4EF1}" presName="parTxOnly" presStyleLbl="node1" presStyleIdx="2" presStyleCnt="6">
        <dgm:presLayoutVars>
          <dgm:bulletEnabled val="1"/>
        </dgm:presLayoutVars>
      </dgm:prSet>
      <dgm:spPr/>
    </dgm:pt>
    <dgm:pt modelId="{629D56F3-019D-49DA-A7D8-BC764159D98D}" type="pres">
      <dgm:prSet presAssocID="{79DC4AAA-73FA-486D-8BA4-DB6D737ADD5B}" presName="parSpace" presStyleCnt="0"/>
      <dgm:spPr/>
    </dgm:pt>
    <dgm:pt modelId="{6FA7AF47-9755-4713-9562-F856D44E8728}" type="pres">
      <dgm:prSet presAssocID="{92EF6909-4A01-4355-B827-F50BA7E96CA7}" presName="parTxOnly" presStyleLbl="node1" presStyleIdx="3" presStyleCnt="6">
        <dgm:presLayoutVars>
          <dgm:bulletEnabled val="1"/>
        </dgm:presLayoutVars>
      </dgm:prSet>
      <dgm:spPr/>
    </dgm:pt>
    <dgm:pt modelId="{7E504930-F838-4FE8-9A92-627E67C111F1}" type="pres">
      <dgm:prSet presAssocID="{08F97871-5717-4BD8-AF88-F47CFE02802A}" presName="parSpace" presStyleCnt="0"/>
      <dgm:spPr/>
    </dgm:pt>
    <dgm:pt modelId="{328497DC-C884-46E9-A37D-88D78F10EC96}" type="pres">
      <dgm:prSet presAssocID="{2255D191-CD58-490E-810E-FC2280C60F48}" presName="parTxOnly" presStyleLbl="node1" presStyleIdx="4" presStyleCnt="6">
        <dgm:presLayoutVars>
          <dgm:bulletEnabled val="1"/>
        </dgm:presLayoutVars>
      </dgm:prSet>
      <dgm:spPr/>
    </dgm:pt>
    <dgm:pt modelId="{E9B61623-8FA5-47AA-A014-152326036129}" type="pres">
      <dgm:prSet presAssocID="{E4AB02B9-786B-40D4-9B3C-A78F84FA727D}" presName="parSpace" presStyleCnt="0"/>
      <dgm:spPr/>
    </dgm:pt>
    <dgm:pt modelId="{D5EDE194-FA6B-4C31-9515-2F620A35F6FD}" type="pres">
      <dgm:prSet presAssocID="{656F4041-0C76-4E3A-881B-FEACE5723E8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8C2E10A-6AB0-44A6-ABF6-4DBDEF8C8B21}" type="presOf" srcId="{273B2BB7-D46F-4C86-BF34-CB0EC6AF4EF1}" destId="{9CFF670D-2F0A-47A2-A43C-96217EB3D9FB}" srcOrd="0" destOrd="0" presId="urn:microsoft.com/office/officeart/2005/8/layout/hChevron3"/>
    <dgm:cxn modelId="{EBCF3823-30CA-46ED-AFE1-9CF13596A2A5}" type="presOf" srcId="{E7483013-F8E0-43A5-B7E4-1635F4C6C337}" destId="{68D90AB5-166B-4CEB-AE9F-E217A08DF774}" srcOrd="0" destOrd="0" presId="urn:microsoft.com/office/officeart/2005/8/layout/hChevron3"/>
    <dgm:cxn modelId="{29406E47-2657-4F7A-AE57-66A9DCF575B0}" type="presOf" srcId="{92EF6909-4A01-4355-B827-F50BA7E96CA7}" destId="{6FA7AF47-9755-4713-9562-F856D44E8728}" srcOrd="0" destOrd="0" presId="urn:microsoft.com/office/officeart/2005/8/layout/hChevron3"/>
    <dgm:cxn modelId="{CC94DF77-FCEB-4151-8B31-479483ED81E4}" type="presOf" srcId="{2255D191-CD58-490E-810E-FC2280C60F48}" destId="{328497DC-C884-46E9-A37D-88D78F10EC96}" srcOrd="0" destOrd="0" presId="urn:microsoft.com/office/officeart/2005/8/layout/hChevron3"/>
    <dgm:cxn modelId="{A226F97B-197A-43D8-A71D-A0508560FCA8}" srcId="{58E5AEE7-7A62-4890-BE6C-77765184795B}" destId="{E7483013-F8E0-43A5-B7E4-1635F4C6C337}" srcOrd="0" destOrd="0" parTransId="{0A258072-FF32-4062-8FE7-FEA62DB59C59}" sibTransId="{7C0CE073-51B5-40A0-942B-DC42BDE70BED}"/>
    <dgm:cxn modelId="{81B7C084-8475-43A3-9539-859CC3277649}" srcId="{58E5AEE7-7A62-4890-BE6C-77765184795B}" destId="{656F4041-0C76-4E3A-881B-FEACE5723E88}" srcOrd="5" destOrd="0" parTransId="{9C792FAF-B197-4317-9E8F-200DDFB47957}" sibTransId="{6179A4F2-E58A-4A7B-A715-EEB0696F8109}"/>
    <dgm:cxn modelId="{18990987-3E9C-4C51-A829-C9FF6A7F2225}" srcId="{58E5AEE7-7A62-4890-BE6C-77765184795B}" destId="{7B737F2A-00E7-4B93-B7DF-5475C3677FBB}" srcOrd="1" destOrd="0" parTransId="{9BCF9DFD-2C5D-42D2-A872-A272E03D697D}" sibTransId="{1598A3CD-271F-457A-87EA-84E75813AEC8}"/>
    <dgm:cxn modelId="{B7933FA3-00AD-4EF5-9DEB-99CE1D13C3C2}" type="presOf" srcId="{656F4041-0C76-4E3A-881B-FEACE5723E88}" destId="{D5EDE194-FA6B-4C31-9515-2F620A35F6FD}" srcOrd="0" destOrd="0" presId="urn:microsoft.com/office/officeart/2005/8/layout/hChevron3"/>
    <dgm:cxn modelId="{38A569B9-238F-4A7B-BFC7-36B63F9C2007}" srcId="{58E5AEE7-7A62-4890-BE6C-77765184795B}" destId="{2255D191-CD58-490E-810E-FC2280C60F48}" srcOrd="4" destOrd="0" parTransId="{9361575D-DE7B-45DF-88A8-9EF41894C0B7}" sibTransId="{E4AB02B9-786B-40D4-9B3C-A78F84FA727D}"/>
    <dgm:cxn modelId="{B496C4BB-4F32-44F6-99EE-2C1638F82297}" srcId="{58E5AEE7-7A62-4890-BE6C-77765184795B}" destId="{92EF6909-4A01-4355-B827-F50BA7E96CA7}" srcOrd="3" destOrd="0" parTransId="{2271D4C0-AA9D-495A-B96C-37FDEEF0B8C2}" sibTransId="{08F97871-5717-4BD8-AF88-F47CFE02802A}"/>
    <dgm:cxn modelId="{E7B2E8DC-C9F3-4383-8CA3-747F4A1A76C8}" type="presOf" srcId="{58E5AEE7-7A62-4890-BE6C-77765184795B}" destId="{D5221DB3-F9C4-47C0-B099-041B50644009}" srcOrd="0" destOrd="0" presId="urn:microsoft.com/office/officeart/2005/8/layout/hChevron3"/>
    <dgm:cxn modelId="{DC3AF1DE-12A6-40C0-BF73-872586B938D4}" type="presOf" srcId="{7B737F2A-00E7-4B93-B7DF-5475C3677FBB}" destId="{CAE298CD-5E11-4264-A5E0-B90AAF8F12EF}" srcOrd="0" destOrd="0" presId="urn:microsoft.com/office/officeart/2005/8/layout/hChevron3"/>
    <dgm:cxn modelId="{16D689F0-18A4-4D9D-84D5-CDE28CC72A6D}" srcId="{58E5AEE7-7A62-4890-BE6C-77765184795B}" destId="{273B2BB7-D46F-4C86-BF34-CB0EC6AF4EF1}" srcOrd="2" destOrd="0" parTransId="{05B87F82-B90D-4C93-B9B4-DEB5E6A6F462}" sibTransId="{79DC4AAA-73FA-486D-8BA4-DB6D737ADD5B}"/>
    <dgm:cxn modelId="{21C51BF3-B303-4591-97E9-FD6365A6C365}" type="presParOf" srcId="{D5221DB3-F9C4-47C0-B099-041B50644009}" destId="{68D90AB5-166B-4CEB-AE9F-E217A08DF774}" srcOrd="0" destOrd="0" presId="urn:microsoft.com/office/officeart/2005/8/layout/hChevron3"/>
    <dgm:cxn modelId="{B0EB417F-C6CA-4798-B1C5-B20A67247899}" type="presParOf" srcId="{D5221DB3-F9C4-47C0-B099-041B50644009}" destId="{09155D00-1A37-41E7-B017-368056C14507}" srcOrd="1" destOrd="0" presId="urn:microsoft.com/office/officeart/2005/8/layout/hChevron3"/>
    <dgm:cxn modelId="{CEBD8D51-1DA5-450C-9DE3-01A95AA6AC6E}" type="presParOf" srcId="{D5221DB3-F9C4-47C0-B099-041B50644009}" destId="{CAE298CD-5E11-4264-A5E0-B90AAF8F12EF}" srcOrd="2" destOrd="0" presId="urn:microsoft.com/office/officeart/2005/8/layout/hChevron3"/>
    <dgm:cxn modelId="{441B2A0B-F457-41CB-9FAF-1725FF73E57F}" type="presParOf" srcId="{D5221DB3-F9C4-47C0-B099-041B50644009}" destId="{62FCFA58-5D09-45D6-9FD2-44998BCDC2B7}" srcOrd="3" destOrd="0" presId="urn:microsoft.com/office/officeart/2005/8/layout/hChevron3"/>
    <dgm:cxn modelId="{B20C440D-6E19-458A-B031-A8F41CCE6140}" type="presParOf" srcId="{D5221DB3-F9C4-47C0-B099-041B50644009}" destId="{9CFF670D-2F0A-47A2-A43C-96217EB3D9FB}" srcOrd="4" destOrd="0" presId="urn:microsoft.com/office/officeart/2005/8/layout/hChevron3"/>
    <dgm:cxn modelId="{80915B47-94B8-4DA6-973F-A6BDE788FFE0}" type="presParOf" srcId="{D5221DB3-F9C4-47C0-B099-041B50644009}" destId="{629D56F3-019D-49DA-A7D8-BC764159D98D}" srcOrd="5" destOrd="0" presId="urn:microsoft.com/office/officeart/2005/8/layout/hChevron3"/>
    <dgm:cxn modelId="{50E0EE44-3819-4A5B-9957-A8CBF258D45B}" type="presParOf" srcId="{D5221DB3-F9C4-47C0-B099-041B50644009}" destId="{6FA7AF47-9755-4713-9562-F856D44E8728}" srcOrd="6" destOrd="0" presId="urn:microsoft.com/office/officeart/2005/8/layout/hChevron3"/>
    <dgm:cxn modelId="{17F82DCF-9A00-45B2-9A6D-B4249C909B52}" type="presParOf" srcId="{D5221DB3-F9C4-47C0-B099-041B50644009}" destId="{7E504930-F838-4FE8-9A92-627E67C111F1}" srcOrd="7" destOrd="0" presId="urn:microsoft.com/office/officeart/2005/8/layout/hChevron3"/>
    <dgm:cxn modelId="{0C7EDA98-91FE-4B14-A0F4-2F5244559457}" type="presParOf" srcId="{D5221DB3-F9C4-47C0-B099-041B50644009}" destId="{328497DC-C884-46E9-A37D-88D78F10EC96}" srcOrd="8" destOrd="0" presId="urn:microsoft.com/office/officeart/2005/8/layout/hChevron3"/>
    <dgm:cxn modelId="{A0975266-F95A-434A-8E41-BA7EAE59BEB8}" type="presParOf" srcId="{D5221DB3-F9C4-47C0-B099-041B50644009}" destId="{E9B61623-8FA5-47AA-A014-152326036129}" srcOrd="9" destOrd="0" presId="urn:microsoft.com/office/officeart/2005/8/layout/hChevron3"/>
    <dgm:cxn modelId="{2BECC403-64A2-4217-85A5-B7AC28533257}" type="presParOf" srcId="{D5221DB3-F9C4-47C0-B099-041B50644009}" destId="{D5EDE194-FA6B-4C31-9515-2F620A35F6F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E5AEE7-7A62-4890-BE6C-77765184795B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E7483013-F8E0-43A5-B7E4-1635F4C6C337}">
      <dgm:prSet phldrT="[Texte]"/>
      <dgm:spPr/>
      <dgm:t>
        <a:bodyPr/>
        <a:lstStyle/>
        <a:p>
          <a:r>
            <a:rPr lang="fr-FR" dirty="0" err="1"/>
            <a:t>Context</a:t>
          </a:r>
          <a:endParaRPr lang="en-US" dirty="0"/>
        </a:p>
      </dgm:t>
    </dgm:pt>
    <dgm:pt modelId="{0A258072-FF32-4062-8FE7-FEA62DB59C59}" type="parTrans" cxnId="{A226F97B-197A-43D8-A71D-A0508560FCA8}">
      <dgm:prSet/>
      <dgm:spPr/>
      <dgm:t>
        <a:bodyPr/>
        <a:lstStyle/>
        <a:p>
          <a:endParaRPr lang="en-US"/>
        </a:p>
      </dgm:t>
    </dgm:pt>
    <dgm:pt modelId="{7C0CE073-51B5-40A0-942B-DC42BDE70BED}" type="sibTrans" cxnId="{A226F97B-197A-43D8-A71D-A0508560FCA8}">
      <dgm:prSet/>
      <dgm:spPr/>
      <dgm:t>
        <a:bodyPr/>
        <a:lstStyle/>
        <a:p>
          <a:endParaRPr lang="en-US"/>
        </a:p>
      </dgm:t>
    </dgm:pt>
    <dgm:pt modelId="{273B2BB7-D46F-4C86-BF34-CB0EC6AF4EF1}">
      <dgm:prSet phldrT="[Texte]"/>
      <dgm:spPr/>
      <dgm:t>
        <a:bodyPr/>
        <a:lstStyle/>
        <a:p>
          <a:r>
            <a:rPr lang="fr-FR" dirty="0" err="1"/>
            <a:t>Database</a:t>
          </a:r>
          <a:endParaRPr lang="en-US" dirty="0"/>
        </a:p>
      </dgm:t>
    </dgm:pt>
    <dgm:pt modelId="{05B87F82-B90D-4C93-B9B4-DEB5E6A6F462}" type="parTrans" cxnId="{16D689F0-18A4-4D9D-84D5-CDE28CC72A6D}">
      <dgm:prSet/>
      <dgm:spPr/>
      <dgm:t>
        <a:bodyPr/>
        <a:lstStyle/>
        <a:p>
          <a:endParaRPr lang="en-US"/>
        </a:p>
      </dgm:t>
    </dgm:pt>
    <dgm:pt modelId="{79DC4AAA-73FA-486D-8BA4-DB6D737ADD5B}" type="sibTrans" cxnId="{16D689F0-18A4-4D9D-84D5-CDE28CC72A6D}">
      <dgm:prSet/>
      <dgm:spPr/>
      <dgm:t>
        <a:bodyPr/>
        <a:lstStyle/>
        <a:p>
          <a:endParaRPr lang="en-US"/>
        </a:p>
      </dgm:t>
    </dgm:pt>
    <dgm:pt modelId="{656F4041-0C76-4E3A-881B-FEACE5723E88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noProof="0" dirty="0" err="1"/>
            <a:t>Optimization</a:t>
          </a:r>
          <a:endParaRPr lang="en-US" noProof="0" dirty="0"/>
        </a:p>
      </dgm:t>
    </dgm:pt>
    <dgm:pt modelId="{9C792FAF-B197-4317-9E8F-200DDFB47957}" type="parTrans" cxnId="{81B7C084-8475-43A3-9539-859CC3277649}">
      <dgm:prSet/>
      <dgm:spPr/>
      <dgm:t>
        <a:bodyPr/>
        <a:lstStyle/>
        <a:p>
          <a:endParaRPr lang="en-US"/>
        </a:p>
      </dgm:t>
    </dgm:pt>
    <dgm:pt modelId="{6179A4F2-E58A-4A7B-A715-EEB0696F8109}" type="sibTrans" cxnId="{81B7C084-8475-43A3-9539-859CC3277649}">
      <dgm:prSet/>
      <dgm:spPr/>
      <dgm:t>
        <a:bodyPr/>
        <a:lstStyle/>
        <a:p>
          <a:endParaRPr lang="en-US"/>
        </a:p>
      </dgm:t>
    </dgm:pt>
    <dgm:pt modelId="{92EF6909-4A01-4355-B827-F50BA7E96CA7}">
      <dgm:prSet phldrT="[Texte]"/>
      <dgm:spPr/>
      <dgm:t>
        <a:bodyPr/>
        <a:lstStyle/>
        <a:p>
          <a:r>
            <a:rPr lang="fr-FR" dirty="0" err="1"/>
            <a:t>Generator</a:t>
          </a:r>
          <a:endParaRPr lang="en-US" dirty="0"/>
        </a:p>
      </dgm:t>
    </dgm:pt>
    <dgm:pt modelId="{2271D4C0-AA9D-495A-B96C-37FDEEF0B8C2}" type="parTrans" cxnId="{B496C4BB-4F32-44F6-99EE-2C1638F82297}">
      <dgm:prSet/>
      <dgm:spPr/>
      <dgm:t>
        <a:bodyPr/>
        <a:lstStyle/>
        <a:p>
          <a:endParaRPr lang="en-US"/>
        </a:p>
      </dgm:t>
    </dgm:pt>
    <dgm:pt modelId="{08F97871-5717-4BD8-AF88-F47CFE02802A}" type="sibTrans" cxnId="{B496C4BB-4F32-44F6-99EE-2C1638F82297}">
      <dgm:prSet/>
      <dgm:spPr/>
      <dgm:t>
        <a:bodyPr/>
        <a:lstStyle/>
        <a:p>
          <a:endParaRPr lang="en-US"/>
        </a:p>
      </dgm:t>
    </dgm:pt>
    <dgm:pt modelId="{2255D191-CD58-490E-810E-FC2280C60F48}">
      <dgm:prSet phldrT="[Texte]"/>
      <dgm:spPr/>
      <dgm:t>
        <a:bodyPr/>
        <a:lstStyle/>
        <a:p>
          <a:r>
            <a:rPr lang="fr-FR" dirty="0" err="1"/>
            <a:t>Reporting</a:t>
          </a:r>
          <a:endParaRPr lang="en-US" dirty="0"/>
        </a:p>
      </dgm:t>
    </dgm:pt>
    <dgm:pt modelId="{9361575D-DE7B-45DF-88A8-9EF41894C0B7}" type="parTrans" cxnId="{38A569B9-238F-4A7B-BFC7-36B63F9C2007}">
      <dgm:prSet/>
      <dgm:spPr/>
      <dgm:t>
        <a:bodyPr/>
        <a:lstStyle/>
        <a:p>
          <a:endParaRPr lang="en-US"/>
        </a:p>
      </dgm:t>
    </dgm:pt>
    <dgm:pt modelId="{E4AB02B9-786B-40D4-9B3C-A78F84FA727D}" type="sibTrans" cxnId="{38A569B9-238F-4A7B-BFC7-36B63F9C2007}">
      <dgm:prSet/>
      <dgm:spPr/>
      <dgm:t>
        <a:bodyPr/>
        <a:lstStyle/>
        <a:p>
          <a:endParaRPr lang="en-US"/>
        </a:p>
      </dgm:t>
    </dgm:pt>
    <dgm:pt modelId="{7B737F2A-00E7-4B93-B7DF-5475C3677FBB}">
      <dgm:prSet phldrT="[Texte]"/>
      <dgm:spPr/>
      <dgm:t>
        <a:bodyPr/>
        <a:lstStyle/>
        <a:p>
          <a:r>
            <a:rPr lang="fr-FR"/>
            <a:t>Situation</a:t>
          </a:r>
          <a:endParaRPr lang="en-US" dirty="0"/>
        </a:p>
      </dgm:t>
    </dgm:pt>
    <dgm:pt modelId="{9BCF9DFD-2C5D-42D2-A872-A272E03D697D}" type="parTrans" cxnId="{18990987-3E9C-4C51-A829-C9FF6A7F2225}">
      <dgm:prSet/>
      <dgm:spPr/>
      <dgm:t>
        <a:bodyPr/>
        <a:lstStyle/>
        <a:p>
          <a:endParaRPr lang="en-US"/>
        </a:p>
      </dgm:t>
    </dgm:pt>
    <dgm:pt modelId="{1598A3CD-271F-457A-87EA-84E75813AEC8}" type="sibTrans" cxnId="{18990987-3E9C-4C51-A829-C9FF6A7F2225}">
      <dgm:prSet/>
      <dgm:spPr/>
      <dgm:t>
        <a:bodyPr/>
        <a:lstStyle/>
        <a:p>
          <a:endParaRPr lang="en-US"/>
        </a:p>
      </dgm:t>
    </dgm:pt>
    <dgm:pt modelId="{D5221DB3-F9C4-47C0-B099-041B50644009}" type="pres">
      <dgm:prSet presAssocID="{58E5AEE7-7A62-4890-BE6C-77765184795B}" presName="Name0" presStyleCnt="0">
        <dgm:presLayoutVars>
          <dgm:dir/>
          <dgm:resizeHandles val="exact"/>
        </dgm:presLayoutVars>
      </dgm:prSet>
      <dgm:spPr/>
    </dgm:pt>
    <dgm:pt modelId="{68D90AB5-166B-4CEB-AE9F-E217A08DF774}" type="pres">
      <dgm:prSet presAssocID="{E7483013-F8E0-43A5-B7E4-1635F4C6C337}" presName="parTxOnly" presStyleLbl="node1" presStyleIdx="0" presStyleCnt="6">
        <dgm:presLayoutVars>
          <dgm:bulletEnabled val="1"/>
        </dgm:presLayoutVars>
      </dgm:prSet>
      <dgm:spPr/>
    </dgm:pt>
    <dgm:pt modelId="{09155D00-1A37-41E7-B017-368056C14507}" type="pres">
      <dgm:prSet presAssocID="{7C0CE073-51B5-40A0-942B-DC42BDE70BED}" presName="parSpace" presStyleCnt="0"/>
      <dgm:spPr/>
    </dgm:pt>
    <dgm:pt modelId="{CAE298CD-5E11-4264-A5E0-B90AAF8F12EF}" type="pres">
      <dgm:prSet presAssocID="{7B737F2A-00E7-4B93-B7DF-5475C3677FBB}" presName="parTxOnly" presStyleLbl="node1" presStyleIdx="1" presStyleCnt="6">
        <dgm:presLayoutVars>
          <dgm:bulletEnabled val="1"/>
        </dgm:presLayoutVars>
      </dgm:prSet>
      <dgm:spPr/>
    </dgm:pt>
    <dgm:pt modelId="{62FCFA58-5D09-45D6-9FD2-44998BCDC2B7}" type="pres">
      <dgm:prSet presAssocID="{1598A3CD-271F-457A-87EA-84E75813AEC8}" presName="parSpace" presStyleCnt="0"/>
      <dgm:spPr/>
    </dgm:pt>
    <dgm:pt modelId="{9CFF670D-2F0A-47A2-A43C-96217EB3D9FB}" type="pres">
      <dgm:prSet presAssocID="{273B2BB7-D46F-4C86-BF34-CB0EC6AF4EF1}" presName="parTxOnly" presStyleLbl="node1" presStyleIdx="2" presStyleCnt="6">
        <dgm:presLayoutVars>
          <dgm:bulletEnabled val="1"/>
        </dgm:presLayoutVars>
      </dgm:prSet>
      <dgm:spPr/>
    </dgm:pt>
    <dgm:pt modelId="{629D56F3-019D-49DA-A7D8-BC764159D98D}" type="pres">
      <dgm:prSet presAssocID="{79DC4AAA-73FA-486D-8BA4-DB6D737ADD5B}" presName="parSpace" presStyleCnt="0"/>
      <dgm:spPr/>
    </dgm:pt>
    <dgm:pt modelId="{6FA7AF47-9755-4713-9562-F856D44E8728}" type="pres">
      <dgm:prSet presAssocID="{92EF6909-4A01-4355-B827-F50BA7E96CA7}" presName="parTxOnly" presStyleLbl="node1" presStyleIdx="3" presStyleCnt="6">
        <dgm:presLayoutVars>
          <dgm:bulletEnabled val="1"/>
        </dgm:presLayoutVars>
      </dgm:prSet>
      <dgm:spPr/>
    </dgm:pt>
    <dgm:pt modelId="{7E504930-F838-4FE8-9A92-627E67C111F1}" type="pres">
      <dgm:prSet presAssocID="{08F97871-5717-4BD8-AF88-F47CFE02802A}" presName="parSpace" presStyleCnt="0"/>
      <dgm:spPr/>
    </dgm:pt>
    <dgm:pt modelId="{328497DC-C884-46E9-A37D-88D78F10EC96}" type="pres">
      <dgm:prSet presAssocID="{2255D191-CD58-490E-810E-FC2280C60F48}" presName="parTxOnly" presStyleLbl="node1" presStyleIdx="4" presStyleCnt="6">
        <dgm:presLayoutVars>
          <dgm:bulletEnabled val="1"/>
        </dgm:presLayoutVars>
      </dgm:prSet>
      <dgm:spPr/>
    </dgm:pt>
    <dgm:pt modelId="{E9B61623-8FA5-47AA-A014-152326036129}" type="pres">
      <dgm:prSet presAssocID="{E4AB02B9-786B-40D4-9B3C-A78F84FA727D}" presName="parSpace" presStyleCnt="0"/>
      <dgm:spPr/>
    </dgm:pt>
    <dgm:pt modelId="{D5EDE194-FA6B-4C31-9515-2F620A35F6FD}" type="pres">
      <dgm:prSet presAssocID="{656F4041-0C76-4E3A-881B-FEACE5723E8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8C2E10A-6AB0-44A6-ABF6-4DBDEF8C8B21}" type="presOf" srcId="{273B2BB7-D46F-4C86-BF34-CB0EC6AF4EF1}" destId="{9CFF670D-2F0A-47A2-A43C-96217EB3D9FB}" srcOrd="0" destOrd="0" presId="urn:microsoft.com/office/officeart/2005/8/layout/hChevron3"/>
    <dgm:cxn modelId="{EBCF3823-30CA-46ED-AFE1-9CF13596A2A5}" type="presOf" srcId="{E7483013-F8E0-43A5-B7E4-1635F4C6C337}" destId="{68D90AB5-166B-4CEB-AE9F-E217A08DF774}" srcOrd="0" destOrd="0" presId="urn:microsoft.com/office/officeart/2005/8/layout/hChevron3"/>
    <dgm:cxn modelId="{29406E47-2657-4F7A-AE57-66A9DCF575B0}" type="presOf" srcId="{92EF6909-4A01-4355-B827-F50BA7E96CA7}" destId="{6FA7AF47-9755-4713-9562-F856D44E8728}" srcOrd="0" destOrd="0" presId="urn:microsoft.com/office/officeart/2005/8/layout/hChevron3"/>
    <dgm:cxn modelId="{CC94DF77-FCEB-4151-8B31-479483ED81E4}" type="presOf" srcId="{2255D191-CD58-490E-810E-FC2280C60F48}" destId="{328497DC-C884-46E9-A37D-88D78F10EC96}" srcOrd="0" destOrd="0" presId="urn:microsoft.com/office/officeart/2005/8/layout/hChevron3"/>
    <dgm:cxn modelId="{A226F97B-197A-43D8-A71D-A0508560FCA8}" srcId="{58E5AEE7-7A62-4890-BE6C-77765184795B}" destId="{E7483013-F8E0-43A5-B7E4-1635F4C6C337}" srcOrd="0" destOrd="0" parTransId="{0A258072-FF32-4062-8FE7-FEA62DB59C59}" sibTransId="{7C0CE073-51B5-40A0-942B-DC42BDE70BED}"/>
    <dgm:cxn modelId="{81B7C084-8475-43A3-9539-859CC3277649}" srcId="{58E5AEE7-7A62-4890-BE6C-77765184795B}" destId="{656F4041-0C76-4E3A-881B-FEACE5723E88}" srcOrd="5" destOrd="0" parTransId="{9C792FAF-B197-4317-9E8F-200DDFB47957}" sibTransId="{6179A4F2-E58A-4A7B-A715-EEB0696F8109}"/>
    <dgm:cxn modelId="{18990987-3E9C-4C51-A829-C9FF6A7F2225}" srcId="{58E5AEE7-7A62-4890-BE6C-77765184795B}" destId="{7B737F2A-00E7-4B93-B7DF-5475C3677FBB}" srcOrd="1" destOrd="0" parTransId="{9BCF9DFD-2C5D-42D2-A872-A272E03D697D}" sibTransId="{1598A3CD-271F-457A-87EA-84E75813AEC8}"/>
    <dgm:cxn modelId="{B7933FA3-00AD-4EF5-9DEB-99CE1D13C3C2}" type="presOf" srcId="{656F4041-0C76-4E3A-881B-FEACE5723E88}" destId="{D5EDE194-FA6B-4C31-9515-2F620A35F6FD}" srcOrd="0" destOrd="0" presId="urn:microsoft.com/office/officeart/2005/8/layout/hChevron3"/>
    <dgm:cxn modelId="{38A569B9-238F-4A7B-BFC7-36B63F9C2007}" srcId="{58E5AEE7-7A62-4890-BE6C-77765184795B}" destId="{2255D191-CD58-490E-810E-FC2280C60F48}" srcOrd="4" destOrd="0" parTransId="{9361575D-DE7B-45DF-88A8-9EF41894C0B7}" sibTransId="{E4AB02B9-786B-40D4-9B3C-A78F84FA727D}"/>
    <dgm:cxn modelId="{B496C4BB-4F32-44F6-99EE-2C1638F82297}" srcId="{58E5AEE7-7A62-4890-BE6C-77765184795B}" destId="{92EF6909-4A01-4355-B827-F50BA7E96CA7}" srcOrd="3" destOrd="0" parTransId="{2271D4C0-AA9D-495A-B96C-37FDEEF0B8C2}" sibTransId="{08F97871-5717-4BD8-AF88-F47CFE02802A}"/>
    <dgm:cxn modelId="{E7B2E8DC-C9F3-4383-8CA3-747F4A1A76C8}" type="presOf" srcId="{58E5AEE7-7A62-4890-BE6C-77765184795B}" destId="{D5221DB3-F9C4-47C0-B099-041B50644009}" srcOrd="0" destOrd="0" presId="urn:microsoft.com/office/officeart/2005/8/layout/hChevron3"/>
    <dgm:cxn modelId="{DC3AF1DE-12A6-40C0-BF73-872586B938D4}" type="presOf" srcId="{7B737F2A-00E7-4B93-B7DF-5475C3677FBB}" destId="{CAE298CD-5E11-4264-A5E0-B90AAF8F12EF}" srcOrd="0" destOrd="0" presId="urn:microsoft.com/office/officeart/2005/8/layout/hChevron3"/>
    <dgm:cxn modelId="{16D689F0-18A4-4D9D-84D5-CDE28CC72A6D}" srcId="{58E5AEE7-7A62-4890-BE6C-77765184795B}" destId="{273B2BB7-D46F-4C86-BF34-CB0EC6AF4EF1}" srcOrd="2" destOrd="0" parTransId="{05B87F82-B90D-4C93-B9B4-DEB5E6A6F462}" sibTransId="{79DC4AAA-73FA-486D-8BA4-DB6D737ADD5B}"/>
    <dgm:cxn modelId="{21C51BF3-B303-4591-97E9-FD6365A6C365}" type="presParOf" srcId="{D5221DB3-F9C4-47C0-B099-041B50644009}" destId="{68D90AB5-166B-4CEB-AE9F-E217A08DF774}" srcOrd="0" destOrd="0" presId="urn:microsoft.com/office/officeart/2005/8/layout/hChevron3"/>
    <dgm:cxn modelId="{B0EB417F-C6CA-4798-B1C5-B20A67247899}" type="presParOf" srcId="{D5221DB3-F9C4-47C0-B099-041B50644009}" destId="{09155D00-1A37-41E7-B017-368056C14507}" srcOrd="1" destOrd="0" presId="urn:microsoft.com/office/officeart/2005/8/layout/hChevron3"/>
    <dgm:cxn modelId="{CEBD8D51-1DA5-450C-9DE3-01A95AA6AC6E}" type="presParOf" srcId="{D5221DB3-F9C4-47C0-B099-041B50644009}" destId="{CAE298CD-5E11-4264-A5E0-B90AAF8F12EF}" srcOrd="2" destOrd="0" presId="urn:microsoft.com/office/officeart/2005/8/layout/hChevron3"/>
    <dgm:cxn modelId="{441B2A0B-F457-41CB-9FAF-1725FF73E57F}" type="presParOf" srcId="{D5221DB3-F9C4-47C0-B099-041B50644009}" destId="{62FCFA58-5D09-45D6-9FD2-44998BCDC2B7}" srcOrd="3" destOrd="0" presId="urn:microsoft.com/office/officeart/2005/8/layout/hChevron3"/>
    <dgm:cxn modelId="{B20C440D-6E19-458A-B031-A8F41CCE6140}" type="presParOf" srcId="{D5221DB3-F9C4-47C0-B099-041B50644009}" destId="{9CFF670D-2F0A-47A2-A43C-96217EB3D9FB}" srcOrd="4" destOrd="0" presId="urn:microsoft.com/office/officeart/2005/8/layout/hChevron3"/>
    <dgm:cxn modelId="{80915B47-94B8-4DA6-973F-A6BDE788FFE0}" type="presParOf" srcId="{D5221DB3-F9C4-47C0-B099-041B50644009}" destId="{629D56F3-019D-49DA-A7D8-BC764159D98D}" srcOrd="5" destOrd="0" presId="urn:microsoft.com/office/officeart/2005/8/layout/hChevron3"/>
    <dgm:cxn modelId="{50E0EE44-3819-4A5B-9957-A8CBF258D45B}" type="presParOf" srcId="{D5221DB3-F9C4-47C0-B099-041B50644009}" destId="{6FA7AF47-9755-4713-9562-F856D44E8728}" srcOrd="6" destOrd="0" presId="urn:microsoft.com/office/officeart/2005/8/layout/hChevron3"/>
    <dgm:cxn modelId="{17F82DCF-9A00-45B2-9A6D-B4249C909B52}" type="presParOf" srcId="{D5221DB3-F9C4-47C0-B099-041B50644009}" destId="{7E504930-F838-4FE8-9A92-627E67C111F1}" srcOrd="7" destOrd="0" presId="urn:microsoft.com/office/officeart/2005/8/layout/hChevron3"/>
    <dgm:cxn modelId="{0C7EDA98-91FE-4B14-A0F4-2F5244559457}" type="presParOf" srcId="{D5221DB3-F9C4-47C0-B099-041B50644009}" destId="{328497DC-C884-46E9-A37D-88D78F10EC96}" srcOrd="8" destOrd="0" presId="urn:microsoft.com/office/officeart/2005/8/layout/hChevron3"/>
    <dgm:cxn modelId="{A0975266-F95A-434A-8E41-BA7EAE59BEB8}" type="presParOf" srcId="{D5221DB3-F9C4-47C0-B099-041B50644009}" destId="{E9B61623-8FA5-47AA-A014-152326036129}" srcOrd="9" destOrd="0" presId="urn:microsoft.com/office/officeart/2005/8/layout/hChevron3"/>
    <dgm:cxn modelId="{2BECC403-64A2-4217-85A5-B7AC28533257}" type="presParOf" srcId="{D5221DB3-F9C4-47C0-B099-041B50644009}" destId="{D5EDE194-FA6B-4C31-9515-2F620A35F6F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B5-166B-4CEB-AE9F-E217A08DF774}">
      <dsp:nvSpPr>
        <dsp:cNvPr id="0" name=""/>
        <dsp:cNvSpPr/>
      </dsp:nvSpPr>
      <dsp:spPr>
        <a:xfrm>
          <a:off x="1384" y="0"/>
          <a:ext cx="2267539" cy="352425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Context</a:t>
          </a:r>
          <a:endParaRPr lang="en-US" sz="1800" kern="1200" dirty="0"/>
        </a:p>
      </dsp:txBody>
      <dsp:txXfrm>
        <a:off x="1384" y="0"/>
        <a:ext cx="2179433" cy="352425"/>
      </dsp:txXfrm>
    </dsp:sp>
    <dsp:sp modelId="{CAE298CD-5E11-4264-A5E0-B90AAF8F12EF}">
      <dsp:nvSpPr>
        <dsp:cNvPr id="0" name=""/>
        <dsp:cNvSpPr/>
      </dsp:nvSpPr>
      <dsp:spPr>
        <a:xfrm>
          <a:off x="1815415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Situation</a:t>
          </a:r>
          <a:endParaRPr lang="en-US" sz="1800" kern="1200" dirty="0"/>
        </a:p>
      </dsp:txBody>
      <dsp:txXfrm>
        <a:off x="1991628" y="0"/>
        <a:ext cx="1915114" cy="352425"/>
      </dsp:txXfrm>
    </dsp:sp>
    <dsp:sp modelId="{9CFF670D-2F0A-47A2-A43C-96217EB3D9FB}">
      <dsp:nvSpPr>
        <dsp:cNvPr id="0" name=""/>
        <dsp:cNvSpPr/>
      </dsp:nvSpPr>
      <dsp:spPr>
        <a:xfrm>
          <a:off x="3629447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en-US" sz="1800" kern="1200" dirty="0"/>
        </a:p>
      </dsp:txBody>
      <dsp:txXfrm>
        <a:off x="3805660" y="0"/>
        <a:ext cx="1915114" cy="352425"/>
      </dsp:txXfrm>
    </dsp:sp>
    <dsp:sp modelId="{6FA7AF47-9755-4713-9562-F856D44E8728}">
      <dsp:nvSpPr>
        <dsp:cNvPr id="0" name=""/>
        <dsp:cNvSpPr/>
      </dsp:nvSpPr>
      <dsp:spPr>
        <a:xfrm>
          <a:off x="5443478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Generator</a:t>
          </a:r>
          <a:endParaRPr lang="en-US" sz="1800" kern="1200" dirty="0"/>
        </a:p>
      </dsp:txBody>
      <dsp:txXfrm>
        <a:off x="5619691" y="0"/>
        <a:ext cx="1915114" cy="352425"/>
      </dsp:txXfrm>
    </dsp:sp>
    <dsp:sp modelId="{328497DC-C884-46E9-A37D-88D78F10EC96}">
      <dsp:nvSpPr>
        <dsp:cNvPr id="0" name=""/>
        <dsp:cNvSpPr/>
      </dsp:nvSpPr>
      <dsp:spPr>
        <a:xfrm>
          <a:off x="7257509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Reporting</a:t>
          </a:r>
          <a:endParaRPr lang="en-US" sz="1800" kern="1200" dirty="0"/>
        </a:p>
      </dsp:txBody>
      <dsp:txXfrm>
        <a:off x="7433722" y="0"/>
        <a:ext cx="1915114" cy="352425"/>
      </dsp:txXfrm>
    </dsp:sp>
    <dsp:sp modelId="{D5EDE194-FA6B-4C31-9515-2F620A35F6FD}">
      <dsp:nvSpPr>
        <dsp:cNvPr id="0" name=""/>
        <dsp:cNvSpPr/>
      </dsp:nvSpPr>
      <dsp:spPr>
        <a:xfrm>
          <a:off x="9071541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Optimization</a:t>
          </a:r>
          <a:endParaRPr lang="en-US" sz="1800" kern="1200" noProof="0" dirty="0"/>
        </a:p>
      </dsp:txBody>
      <dsp:txXfrm>
        <a:off x="9247754" y="0"/>
        <a:ext cx="1915114" cy="352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B5-166B-4CEB-AE9F-E217A08DF774}">
      <dsp:nvSpPr>
        <dsp:cNvPr id="0" name=""/>
        <dsp:cNvSpPr/>
      </dsp:nvSpPr>
      <dsp:spPr>
        <a:xfrm>
          <a:off x="1384" y="0"/>
          <a:ext cx="2267539" cy="3524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Context</a:t>
          </a:r>
          <a:endParaRPr lang="en-US" sz="1800" kern="1200" dirty="0"/>
        </a:p>
      </dsp:txBody>
      <dsp:txXfrm>
        <a:off x="1384" y="0"/>
        <a:ext cx="2179433" cy="352425"/>
      </dsp:txXfrm>
    </dsp:sp>
    <dsp:sp modelId="{CAE298CD-5E11-4264-A5E0-B90AAF8F12EF}">
      <dsp:nvSpPr>
        <dsp:cNvPr id="0" name=""/>
        <dsp:cNvSpPr/>
      </dsp:nvSpPr>
      <dsp:spPr>
        <a:xfrm>
          <a:off x="1815415" y="0"/>
          <a:ext cx="2267539" cy="3524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Situation</a:t>
          </a:r>
          <a:endParaRPr lang="en-US" sz="1800" kern="1200" dirty="0"/>
        </a:p>
      </dsp:txBody>
      <dsp:txXfrm>
        <a:off x="1991628" y="0"/>
        <a:ext cx="1915114" cy="352425"/>
      </dsp:txXfrm>
    </dsp:sp>
    <dsp:sp modelId="{9CFF670D-2F0A-47A2-A43C-96217EB3D9FB}">
      <dsp:nvSpPr>
        <dsp:cNvPr id="0" name=""/>
        <dsp:cNvSpPr/>
      </dsp:nvSpPr>
      <dsp:spPr>
        <a:xfrm>
          <a:off x="3629447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en-US" sz="1800" kern="1200" dirty="0"/>
        </a:p>
      </dsp:txBody>
      <dsp:txXfrm>
        <a:off x="3805660" y="0"/>
        <a:ext cx="1915114" cy="352425"/>
      </dsp:txXfrm>
    </dsp:sp>
    <dsp:sp modelId="{6FA7AF47-9755-4713-9562-F856D44E8728}">
      <dsp:nvSpPr>
        <dsp:cNvPr id="0" name=""/>
        <dsp:cNvSpPr/>
      </dsp:nvSpPr>
      <dsp:spPr>
        <a:xfrm>
          <a:off x="5443478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Generator</a:t>
          </a:r>
          <a:endParaRPr lang="en-US" sz="1800" kern="1200" dirty="0"/>
        </a:p>
      </dsp:txBody>
      <dsp:txXfrm>
        <a:off x="5619691" y="0"/>
        <a:ext cx="1915114" cy="352425"/>
      </dsp:txXfrm>
    </dsp:sp>
    <dsp:sp modelId="{328497DC-C884-46E9-A37D-88D78F10EC96}">
      <dsp:nvSpPr>
        <dsp:cNvPr id="0" name=""/>
        <dsp:cNvSpPr/>
      </dsp:nvSpPr>
      <dsp:spPr>
        <a:xfrm>
          <a:off x="7257509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Reporting</a:t>
          </a:r>
          <a:endParaRPr lang="en-US" sz="1800" kern="1200" dirty="0"/>
        </a:p>
      </dsp:txBody>
      <dsp:txXfrm>
        <a:off x="7433722" y="0"/>
        <a:ext cx="1915114" cy="352425"/>
      </dsp:txXfrm>
    </dsp:sp>
    <dsp:sp modelId="{D5EDE194-FA6B-4C31-9515-2F620A35F6FD}">
      <dsp:nvSpPr>
        <dsp:cNvPr id="0" name=""/>
        <dsp:cNvSpPr/>
      </dsp:nvSpPr>
      <dsp:spPr>
        <a:xfrm>
          <a:off x="9071541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Optimization</a:t>
          </a:r>
          <a:endParaRPr lang="en-US" sz="1800" kern="1200" noProof="0" dirty="0"/>
        </a:p>
      </dsp:txBody>
      <dsp:txXfrm>
        <a:off x="9247754" y="0"/>
        <a:ext cx="1915114" cy="352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B5-166B-4CEB-AE9F-E217A08DF774}">
      <dsp:nvSpPr>
        <dsp:cNvPr id="0" name=""/>
        <dsp:cNvSpPr/>
      </dsp:nvSpPr>
      <dsp:spPr>
        <a:xfrm>
          <a:off x="1384" y="0"/>
          <a:ext cx="2267539" cy="3524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Context</a:t>
          </a:r>
          <a:endParaRPr lang="en-US" sz="1800" kern="1200" dirty="0"/>
        </a:p>
      </dsp:txBody>
      <dsp:txXfrm>
        <a:off x="1384" y="0"/>
        <a:ext cx="2179433" cy="352425"/>
      </dsp:txXfrm>
    </dsp:sp>
    <dsp:sp modelId="{CAE298CD-5E11-4264-A5E0-B90AAF8F12EF}">
      <dsp:nvSpPr>
        <dsp:cNvPr id="0" name=""/>
        <dsp:cNvSpPr/>
      </dsp:nvSpPr>
      <dsp:spPr>
        <a:xfrm>
          <a:off x="1815415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Situation</a:t>
          </a:r>
          <a:endParaRPr lang="en-US" sz="1800" kern="1200" dirty="0"/>
        </a:p>
      </dsp:txBody>
      <dsp:txXfrm>
        <a:off x="1991628" y="0"/>
        <a:ext cx="1915114" cy="352425"/>
      </dsp:txXfrm>
    </dsp:sp>
    <dsp:sp modelId="{9CFF670D-2F0A-47A2-A43C-96217EB3D9FB}">
      <dsp:nvSpPr>
        <dsp:cNvPr id="0" name=""/>
        <dsp:cNvSpPr/>
      </dsp:nvSpPr>
      <dsp:spPr>
        <a:xfrm>
          <a:off x="3629447" y="0"/>
          <a:ext cx="2267539" cy="3524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en-US" sz="1800" kern="1200" dirty="0"/>
        </a:p>
      </dsp:txBody>
      <dsp:txXfrm>
        <a:off x="3805660" y="0"/>
        <a:ext cx="1915114" cy="352425"/>
      </dsp:txXfrm>
    </dsp:sp>
    <dsp:sp modelId="{6FA7AF47-9755-4713-9562-F856D44E8728}">
      <dsp:nvSpPr>
        <dsp:cNvPr id="0" name=""/>
        <dsp:cNvSpPr/>
      </dsp:nvSpPr>
      <dsp:spPr>
        <a:xfrm>
          <a:off x="5443478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Generator</a:t>
          </a:r>
          <a:endParaRPr lang="en-US" sz="1800" kern="1200" dirty="0"/>
        </a:p>
      </dsp:txBody>
      <dsp:txXfrm>
        <a:off x="5619691" y="0"/>
        <a:ext cx="1915114" cy="352425"/>
      </dsp:txXfrm>
    </dsp:sp>
    <dsp:sp modelId="{328497DC-C884-46E9-A37D-88D78F10EC96}">
      <dsp:nvSpPr>
        <dsp:cNvPr id="0" name=""/>
        <dsp:cNvSpPr/>
      </dsp:nvSpPr>
      <dsp:spPr>
        <a:xfrm>
          <a:off x="7257509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Reporting</a:t>
          </a:r>
          <a:endParaRPr lang="en-US" sz="1800" kern="1200" dirty="0"/>
        </a:p>
      </dsp:txBody>
      <dsp:txXfrm>
        <a:off x="7433722" y="0"/>
        <a:ext cx="1915114" cy="352425"/>
      </dsp:txXfrm>
    </dsp:sp>
    <dsp:sp modelId="{D5EDE194-FA6B-4C31-9515-2F620A35F6FD}">
      <dsp:nvSpPr>
        <dsp:cNvPr id="0" name=""/>
        <dsp:cNvSpPr/>
      </dsp:nvSpPr>
      <dsp:spPr>
        <a:xfrm>
          <a:off x="9071541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Optimization</a:t>
          </a:r>
          <a:endParaRPr lang="en-US" sz="1800" kern="1200" noProof="0" dirty="0"/>
        </a:p>
      </dsp:txBody>
      <dsp:txXfrm>
        <a:off x="9247754" y="0"/>
        <a:ext cx="1915114" cy="352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B5-166B-4CEB-AE9F-E217A08DF774}">
      <dsp:nvSpPr>
        <dsp:cNvPr id="0" name=""/>
        <dsp:cNvSpPr/>
      </dsp:nvSpPr>
      <dsp:spPr>
        <a:xfrm>
          <a:off x="1384" y="0"/>
          <a:ext cx="2267539" cy="3524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Context</a:t>
          </a:r>
          <a:endParaRPr lang="en-US" sz="1800" kern="1200" dirty="0"/>
        </a:p>
      </dsp:txBody>
      <dsp:txXfrm>
        <a:off x="1384" y="0"/>
        <a:ext cx="2179433" cy="352425"/>
      </dsp:txXfrm>
    </dsp:sp>
    <dsp:sp modelId="{CAE298CD-5E11-4264-A5E0-B90AAF8F12EF}">
      <dsp:nvSpPr>
        <dsp:cNvPr id="0" name=""/>
        <dsp:cNvSpPr/>
      </dsp:nvSpPr>
      <dsp:spPr>
        <a:xfrm>
          <a:off x="1815415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Situation</a:t>
          </a:r>
          <a:endParaRPr lang="en-US" sz="1800" kern="1200" dirty="0"/>
        </a:p>
      </dsp:txBody>
      <dsp:txXfrm>
        <a:off x="1991628" y="0"/>
        <a:ext cx="1915114" cy="352425"/>
      </dsp:txXfrm>
    </dsp:sp>
    <dsp:sp modelId="{9CFF670D-2F0A-47A2-A43C-96217EB3D9FB}">
      <dsp:nvSpPr>
        <dsp:cNvPr id="0" name=""/>
        <dsp:cNvSpPr/>
      </dsp:nvSpPr>
      <dsp:spPr>
        <a:xfrm>
          <a:off x="3629447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en-US" sz="1800" kern="1200" dirty="0"/>
        </a:p>
      </dsp:txBody>
      <dsp:txXfrm>
        <a:off x="3805660" y="0"/>
        <a:ext cx="1915114" cy="352425"/>
      </dsp:txXfrm>
    </dsp:sp>
    <dsp:sp modelId="{6FA7AF47-9755-4713-9562-F856D44E8728}">
      <dsp:nvSpPr>
        <dsp:cNvPr id="0" name=""/>
        <dsp:cNvSpPr/>
      </dsp:nvSpPr>
      <dsp:spPr>
        <a:xfrm>
          <a:off x="5443478" y="0"/>
          <a:ext cx="2267539" cy="35242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Generator</a:t>
          </a:r>
          <a:endParaRPr lang="en-US" sz="1800" kern="1200" dirty="0"/>
        </a:p>
      </dsp:txBody>
      <dsp:txXfrm>
        <a:off x="5619691" y="0"/>
        <a:ext cx="1915114" cy="352425"/>
      </dsp:txXfrm>
    </dsp:sp>
    <dsp:sp modelId="{328497DC-C884-46E9-A37D-88D78F10EC96}">
      <dsp:nvSpPr>
        <dsp:cNvPr id="0" name=""/>
        <dsp:cNvSpPr/>
      </dsp:nvSpPr>
      <dsp:spPr>
        <a:xfrm>
          <a:off x="7257509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Reporting</a:t>
          </a:r>
          <a:endParaRPr lang="en-US" sz="1800" kern="1200" dirty="0"/>
        </a:p>
      </dsp:txBody>
      <dsp:txXfrm>
        <a:off x="7433722" y="0"/>
        <a:ext cx="1915114" cy="352425"/>
      </dsp:txXfrm>
    </dsp:sp>
    <dsp:sp modelId="{D5EDE194-FA6B-4C31-9515-2F620A35F6FD}">
      <dsp:nvSpPr>
        <dsp:cNvPr id="0" name=""/>
        <dsp:cNvSpPr/>
      </dsp:nvSpPr>
      <dsp:spPr>
        <a:xfrm>
          <a:off x="9071541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Optimization</a:t>
          </a:r>
          <a:endParaRPr lang="en-US" sz="1800" kern="1200" noProof="0" dirty="0"/>
        </a:p>
      </dsp:txBody>
      <dsp:txXfrm>
        <a:off x="9247754" y="0"/>
        <a:ext cx="1915114" cy="352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B5-166B-4CEB-AE9F-E217A08DF774}">
      <dsp:nvSpPr>
        <dsp:cNvPr id="0" name=""/>
        <dsp:cNvSpPr/>
      </dsp:nvSpPr>
      <dsp:spPr>
        <a:xfrm>
          <a:off x="1384" y="0"/>
          <a:ext cx="2267539" cy="3524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Context</a:t>
          </a:r>
          <a:endParaRPr lang="en-US" sz="1800" kern="1200" dirty="0"/>
        </a:p>
      </dsp:txBody>
      <dsp:txXfrm>
        <a:off x="1384" y="0"/>
        <a:ext cx="2179433" cy="352425"/>
      </dsp:txXfrm>
    </dsp:sp>
    <dsp:sp modelId="{CAE298CD-5E11-4264-A5E0-B90AAF8F12EF}">
      <dsp:nvSpPr>
        <dsp:cNvPr id="0" name=""/>
        <dsp:cNvSpPr/>
      </dsp:nvSpPr>
      <dsp:spPr>
        <a:xfrm>
          <a:off x="1815415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Situation</a:t>
          </a:r>
          <a:endParaRPr lang="en-US" sz="1800" kern="1200" dirty="0"/>
        </a:p>
      </dsp:txBody>
      <dsp:txXfrm>
        <a:off x="1991628" y="0"/>
        <a:ext cx="1915114" cy="352425"/>
      </dsp:txXfrm>
    </dsp:sp>
    <dsp:sp modelId="{9CFF670D-2F0A-47A2-A43C-96217EB3D9FB}">
      <dsp:nvSpPr>
        <dsp:cNvPr id="0" name=""/>
        <dsp:cNvSpPr/>
      </dsp:nvSpPr>
      <dsp:spPr>
        <a:xfrm>
          <a:off x="3629447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en-US" sz="1800" kern="1200" dirty="0"/>
        </a:p>
      </dsp:txBody>
      <dsp:txXfrm>
        <a:off x="3805660" y="0"/>
        <a:ext cx="1915114" cy="352425"/>
      </dsp:txXfrm>
    </dsp:sp>
    <dsp:sp modelId="{6FA7AF47-9755-4713-9562-F856D44E8728}">
      <dsp:nvSpPr>
        <dsp:cNvPr id="0" name=""/>
        <dsp:cNvSpPr/>
      </dsp:nvSpPr>
      <dsp:spPr>
        <a:xfrm>
          <a:off x="5443478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Generator</a:t>
          </a:r>
          <a:endParaRPr lang="en-US" sz="1800" kern="1200" dirty="0"/>
        </a:p>
      </dsp:txBody>
      <dsp:txXfrm>
        <a:off x="5619691" y="0"/>
        <a:ext cx="1915114" cy="352425"/>
      </dsp:txXfrm>
    </dsp:sp>
    <dsp:sp modelId="{328497DC-C884-46E9-A37D-88D78F10EC96}">
      <dsp:nvSpPr>
        <dsp:cNvPr id="0" name=""/>
        <dsp:cNvSpPr/>
      </dsp:nvSpPr>
      <dsp:spPr>
        <a:xfrm>
          <a:off x="7257509" y="0"/>
          <a:ext cx="2267539" cy="3524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Reporting</a:t>
          </a:r>
          <a:endParaRPr lang="en-US" sz="1800" kern="1200" dirty="0"/>
        </a:p>
      </dsp:txBody>
      <dsp:txXfrm>
        <a:off x="7433722" y="0"/>
        <a:ext cx="1915114" cy="352425"/>
      </dsp:txXfrm>
    </dsp:sp>
    <dsp:sp modelId="{D5EDE194-FA6B-4C31-9515-2F620A35F6FD}">
      <dsp:nvSpPr>
        <dsp:cNvPr id="0" name=""/>
        <dsp:cNvSpPr/>
      </dsp:nvSpPr>
      <dsp:spPr>
        <a:xfrm>
          <a:off x="9071541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Optimization</a:t>
          </a:r>
          <a:endParaRPr lang="en-US" sz="1800" kern="1200" noProof="0" dirty="0"/>
        </a:p>
      </dsp:txBody>
      <dsp:txXfrm>
        <a:off x="9247754" y="0"/>
        <a:ext cx="1915114" cy="3524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B5-166B-4CEB-AE9F-E217A08DF774}">
      <dsp:nvSpPr>
        <dsp:cNvPr id="0" name=""/>
        <dsp:cNvSpPr/>
      </dsp:nvSpPr>
      <dsp:spPr>
        <a:xfrm>
          <a:off x="1384" y="0"/>
          <a:ext cx="2267539" cy="3524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Context</a:t>
          </a:r>
          <a:endParaRPr lang="en-US" sz="1800" kern="1200" dirty="0"/>
        </a:p>
      </dsp:txBody>
      <dsp:txXfrm>
        <a:off x="1384" y="0"/>
        <a:ext cx="2179433" cy="352425"/>
      </dsp:txXfrm>
    </dsp:sp>
    <dsp:sp modelId="{CAE298CD-5E11-4264-A5E0-B90AAF8F12EF}">
      <dsp:nvSpPr>
        <dsp:cNvPr id="0" name=""/>
        <dsp:cNvSpPr/>
      </dsp:nvSpPr>
      <dsp:spPr>
        <a:xfrm>
          <a:off x="1815415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Situation</a:t>
          </a:r>
          <a:endParaRPr lang="en-US" sz="1800" kern="1200" dirty="0"/>
        </a:p>
      </dsp:txBody>
      <dsp:txXfrm>
        <a:off x="1991628" y="0"/>
        <a:ext cx="1915114" cy="352425"/>
      </dsp:txXfrm>
    </dsp:sp>
    <dsp:sp modelId="{9CFF670D-2F0A-47A2-A43C-96217EB3D9FB}">
      <dsp:nvSpPr>
        <dsp:cNvPr id="0" name=""/>
        <dsp:cNvSpPr/>
      </dsp:nvSpPr>
      <dsp:spPr>
        <a:xfrm>
          <a:off x="3629447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en-US" sz="1800" kern="1200" dirty="0"/>
        </a:p>
      </dsp:txBody>
      <dsp:txXfrm>
        <a:off x="3805660" y="0"/>
        <a:ext cx="1915114" cy="352425"/>
      </dsp:txXfrm>
    </dsp:sp>
    <dsp:sp modelId="{6FA7AF47-9755-4713-9562-F856D44E8728}">
      <dsp:nvSpPr>
        <dsp:cNvPr id="0" name=""/>
        <dsp:cNvSpPr/>
      </dsp:nvSpPr>
      <dsp:spPr>
        <a:xfrm>
          <a:off x="5443478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Generator</a:t>
          </a:r>
          <a:endParaRPr lang="en-US" sz="1800" kern="1200" dirty="0"/>
        </a:p>
      </dsp:txBody>
      <dsp:txXfrm>
        <a:off x="5619691" y="0"/>
        <a:ext cx="1915114" cy="352425"/>
      </dsp:txXfrm>
    </dsp:sp>
    <dsp:sp modelId="{328497DC-C884-46E9-A37D-88D78F10EC96}">
      <dsp:nvSpPr>
        <dsp:cNvPr id="0" name=""/>
        <dsp:cNvSpPr/>
      </dsp:nvSpPr>
      <dsp:spPr>
        <a:xfrm>
          <a:off x="7257509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Reporting</a:t>
          </a:r>
          <a:endParaRPr lang="en-US" sz="1800" kern="1200" dirty="0"/>
        </a:p>
      </dsp:txBody>
      <dsp:txXfrm>
        <a:off x="7433722" y="0"/>
        <a:ext cx="1915114" cy="352425"/>
      </dsp:txXfrm>
    </dsp:sp>
    <dsp:sp modelId="{D5EDE194-FA6B-4C31-9515-2F620A35F6FD}">
      <dsp:nvSpPr>
        <dsp:cNvPr id="0" name=""/>
        <dsp:cNvSpPr/>
      </dsp:nvSpPr>
      <dsp:spPr>
        <a:xfrm>
          <a:off x="9071541" y="0"/>
          <a:ext cx="2267539" cy="3524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Optimization</a:t>
          </a:r>
          <a:endParaRPr lang="en-US" sz="1800" kern="1200" noProof="0" dirty="0"/>
        </a:p>
      </dsp:txBody>
      <dsp:txXfrm>
        <a:off x="9247754" y="0"/>
        <a:ext cx="1915114" cy="352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B5-166B-4CEB-AE9F-E217A08DF774}">
      <dsp:nvSpPr>
        <dsp:cNvPr id="0" name=""/>
        <dsp:cNvSpPr/>
      </dsp:nvSpPr>
      <dsp:spPr>
        <a:xfrm>
          <a:off x="1384" y="0"/>
          <a:ext cx="2267539" cy="3524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Context</a:t>
          </a:r>
          <a:endParaRPr lang="en-US" sz="1800" kern="1200" dirty="0"/>
        </a:p>
      </dsp:txBody>
      <dsp:txXfrm>
        <a:off x="1384" y="0"/>
        <a:ext cx="2179433" cy="352425"/>
      </dsp:txXfrm>
    </dsp:sp>
    <dsp:sp modelId="{CAE298CD-5E11-4264-A5E0-B90AAF8F12EF}">
      <dsp:nvSpPr>
        <dsp:cNvPr id="0" name=""/>
        <dsp:cNvSpPr/>
      </dsp:nvSpPr>
      <dsp:spPr>
        <a:xfrm>
          <a:off x="1815415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Situation</a:t>
          </a:r>
          <a:endParaRPr lang="en-US" sz="1800" kern="1200" dirty="0"/>
        </a:p>
      </dsp:txBody>
      <dsp:txXfrm>
        <a:off x="1991628" y="0"/>
        <a:ext cx="1915114" cy="352425"/>
      </dsp:txXfrm>
    </dsp:sp>
    <dsp:sp modelId="{9CFF670D-2F0A-47A2-A43C-96217EB3D9FB}">
      <dsp:nvSpPr>
        <dsp:cNvPr id="0" name=""/>
        <dsp:cNvSpPr/>
      </dsp:nvSpPr>
      <dsp:spPr>
        <a:xfrm>
          <a:off x="3629447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en-US" sz="1800" kern="1200" dirty="0"/>
        </a:p>
      </dsp:txBody>
      <dsp:txXfrm>
        <a:off x="3805660" y="0"/>
        <a:ext cx="1915114" cy="352425"/>
      </dsp:txXfrm>
    </dsp:sp>
    <dsp:sp modelId="{6FA7AF47-9755-4713-9562-F856D44E8728}">
      <dsp:nvSpPr>
        <dsp:cNvPr id="0" name=""/>
        <dsp:cNvSpPr/>
      </dsp:nvSpPr>
      <dsp:spPr>
        <a:xfrm>
          <a:off x="5443478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Generator</a:t>
          </a:r>
          <a:endParaRPr lang="en-US" sz="1800" kern="1200" dirty="0"/>
        </a:p>
      </dsp:txBody>
      <dsp:txXfrm>
        <a:off x="5619691" y="0"/>
        <a:ext cx="1915114" cy="352425"/>
      </dsp:txXfrm>
    </dsp:sp>
    <dsp:sp modelId="{328497DC-C884-46E9-A37D-88D78F10EC96}">
      <dsp:nvSpPr>
        <dsp:cNvPr id="0" name=""/>
        <dsp:cNvSpPr/>
      </dsp:nvSpPr>
      <dsp:spPr>
        <a:xfrm>
          <a:off x="7257509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Reporting</a:t>
          </a:r>
          <a:endParaRPr lang="en-US" sz="1800" kern="1200" dirty="0"/>
        </a:p>
      </dsp:txBody>
      <dsp:txXfrm>
        <a:off x="7433722" y="0"/>
        <a:ext cx="1915114" cy="352425"/>
      </dsp:txXfrm>
    </dsp:sp>
    <dsp:sp modelId="{D5EDE194-FA6B-4C31-9515-2F620A35F6FD}">
      <dsp:nvSpPr>
        <dsp:cNvPr id="0" name=""/>
        <dsp:cNvSpPr/>
      </dsp:nvSpPr>
      <dsp:spPr>
        <a:xfrm>
          <a:off x="9071541" y="0"/>
          <a:ext cx="2267539" cy="3524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Optimization</a:t>
          </a:r>
          <a:endParaRPr lang="en-US" sz="1800" kern="1200" noProof="0" dirty="0"/>
        </a:p>
      </dsp:txBody>
      <dsp:txXfrm>
        <a:off x="9247754" y="0"/>
        <a:ext cx="1915114" cy="3524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0AB5-166B-4CEB-AE9F-E217A08DF774}">
      <dsp:nvSpPr>
        <dsp:cNvPr id="0" name=""/>
        <dsp:cNvSpPr/>
      </dsp:nvSpPr>
      <dsp:spPr>
        <a:xfrm>
          <a:off x="1384" y="0"/>
          <a:ext cx="2267539" cy="3524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Context</a:t>
          </a:r>
          <a:endParaRPr lang="en-US" sz="1800" kern="1200" dirty="0"/>
        </a:p>
      </dsp:txBody>
      <dsp:txXfrm>
        <a:off x="1384" y="0"/>
        <a:ext cx="2179433" cy="352425"/>
      </dsp:txXfrm>
    </dsp:sp>
    <dsp:sp modelId="{CAE298CD-5E11-4264-A5E0-B90AAF8F12EF}">
      <dsp:nvSpPr>
        <dsp:cNvPr id="0" name=""/>
        <dsp:cNvSpPr/>
      </dsp:nvSpPr>
      <dsp:spPr>
        <a:xfrm>
          <a:off x="1815415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Situation</a:t>
          </a:r>
          <a:endParaRPr lang="en-US" sz="1800" kern="1200" dirty="0"/>
        </a:p>
      </dsp:txBody>
      <dsp:txXfrm>
        <a:off x="1991628" y="0"/>
        <a:ext cx="1915114" cy="352425"/>
      </dsp:txXfrm>
    </dsp:sp>
    <dsp:sp modelId="{9CFF670D-2F0A-47A2-A43C-96217EB3D9FB}">
      <dsp:nvSpPr>
        <dsp:cNvPr id="0" name=""/>
        <dsp:cNvSpPr/>
      </dsp:nvSpPr>
      <dsp:spPr>
        <a:xfrm>
          <a:off x="3629447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Database</a:t>
          </a:r>
          <a:endParaRPr lang="en-US" sz="1800" kern="1200" dirty="0"/>
        </a:p>
      </dsp:txBody>
      <dsp:txXfrm>
        <a:off x="3805660" y="0"/>
        <a:ext cx="1915114" cy="352425"/>
      </dsp:txXfrm>
    </dsp:sp>
    <dsp:sp modelId="{6FA7AF47-9755-4713-9562-F856D44E8728}">
      <dsp:nvSpPr>
        <dsp:cNvPr id="0" name=""/>
        <dsp:cNvSpPr/>
      </dsp:nvSpPr>
      <dsp:spPr>
        <a:xfrm>
          <a:off x="5443478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Generator</a:t>
          </a:r>
          <a:endParaRPr lang="en-US" sz="1800" kern="1200" dirty="0"/>
        </a:p>
      </dsp:txBody>
      <dsp:txXfrm>
        <a:off x="5619691" y="0"/>
        <a:ext cx="1915114" cy="352425"/>
      </dsp:txXfrm>
    </dsp:sp>
    <dsp:sp modelId="{328497DC-C884-46E9-A37D-88D78F10EC96}">
      <dsp:nvSpPr>
        <dsp:cNvPr id="0" name=""/>
        <dsp:cNvSpPr/>
      </dsp:nvSpPr>
      <dsp:spPr>
        <a:xfrm>
          <a:off x="7257509" y="0"/>
          <a:ext cx="2267539" cy="3524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Reporting</a:t>
          </a:r>
          <a:endParaRPr lang="en-US" sz="1800" kern="1200" dirty="0"/>
        </a:p>
      </dsp:txBody>
      <dsp:txXfrm>
        <a:off x="7433722" y="0"/>
        <a:ext cx="1915114" cy="352425"/>
      </dsp:txXfrm>
    </dsp:sp>
    <dsp:sp modelId="{D5EDE194-FA6B-4C31-9515-2F620A35F6FD}">
      <dsp:nvSpPr>
        <dsp:cNvPr id="0" name=""/>
        <dsp:cNvSpPr/>
      </dsp:nvSpPr>
      <dsp:spPr>
        <a:xfrm>
          <a:off x="9071541" y="0"/>
          <a:ext cx="2267539" cy="35242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Optimization</a:t>
          </a:r>
          <a:endParaRPr lang="en-US" sz="1800" kern="1200" noProof="0" dirty="0"/>
        </a:p>
      </dsp:txBody>
      <dsp:txXfrm>
        <a:off x="9247754" y="0"/>
        <a:ext cx="1915114" cy="352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07/06/18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07/06/18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Peaks</a:t>
            </a:r>
            <a:endParaRPr lang="fr-FR" dirty="0"/>
          </a:p>
          <a:p>
            <a:r>
              <a:rPr lang="fr-FR" dirty="0" err="1"/>
              <a:t>reages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6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parts/sections, </a:t>
            </a:r>
            <a:r>
              <a:rPr lang="fr-FR" dirty="0" err="1"/>
              <a:t>They</a:t>
            </a:r>
            <a:r>
              <a:rPr lang="fr-FR" dirty="0"/>
              <a:t> are….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antho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PARTS 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CONDITIONNING PART / ADMINISTRATION PART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Extract, Transform and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 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Accessibility 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method of analysis, design and management of IT project.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5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dylan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0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cedric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Concerning</a:t>
            </a:r>
            <a:r>
              <a:rPr lang="fr-FR" dirty="0"/>
              <a:t> the </a:t>
            </a:r>
            <a:r>
              <a:rPr lang="fr-FR" dirty="0" err="1"/>
              <a:t>calculus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capped</a:t>
            </a:r>
            <a:r>
              <a:rPr lang="fr-FR" dirty="0"/>
              <a:t> the production time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Bivalent : </a:t>
            </a:r>
            <a:r>
              <a:rPr lang="fr-FR" dirty="0" err="1"/>
              <a:t>it</a:t>
            </a:r>
            <a:r>
              <a:rPr lang="fr-FR" dirty="0"/>
              <a:t> can do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sugar</a:t>
            </a:r>
            <a:r>
              <a:rPr lang="fr-FR" dirty="0"/>
              <a:t> or </a:t>
            </a:r>
            <a:r>
              <a:rPr lang="fr-FR" dirty="0" err="1"/>
              <a:t>jelly</a:t>
            </a:r>
            <a:r>
              <a:rPr lang="fr-FR" dirty="0"/>
              <a:t> </a:t>
            </a:r>
            <a:r>
              <a:rPr lang="fr-FR" dirty="0" err="1"/>
              <a:t>candy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delay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applies</a:t>
            </a:r>
            <a:r>
              <a:rPr lang="fr-FR" dirty="0"/>
              <a:t> </a:t>
            </a:r>
            <a:r>
              <a:rPr lang="fr-FR" dirty="0" err="1"/>
              <a:t>whenever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change </a:t>
            </a:r>
            <a:r>
              <a:rPr lang="fr-FR" dirty="0" err="1"/>
              <a:t>candy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time </a:t>
            </a:r>
            <a:r>
              <a:rPr lang="fr-FR" dirty="0" err="1"/>
              <a:t>thanks</a:t>
            </a:r>
            <a:r>
              <a:rPr lang="fr-FR" dirty="0"/>
              <a:t> to  … </a:t>
            </a:r>
            <a:r>
              <a:rPr lang="fr-FR" dirty="0" err="1"/>
              <a:t>we</a:t>
            </a:r>
            <a:r>
              <a:rPr lang="fr-FR" dirty="0"/>
              <a:t> can maximise </a:t>
            </a:r>
          </a:p>
          <a:p>
            <a:r>
              <a:rPr lang="fr-FR" dirty="0" err="1"/>
              <a:t>Every</a:t>
            </a:r>
            <a:r>
              <a:rPr lang="fr-FR" dirty="0"/>
              <a:t> single </a:t>
            </a:r>
            <a:r>
              <a:rPr lang="fr-FR" dirty="0" err="1"/>
              <a:t>calculus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the final </a:t>
            </a:r>
            <a:r>
              <a:rPr lang="fr-FR" dirty="0" err="1"/>
              <a:t>repport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we</a:t>
            </a:r>
            <a:r>
              <a:rPr lang="fr-FR" dirty="0"/>
              <a:t> can follow up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anthony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E53F-92B5-4AD0-93A2-D6DBA4195FC0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BD3-D30E-41C5-96D3-76D84BDCC079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2DAE-3B89-4895-9EB8-E108C9F01D30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74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9C63-E94D-476D-B3F3-ABF8529A06E0}" type="datetime1">
              <a:rPr lang="en-US" smtClean="0"/>
              <a:t>07/06/18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0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82A-62A2-49A3-BBD3-8B8B309D84CC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0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69B-4E60-42AD-BC97-9B7F9CFA1BA8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2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DA2-697B-4963-BA1B-A450D8B6F702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9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652-6DBF-4237-9FCE-3AEA0193B8D9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3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61A8-C691-4C7C-913C-70E584DD0496}" type="datetime1">
              <a:rPr lang="en-US" smtClean="0"/>
              <a:t>07/06/18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34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A57-36F7-42D6-83D1-AD0CC9EE6711}" type="datetime1">
              <a:rPr lang="en-US" smtClean="0"/>
              <a:t>07/06/18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5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6A13-F31D-4ECE-B43C-9B263573EB79}" type="datetime1">
              <a:rPr lang="en-US" smtClean="0"/>
              <a:t>07/06/18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EBFD-93DC-453B-8D9A-982612C2500D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40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0CE-BBB7-4717-A91F-E71E2418B906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375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DF0-318F-479C-924C-83B1F097599F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423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52AB-6EE1-435F-BC5F-6CEE8641FEDF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6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3499-07D9-47E4-88E7-65D0F08D9105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997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91ED-ACE4-4181-AA9E-7AE2A97C3C61}" type="datetime1">
              <a:rPr lang="en-US" smtClean="0"/>
              <a:t>07/06/18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0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C6A-9EFC-4FA7-9EC7-6801DE042356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90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66F9-3013-44DB-90D0-DC8BB9B20B11}" type="datetime1">
              <a:rPr lang="en-US" smtClean="0"/>
              <a:t>07/06/18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08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6CA7-EC37-43C4-9A74-52350EB3CFE1}" type="datetime1">
              <a:rPr lang="en-US" smtClean="0"/>
              <a:t>07/06/18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73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57C-DCCB-4E31-8483-446201CA1587}" type="datetime1">
              <a:rPr lang="en-US" smtClean="0"/>
              <a:t>07/06/18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89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5723-019F-412C-B292-92ADA795AFBA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89C1-AA60-442B-B6BC-59025CCF79D2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00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FEF2-F0BF-4745-AF36-56D6B94C345E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5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1AE-D21F-400A-810D-192E2C9647C7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73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28AF53-FDAE-4E44-9BF8-20F8C7F06D5C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85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31E7-D981-42AA-810B-5927E498E12F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60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942-1F43-4741-B4BC-701AF3ADC048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23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EC14-7C9D-46E7-BC9E-9DA4C64FADE0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235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EBE-E9EB-4418-8053-0FC69FFCF4DD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828B-7306-4788-9A58-7493F0F81272}" type="datetime1">
              <a:rPr lang="en-US" smtClean="0"/>
              <a:t>07/06/18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6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FF1-41BF-4FD6-845B-944F7700691A}" type="datetime1">
              <a:rPr lang="en-US" smtClean="0"/>
              <a:t>07/06/18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8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C2-4DAE-4804-A2D6-0688BAC7B6CC}" type="datetime1">
              <a:rPr lang="en-US" smtClean="0"/>
              <a:t>07/06/18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2906-8FF5-4562-A5AE-A134565F8719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BEA9-7FD4-4DFA-847D-2C7F9F807230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0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54D8-B95A-49C0-A8C3-4C90EC1BC5F9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0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3DD5-6E01-4CDE-9512-2B8977B5EDC7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24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32A1-775E-4A7F-A862-808046750830}" type="datetime1">
              <a:rPr lang="en-US" smtClean="0"/>
              <a:t>07/06/18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0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9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2278078" y="1709510"/>
            <a:ext cx="8955071" cy="1895929"/>
          </a:xfrm>
        </p:spPr>
        <p:txBody>
          <a:bodyPr>
            <a:normAutofit/>
          </a:bodyPr>
          <a:lstStyle/>
          <a:p>
            <a: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LE palais du bonbon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688229" y="463042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DATA PROject / BI</a:t>
            </a:r>
            <a:b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fr-FR" noProof="1">
              <a:latin typeface="Bahnschrif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A1A7C5-542C-4694-B694-2CECDEB4E043}"/>
              </a:ext>
            </a:extLst>
          </p:cNvPr>
          <p:cNvSpPr txBox="1">
            <a:spLocks/>
          </p:cNvSpPr>
          <p:nvPr/>
        </p:nvSpPr>
        <p:spPr>
          <a:xfrm>
            <a:off x="1821704" y="506113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noProof="1">
                <a:solidFill>
                  <a:schemeClr val="accent1"/>
                </a:solidFill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Anthony LUQUE, Anaïs BANOS, Dylan CATTELAN, Cédric MONTES</a:t>
            </a:r>
            <a:endParaRPr lang="fr-FR" sz="1200" noProof="1">
              <a:solidFill>
                <a:schemeClr val="accent1"/>
              </a:solidFill>
              <a:latin typeface="Bahnschrif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93913-24CD-4B86-8C5D-BB3F2BCC0C40}"/>
              </a:ext>
            </a:extLst>
          </p:cNvPr>
          <p:cNvSpPr txBox="1"/>
          <p:nvPr/>
        </p:nvSpPr>
        <p:spPr>
          <a:xfrm>
            <a:off x="104774" y="5737887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gerian" panose="04020705040A02060702" pitchFamily="82" charset="0"/>
              </a:rPr>
              <a:t>CESI EXIA A3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C79D6-979A-477B-8AD7-55C69E64C6DF}"/>
              </a:ext>
            </a:extLst>
          </p:cNvPr>
          <p:cNvSpPr txBox="1"/>
          <p:nvPr/>
        </p:nvSpPr>
        <p:spPr>
          <a:xfrm>
            <a:off x="10504487" y="5645554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Algerian" panose="04020705040A02060702" pitchFamily="82" charset="0"/>
              </a:rPr>
              <a:t>06/07/2018</a:t>
            </a:r>
          </a:p>
        </p:txBody>
      </p:sp>
      <p:pic>
        <p:nvPicPr>
          <p:cNvPr id="8" name="Image 7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2B260E0C-309A-4421-94A2-404B2B90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7" y="242478"/>
            <a:ext cx="2219605" cy="116383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08C9-6579-4AC9-82EA-1AE1E2AB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Picking / Shipping Services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19365-CB0D-4463-ADED-307AB950ED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Optimize</a:t>
            </a:r>
            <a:r>
              <a:rPr lang="fr-FR" dirty="0"/>
              <a:t> picking zone</a:t>
            </a:r>
          </a:p>
          <a:p>
            <a:r>
              <a:rPr lang="fr-FR" dirty="0"/>
              <a:t>2 </a:t>
            </a:r>
            <a:r>
              <a:rPr lang="fr-FR" dirty="0" err="1"/>
              <a:t>loops</a:t>
            </a:r>
            <a:endParaRPr lang="fr-FR" dirty="0"/>
          </a:p>
          <a:p>
            <a:pPr lvl="1"/>
            <a:r>
              <a:rPr lang="fr-FR" dirty="0"/>
              <a:t>20 bays of 100 picking zone</a:t>
            </a:r>
          </a:p>
          <a:p>
            <a:r>
              <a:rPr lang="fr-FR" dirty="0"/>
              <a:t>3888 unique </a:t>
            </a:r>
            <a:r>
              <a:rPr lang="fr-FR" dirty="0" err="1"/>
              <a:t>references</a:t>
            </a:r>
            <a:endParaRPr lang="fr-FR" dirty="0"/>
          </a:p>
          <a:p>
            <a:r>
              <a:rPr lang="fr-FR" dirty="0"/>
              <a:t>27 types of </a:t>
            </a:r>
            <a:r>
              <a:rPr lang="fr-FR" dirty="0" err="1"/>
              <a:t>candy</a:t>
            </a:r>
            <a:endParaRPr lang="fr-FR" dirty="0"/>
          </a:p>
          <a:p>
            <a:r>
              <a:rPr lang="fr-FR" dirty="0"/>
              <a:t>144 zones / </a:t>
            </a:r>
            <a:r>
              <a:rPr lang="fr-FR" dirty="0" err="1"/>
              <a:t>candy</a:t>
            </a:r>
            <a:endParaRPr lang="fr-FR" dirty="0"/>
          </a:p>
          <a:p>
            <a:pPr lvl="1"/>
            <a:r>
              <a:rPr lang="fr-FR" dirty="0"/>
              <a:t>97% </a:t>
            </a:r>
            <a:r>
              <a:rPr lang="fr-FR" dirty="0" err="1"/>
              <a:t>used</a:t>
            </a:r>
            <a:endParaRPr lang="fr-FR" dirty="0"/>
          </a:p>
          <a:p>
            <a:pPr lvl="1"/>
            <a:r>
              <a:rPr lang="fr-FR" dirty="0"/>
              <a:t>112 free spots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AF3BC-F69B-4A76-9C96-8C38F6699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Optimize</a:t>
            </a:r>
            <a:r>
              <a:rPr lang="fr-FR" dirty="0"/>
              <a:t> Shipping </a:t>
            </a:r>
          </a:p>
          <a:p>
            <a:r>
              <a:rPr lang="fr-FR" dirty="0"/>
              <a:t>Trucks </a:t>
            </a:r>
            <a:r>
              <a:rPr lang="fr-FR" dirty="0" err="1"/>
              <a:t>delivery</a:t>
            </a:r>
            <a:r>
              <a:rPr lang="fr-FR" dirty="0"/>
              <a:t> service</a:t>
            </a:r>
          </a:p>
          <a:p>
            <a:r>
              <a:rPr lang="fr-FR" dirty="0"/>
              <a:t>Graph</a:t>
            </a:r>
          </a:p>
          <a:p>
            <a:pPr lvl="1"/>
            <a:r>
              <a:rPr lang="fr-FR" dirty="0" err="1"/>
              <a:t>Peaks</a:t>
            </a:r>
            <a:r>
              <a:rPr lang="fr-FR" dirty="0"/>
              <a:t> : countries</a:t>
            </a:r>
          </a:p>
          <a:p>
            <a:pPr lvl="1"/>
            <a:r>
              <a:rPr lang="fr-FR" dirty="0" err="1"/>
              <a:t>Ridges</a:t>
            </a:r>
            <a:r>
              <a:rPr lang="fr-FR" dirty="0"/>
              <a:t> : distance (km)</a:t>
            </a:r>
          </a:p>
          <a:p>
            <a:pPr lvl="1"/>
            <a:r>
              <a:rPr lang="fr-FR" dirty="0"/>
              <a:t>Dijkstra </a:t>
            </a:r>
            <a:r>
              <a:rPr lang="fr-FR" dirty="0" err="1"/>
              <a:t>algortithm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1CC12-DF2C-439E-B9A0-9715E2CB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6967265-1759-438A-AA2E-16C4DF4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96937"/>
              </p:ext>
            </p:extLst>
          </p:nvPr>
        </p:nvGraphicFramePr>
        <p:xfrm>
          <a:off x="480060" y="6259171"/>
          <a:ext cx="11340465" cy="35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 10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49FFD950-9045-4D0B-8308-895572CFA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08C9-6579-4AC9-82EA-1AE1E2AB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Any</a:t>
            </a:r>
            <a:r>
              <a:rPr lang="fr-FR" dirty="0"/>
              <a:t>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7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FR" dirty="0" err="1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1925587"/>
            <a:ext cx="8915400" cy="3777622"/>
          </a:xfrm>
        </p:spPr>
        <p:txBody>
          <a:bodyPr>
            <a:noAutofit/>
          </a:bodyPr>
          <a:lstStyle/>
          <a:p>
            <a:r>
              <a:rPr lang="fr-FR" dirty="0"/>
              <a:t>Situation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Generator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/>
              <a:t>Indicators / Dashboard</a:t>
            </a:r>
          </a:p>
          <a:p>
            <a:r>
              <a:rPr lang="fr-FR" dirty="0"/>
              <a:t>Axes for </a:t>
            </a:r>
            <a:r>
              <a:rPr lang="en-US" dirty="0"/>
              <a:t>improvement</a:t>
            </a:r>
          </a:p>
          <a:p>
            <a:pPr lvl="1"/>
            <a:r>
              <a:rPr lang="fr-FR" dirty="0" err="1"/>
              <a:t>Optimization</a:t>
            </a:r>
            <a:endParaRPr lang="en-US" dirty="0"/>
          </a:p>
          <a:p>
            <a:pPr lvl="1"/>
            <a:r>
              <a:rPr lang="fr-FR" dirty="0"/>
              <a:t>M</a:t>
            </a:r>
            <a:r>
              <a:rPr lang="en-US" dirty="0"/>
              <a:t>anufacturing and Conditioning Services </a:t>
            </a:r>
          </a:p>
          <a:p>
            <a:pPr lvl="1"/>
            <a:r>
              <a:rPr lang="fr-FR" dirty="0"/>
              <a:t>Picking Service</a:t>
            </a:r>
          </a:p>
          <a:p>
            <a:pPr lvl="1"/>
            <a:r>
              <a:rPr lang="fr-FR" dirty="0"/>
              <a:t>Shipping Service</a:t>
            </a:r>
          </a:p>
          <a:p>
            <a:pPr lvl="1"/>
            <a:endParaRPr lang="en-US" dirty="0"/>
          </a:p>
        </p:txBody>
      </p:sp>
      <p:pic>
        <p:nvPicPr>
          <p:cNvPr id="9" name="Image 8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0D3044E2-E38F-4DCC-8976-2EF241A06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2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3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0119A-2C12-4CCD-BE93-4A42216E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0DF7F-5CD9-4AC5-BCBC-C52442EE6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Servers </a:t>
            </a:r>
            <a:r>
              <a:rPr lang="fr-FR" dirty="0" err="1"/>
              <a:t>unavailable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  <a:p>
            <a:r>
              <a:rPr lang="fr-FR" dirty="0"/>
              <a:t>Data </a:t>
            </a:r>
            <a:r>
              <a:rPr lang="fr-FR" dirty="0" err="1"/>
              <a:t>loss</a:t>
            </a:r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4803AEF-7917-4720-92F1-C0480290D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816204" cy="34415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Optimize machine productivity</a:t>
            </a:r>
            <a:br>
              <a:rPr lang="en-US" dirty="0"/>
            </a:br>
            <a:endParaRPr lang="en-US" dirty="0"/>
          </a:p>
          <a:p>
            <a:r>
              <a:rPr lang="fr-FR" dirty="0" err="1"/>
              <a:t>Optimize</a:t>
            </a:r>
            <a:r>
              <a:rPr lang="fr-FR" dirty="0"/>
              <a:t> the packaging / shipping services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A887A2-3E3B-4AC2-8457-43FEE3A9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118D9BE-0BCC-432E-8BE9-9CDE35F29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005432"/>
              </p:ext>
            </p:extLst>
          </p:nvPr>
        </p:nvGraphicFramePr>
        <p:xfrm>
          <a:off x="480060" y="6259171"/>
          <a:ext cx="11340465" cy="35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FEA452A5-9AE9-46FD-9FBB-189C8167EB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/>
              <a:t>situation</a:t>
            </a:r>
            <a:br>
              <a:rPr lang="fr-FR" noProof="1"/>
            </a:br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66291E-7CDC-42E0-B1B4-A95B8A9AB4C0}"/>
              </a:ext>
            </a:extLst>
          </p:cNvPr>
          <p:cNvSpPr/>
          <p:nvPr/>
        </p:nvSpPr>
        <p:spPr>
          <a:xfrm>
            <a:off x="1451579" y="2015731"/>
            <a:ext cx="9603275" cy="403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E78D28-A42A-4592-82A7-264EEE5557C4}"/>
              </a:ext>
            </a:extLst>
          </p:cNvPr>
          <p:cNvSpPr/>
          <p:nvPr/>
        </p:nvSpPr>
        <p:spPr>
          <a:xfrm>
            <a:off x="6093084" y="4479725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Picking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7253389-A909-4B40-8D10-36985A4E72B7}"/>
              </a:ext>
            </a:extLst>
          </p:cNvPr>
          <p:cNvSpPr/>
          <p:nvPr/>
        </p:nvSpPr>
        <p:spPr>
          <a:xfrm>
            <a:off x="8508805" y="4479725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Shipping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0AC1012-23BB-4B34-B1C5-24108B23F57E}"/>
              </a:ext>
            </a:extLst>
          </p:cNvPr>
          <p:cNvSpPr/>
          <p:nvPr/>
        </p:nvSpPr>
        <p:spPr>
          <a:xfrm>
            <a:off x="6093085" y="3268047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Manufacturing</a:t>
            </a:r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7A8A410-5060-4B4F-8E13-FA976A935F89}"/>
              </a:ext>
            </a:extLst>
          </p:cNvPr>
          <p:cNvSpPr/>
          <p:nvPr/>
        </p:nvSpPr>
        <p:spPr>
          <a:xfrm>
            <a:off x="8508805" y="3268047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Conditioning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F5F66-F367-427D-821C-6AA2CF56C18F}"/>
              </a:ext>
            </a:extLst>
          </p:cNvPr>
          <p:cNvSpPr/>
          <p:nvPr/>
        </p:nvSpPr>
        <p:spPr>
          <a:xfrm>
            <a:off x="6422834" y="2015732"/>
            <a:ext cx="3955055" cy="74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Palais du Bonbon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FF3BA3-6FDC-4DBE-B380-DD7C3D6D0D09}"/>
              </a:ext>
            </a:extLst>
          </p:cNvPr>
          <p:cNvSpPr/>
          <p:nvPr/>
        </p:nvSpPr>
        <p:spPr>
          <a:xfrm>
            <a:off x="3522558" y="2263482"/>
            <a:ext cx="2204384" cy="20957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Python GENERATOR</a:t>
            </a:r>
            <a:endParaRPr lang="en-US" dirty="0"/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3F42F388-4349-401B-9820-8E35FA7BF1C5}"/>
              </a:ext>
            </a:extLst>
          </p:cNvPr>
          <p:cNvSpPr/>
          <p:nvPr/>
        </p:nvSpPr>
        <p:spPr>
          <a:xfrm>
            <a:off x="1946168" y="2271960"/>
            <a:ext cx="1155049" cy="11266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18" name="Cylindre 17">
            <a:extLst>
              <a:ext uri="{FF2B5EF4-FFF2-40B4-BE49-F238E27FC236}">
                <a16:creationId xmlns:a16="http://schemas.microsoft.com/office/drawing/2014/main" id="{E76D73AA-3614-4909-B400-C8B9047B5CE4}"/>
              </a:ext>
            </a:extLst>
          </p:cNvPr>
          <p:cNvSpPr/>
          <p:nvPr/>
        </p:nvSpPr>
        <p:spPr>
          <a:xfrm>
            <a:off x="1895915" y="4657127"/>
            <a:ext cx="1155049" cy="11266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fr-FR" dirty="0"/>
            </a:b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E25EBE-D1E2-4D0E-BC23-7220279B6476}"/>
              </a:ext>
            </a:extLst>
          </p:cNvPr>
          <p:cNvSpPr/>
          <p:nvPr/>
        </p:nvSpPr>
        <p:spPr>
          <a:xfrm>
            <a:off x="1743008" y="3514921"/>
            <a:ext cx="1488121" cy="1039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ETL </a:t>
            </a:r>
            <a:endParaRPr lang="en-US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2D38609-8ECD-4768-938B-A3C9BFC06E23}"/>
              </a:ext>
            </a:extLst>
          </p:cNvPr>
          <p:cNvSpPr/>
          <p:nvPr/>
        </p:nvSpPr>
        <p:spPr>
          <a:xfrm>
            <a:off x="3564201" y="4419902"/>
            <a:ext cx="1922199" cy="145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HMI BI</a:t>
            </a:r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E0F20B9-E064-4A2B-AC49-C0696A0939F7}"/>
              </a:ext>
            </a:extLst>
          </p:cNvPr>
          <p:cNvSpPr/>
          <p:nvPr/>
        </p:nvSpPr>
        <p:spPr>
          <a:xfrm>
            <a:off x="5957999" y="2754217"/>
            <a:ext cx="4981750" cy="3117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882E6B2-C056-486E-9E57-82CC71A4831C}"/>
              </a:ext>
            </a:extLst>
          </p:cNvPr>
          <p:cNvSpPr/>
          <p:nvPr/>
        </p:nvSpPr>
        <p:spPr>
          <a:xfrm>
            <a:off x="1597446" y="2148289"/>
            <a:ext cx="4265831" cy="3822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469B188-84F5-45B7-A4CE-CAF75BB03D82}"/>
              </a:ext>
            </a:extLst>
          </p:cNvPr>
          <p:cNvCxnSpPr>
            <a:cxnSpLocks/>
          </p:cNvCxnSpPr>
          <p:nvPr/>
        </p:nvCxnSpPr>
        <p:spPr>
          <a:xfrm>
            <a:off x="5726942" y="3311354"/>
            <a:ext cx="2310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D8E1CC4-4EF5-4A47-B50B-E1CD39299BCC}"/>
              </a:ext>
            </a:extLst>
          </p:cNvPr>
          <p:cNvCxnSpPr>
            <a:cxnSpLocks/>
          </p:cNvCxnSpPr>
          <p:nvPr/>
        </p:nvCxnSpPr>
        <p:spPr>
          <a:xfrm>
            <a:off x="2027104" y="334307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E78DE7D-5BA8-44D4-A7FB-F16695E6327D}"/>
              </a:ext>
            </a:extLst>
          </p:cNvPr>
          <p:cNvCxnSpPr>
            <a:cxnSpLocks/>
          </p:cNvCxnSpPr>
          <p:nvPr/>
        </p:nvCxnSpPr>
        <p:spPr>
          <a:xfrm>
            <a:off x="2939668" y="334307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83995A6-1E7E-4B95-8F4B-699E5DE75307}"/>
              </a:ext>
            </a:extLst>
          </p:cNvPr>
          <p:cNvCxnSpPr>
            <a:cxnSpLocks/>
          </p:cNvCxnSpPr>
          <p:nvPr/>
        </p:nvCxnSpPr>
        <p:spPr>
          <a:xfrm>
            <a:off x="2027104" y="455428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9D4402B-3EF2-413C-B2D2-787250120431}"/>
              </a:ext>
            </a:extLst>
          </p:cNvPr>
          <p:cNvCxnSpPr>
            <a:cxnSpLocks/>
          </p:cNvCxnSpPr>
          <p:nvPr/>
        </p:nvCxnSpPr>
        <p:spPr>
          <a:xfrm>
            <a:off x="2937832" y="455428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F88041B-390C-4079-BF77-9F5748DB1D05}"/>
              </a:ext>
            </a:extLst>
          </p:cNvPr>
          <p:cNvCxnSpPr>
            <a:cxnSpLocks/>
          </p:cNvCxnSpPr>
          <p:nvPr/>
        </p:nvCxnSpPr>
        <p:spPr>
          <a:xfrm>
            <a:off x="3101217" y="2974554"/>
            <a:ext cx="4629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394EEEB1-6406-49E8-85AD-186E445BE637}"/>
              </a:ext>
            </a:extLst>
          </p:cNvPr>
          <p:cNvCxnSpPr>
            <a:cxnSpLocks/>
          </p:cNvCxnSpPr>
          <p:nvPr/>
        </p:nvCxnSpPr>
        <p:spPr>
          <a:xfrm>
            <a:off x="3101217" y="5233012"/>
            <a:ext cx="4629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4A494B-6874-42DC-B990-79C43E71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  <a:endParaRPr lang="en-US" dirty="0"/>
          </a:p>
        </p:txBody>
      </p:sp>
      <p:graphicFrame>
        <p:nvGraphicFramePr>
          <p:cNvPr id="30" name="Diagramme 29">
            <a:extLst>
              <a:ext uri="{FF2B5EF4-FFF2-40B4-BE49-F238E27FC236}">
                <a16:creationId xmlns:a16="http://schemas.microsoft.com/office/drawing/2014/main" id="{B31BA565-4197-4AE7-AF95-7D900862B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535322"/>
              </p:ext>
            </p:extLst>
          </p:nvPr>
        </p:nvGraphicFramePr>
        <p:xfrm>
          <a:off x="480060" y="6259171"/>
          <a:ext cx="11340465" cy="35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 descr="Une image contenant graphiques vectoriels&#10;&#10;Description générée avec un niveau de confiance très élevé">
            <a:extLst>
              <a:ext uri="{FF2B5EF4-FFF2-40B4-BE49-F238E27FC236}">
                <a16:creationId xmlns:a16="http://schemas.microsoft.com/office/drawing/2014/main" id="{C3FE7D86-4123-4AB3-8742-35E9FC209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750" y="2456278"/>
            <a:ext cx="616341" cy="613943"/>
          </a:xfrm>
          <a:prstGeom prst="rect">
            <a:avLst/>
          </a:prstGeom>
        </p:spPr>
      </p:pic>
      <p:pic>
        <p:nvPicPr>
          <p:cNvPr id="9" name="Image 8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AC8D13C3-3D22-4BAD-BAD4-CAF3373C19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3668" y="2597638"/>
            <a:ext cx="728994" cy="1714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9A624B-865F-4F07-A4D1-36FA8CF75F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2793" y="4964907"/>
            <a:ext cx="1101291" cy="313954"/>
          </a:xfrm>
          <a:prstGeom prst="rect">
            <a:avLst/>
          </a:prstGeom>
        </p:spPr>
      </p:pic>
      <p:pic>
        <p:nvPicPr>
          <p:cNvPr id="22" name="Image 21" descr="Une image contenant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B9F10546-FEA2-438E-A36F-381B220D7A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7785" y="4577069"/>
            <a:ext cx="1095110" cy="70178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D78CF04-EAB7-4269-9BAF-0D3A3683A5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0832" y="3612264"/>
            <a:ext cx="1207907" cy="483162"/>
          </a:xfrm>
          <a:prstGeom prst="rect">
            <a:avLst/>
          </a:prstGeom>
        </p:spPr>
      </p:pic>
      <p:pic>
        <p:nvPicPr>
          <p:cNvPr id="42" name="Image 41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94461D53-8D7B-43C3-A99F-96F843EB44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7E2EEFAF-063C-481B-9D26-1402159BF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D72D875-924D-4F4B-BB91-BE70E950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– MLD </a:t>
            </a:r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DBA914E-0463-4575-9614-198768E36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43488" y="1538128"/>
            <a:ext cx="6013450" cy="318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476D-0BE3-448B-ACFB-1E300A5AB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        - </a:t>
            </a:r>
            <a:r>
              <a:rPr lang="fr-FR" dirty="0" err="1"/>
              <a:t>Scalability</a:t>
            </a:r>
            <a:endParaRPr lang="fr-FR" dirty="0"/>
          </a:p>
          <a:p>
            <a:r>
              <a:rPr lang="fr-FR" dirty="0"/>
              <a:t>        - </a:t>
            </a:r>
            <a:r>
              <a:rPr lang="fr-FR" dirty="0" err="1"/>
              <a:t>Optimization</a:t>
            </a:r>
            <a:endParaRPr lang="fr-FR" dirty="0"/>
          </a:p>
          <a:p>
            <a:r>
              <a:rPr lang="fr-FR" dirty="0"/>
              <a:t>        - </a:t>
            </a:r>
            <a:r>
              <a:rPr lang="fr-FR" dirty="0" err="1"/>
              <a:t>Accessibility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5C4B39-C866-4EB7-98EC-C83975B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3</a:t>
            </a:r>
            <a:endParaRPr lang="en-US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8BC2051-EE35-4F04-AD30-F1365A343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897808"/>
              </p:ext>
            </p:extLst>
          </p:nvPr>
        </p:nvGraphicFramePr>
        <p:xfrm>
          <a:off x="480060" y="6259171"/>
          <a:ext cx="11340465" cy="35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F2346408-381E-48AC-B64F-F76DD03F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3799" cy="6448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3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7BBC5F4-FE09-4D0E-A129-F6FA3C2E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generator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D1CBE3-A19A-42D9-88C3-A268B4B9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  <a:endParaRPr lang="en-US" dirty="0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05384D9B-654B-40B0-B175-875053BC367F}"/>
              </a:ext>
            </a:extLst>
          </p:cNvPr>
          <p:cNvSpPr/>
          <p:nvPr/>
        </p:nvSpPr>
        <p:spPr>
          <a:xfrm>
            <a:off x="2352675" y="2867078"/>
            <a:ext cx="1552575" cy="1657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ORACLE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97A994-7E5D-44ED-829E-48CB57EF9351}"/>
              </a:ext>
            </a:extLst>
          </p:cNvPr>
          <p:cNvSpPr/>
          <p:nvPr/>
        </p:nvSpPr>
        <p:spPr>
          <a:xfrm>
            <a:off x="6096000" y="2347965"/>
            <a:ext cx="4191000" cy="269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Python GENERATOR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Generates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Orders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Check if </a:t>
            </a:r>
            <a:r>
              <a:rPr lang="fr-FR" dirty="0" err="1"/>
              <a:t>references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Deals </a:t>
            </a:r>
            <a:r>
              <a:rPr lang="fr-FR" dirty="0" err="1"/>
              <a:t>with</a:t>
            </a:r>
            <a:r>
              <a:rPr lang="fr-FR" dirty="0"/>
              <a:t> Component stocks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Calculates</a:t>
            </a:r>
            <a:r>
              <a:rPr lang="fr-FR" dirty="0"/>
              <a:t> Packaging/ Shipping </a:t>
            </a:r>
            <a:r>
              <a:rPr lang="fr-FR" dirty="0" err="1"/>
              <a:t>fees</a:t>
            </a:r>
            <a:endParaRPr lang="en-US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D4D6022-C7F8-4FF1-949F-9F804CB039F1}"/>
              </a:ext>
            </a:extLst>
          </p:cNvPr>
          <p:cNvSpPr/>
          <p:nvPr/>
        </p:nvSpPr>
        <p:spPr>
          <a:xfrm>
            <a:off x="3971925" y="2943225"/>
            <a:ext cx="2057400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52CEC72F-AAD5-49A7-A723-961E4E8EEF8D}"/>
              </a:ext>
            </a:extLst>
          </p:cNvPr>
          <p:cNvSpPr/>
          <p:nvPr/>
        </p:nvSpPr>
        <p:spPr>
          <a:xfrm>
            <a:off x="3933825" y="3948060"/>
            <a:ext cx="2095500" cy="40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DBD4C865-85A2-404F-84B7-C44C0CCCFC8B}"/>
              </a:ext>
            </a:extLst>
          </p:cNvPr>
          <p:cNvSpPr/>
          <p:nvPr/>
        </p:nvSpPr>
        <p:spPr>
          <a:xfrm>
            <a:off x="3971925" y="1920158"/>
            <a:ext cx="1924050" cy="1049235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Generator</a:t>
            </a:r>
            <a:r>
              <a:rPr lang="fr-FR" dirty="0"/>
              <a:t> </a:t>
            </a:r>
            <a:r>
              <a:rPr lang="fr-FR" dirty="0" err="1"/>
              <a:t>grabs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ORACLE DB</a:t>
            </a:r>
            <a:endParaRPr lang="en-US" dirty="0"/>
          </a:p>
        </p:txBody>
      </p:sp>
      <p:sp>
        <p:nvSpPr>
          <p:cNvPr id="12" name="Rectangle : carré corné 11">
            <a:extLst>
              <a:ext uri="{FF2B5EF4-FFF2-40B4-BE49-F238E27FC236}">
                <a16:creationId xmlns:a16="http://schemas.microsoft.com/office/drawing/2014/main" id="{4468CC69-578A-4F4C-966A-AAA170BCB683}"/>
              </a:ext>
            </a:extLst>
          </p:cNvPr>
          <p:cNvSpPr/>
          <p:nvPr/>
        </p:nvSpPr>
        <p:spPr>
          <a:xfrm>
            <a:off x="4138613" y="4375867"/>
            <a:ext cx="1924050" cy="1386758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INSERT INTO </a:t>
            </a:r>
            <a:r>
              <a:rPr lang="fr-FR" dirty="0" err="1"/>
              <a:t>Orders</a:t>
            </a:r>
            <a:r>
              <a:rPr lang="fr-FR" dirty="0"/>
              <a:t>, </a:t>
            </a:r>
            <a:r>
              <a:rPr lang="fr-FR" dirty="0" err="1"/>
              <a:t>CandyReferences</a:t>
            </a:r>
            <a:endParaRPr lang="fr-FR" dirty="0"/>
          </a:p>
          <a:p>
            <a:pPr algn="ctr"/>
            <a:r>
              <a:rPr lang="fr-FR" dirty="0"/>
              <a:t>UPDATE Stocks</a:t>
            </a:r>
            <a:endParaRPr lang="en-US" dirty="0"/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15E3C70C-F3CF-4CB0-8119-0051D05C0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152146"/>
              </p:ext>
            </p:extLst>
          </p:nvPr>
        </p:nvGraphicFramePr>
        <p:xfrm>
          <a:off x="480060" y="6259171"/>
          <a:ext cx="11340465" cy="35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 13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852411BE-B8D0-47F4-ABC1-8BE6006F7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20E37A07-71F0-43C0-B2A4-B5A77A03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19E659-887C-4543-A7AB-3C3242FD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br>
              <a:rPr lang="fr-FR" dirty="0"/>
            </a:br>
            <a:r>
              <a:rPr lang="fr-FR" dirty="0"/>
              <a:t>	</a:t>
            </a:r>
            <a:r>
              <a:rPr lang="fr-FR" sz="2400" dirty="0" err="1"/>
              <a:t>Indicators</a:t>
            </a:r>
            <a:r>
              <a:rPr lang="fr-FR" sz="2400" dirty="0"/>
              <a:t> / </a:t>
            </a:r>
            <a:r>
              <a:rPr lang="fr-FR" sz="2400" dirty="0" err="1"/>
              <a:t>Dashboards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5AC4F-C2C8-46BF-AE81-ED86DCF4A7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Candy </a:t>
            </a:r>
            <a:r>
              <a:rPr lang="fr-FR" dirty="0" err="1"/>
              <a:t>sold</a:t>
            </a:r>
            <a:r>
              <a:rPr lang="fr-FR" dirty="0"/>
              <a:t> per </a:t>
            </a:r>
            <a:r>
              <a:rPr lang="fr-FR" dirty="0" err="1"/>
              <a:t>day</a:t>
            </a:r>
            <a:r>
              <a:rPr lang="fr-FR" dirty="0"/>
              <a:t> per brand</a:t>
            </a:r>
          </a:p>
          <a:p>
            <a:r>
              <a:rPr lang="fr-FR" dirty="0"/>
              <a:t>Candy made / </a:t>
            </a:r>
            <a:r>
              <a:rPr lang="fr-FR" dirty="0" err="1"/>
              <a:t>sold</a:t>
            </a:r>
            <a:r>
              <a:rPr lang="fr-FR" dirty="0"/>
              <a:t> per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/>
              <a:t>Money turnover </a:t>
            </a:r>
          </a:p>
          <a:p>
            <a:r>
              <a:rPr lang="fr-FR" dirty="0" err="1"/>
              <a:t>Growth</a:t>
            </a:r>
            <a:r>
              <a:rPr lang="fr-FR" dirty="0"/>
              <a:t> per </a:t>
            </a:r>
            <a:r>
              <a:rPr lang="fr-FR" dirty="0" err="1"/>
              <a:t>year</a:t>
            </a:r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EB36DA-3A2D-4FA7-8CA2-6BE7D1223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09827" y="2503216"/>
            <a:ext cx="4645025" cy="229465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9281A1-6957-4FB4-BF14-7EA51451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  <a:endParaRPr lang="en-US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1FFF92B-72DA-4656-AC80-9D0F34DE0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249036"/>
              </p:ext>
            </p:extLst>
          </p:nvPr>
        </p:nvGraphicFramePr>
        <p:xfrm>
          <a:off x="480060" y="6259171"/>
          <a:ext cx="11340465" cy="35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B8D928E0-6ACB-405E-BC2B-B08EA753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0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B3F80-D67B-4602-B2D4-17638D07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099EE-3725-4799-BC8F-F936D96AD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Improve</a:t>
            </a:r>
            <a:r>
              <a:rPr lang="fr-FR" dirty="0"/>
              <a:t> Production</a:t>
            </a:r>
          </a:p>
          <a:p>
            <a:r>
              <a:rPr lang="fr-FR" dirty="0" err="1"/>
              <a:t>Improve</a:t>
            </a:r>
            <a:r>
              <a:rPr lang="fr-FR" dirty="0"/>
              <a:t> the Picking </a:t>
            </a:r>
            <a:r>
              <a:rPr lang="fr-FR" dirty="0" err="1"/>
              <a:t>organization</a:t>
            </a:r>
            <a:endParaRPr lang="fr-FR" dirty="0"/>
          </a:p>
          <a:p>
            <a:r>
              <a:rPr lang="fr-FR" dirty="0" err="1"/>
              <a:t>Improve</a:t>
            </a:r>
            <a:r>
              <a:rPr lang="fr-FR" dirty="0"/>
              <a:t> Shipping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DA6D1F-AF5D-4C36-91BB-3CD777B72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Operationnal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</a:t>
            </a:r>
          </a:p>
          <a:p>
            <a:r>
              <a:rPr lang="fr-FR" dirty="0"/>
              <a:t>Graph </a:t>
            </a:r>
            <a:r>
              <a:rPr lang="fr-FR" dirty="0" err="1"/>
              <a:t>theory</a:t>
            </a:r>
            <a:endParaRPr lang="fr-FR" dirty="0"/>
          </a:p>
          <a:p>
            <a:endParaRPr lang="fr-FR" dirty="0"/>
          </a:p>
          <a:p>
            <a:r>
              <a:rPr lang="fr-FR" dirty="0"/>
              <a:t>- 45% shipping time</a:t>
            </a:r>
          </a:p>
          <a:p>
            <a:r>
              <a:rPr lang="fr-FR" dirty="0"/>
              <a:t>100% </a:t>
            </a:r>
            <a:r>
              <a:rPr lang="fr-FR" dirty="0" err="1"/>
              <a:t>maximized</a:t>
            </a:r>
            <a:r>
              <a:rPr lang="fr-FR" dirty="0"/>
              <a:t> production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C5552F-E80F-462D-9BB9-0CFFEA56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/>
          <a:lstStyle/>
          <a:p>
            <a:r>
              <a:rPr lang="fr-FR" dirty="0"/>
              <a:t>6</a:t>
            </a:r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6DFEA32-44F7-437C-B00B-169C54AE6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783333"/>
              </p:ext>
            </p:extLst>
          </p:nvPr>
        </p:nvGraphicFramePr>
        <p:xfrm>
          <a:off x="480060" y="6259171"/>
          <a:ext cx="11340465" cy="35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023C6DBE-6511-4C35-856A-C3937629CD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08C9-6579-4AC9-82EA-1AE1E2AB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Manufacturing</a:t>
            </a:r>
            <a:r>
              <a:rPr lang="fr-FR" dirty="0"/>
              <a:t> / </a:t>
            </a:r>
            <a:r>
              <a:rPr lang="fr-FR" dirty="0" err="1"/>
              <a:t>Conditioning</a:t>
            </a:r>
            <a:r>
              <a:rPr lang="fr-FR" dirty="0"/>
              <a:t> Services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19365-CB0D-4463-ADED-307AB950ED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4 machines </a:t>
            </a:r>
          </a:p>
          <a:p>
            <a:pPr lvl="1"/>
            <a:r>
              <a:rPr lang="fr-FR" dirty="0"/>
              <a:t>1 per variant (</a:t>
            </a:r>
            <a:r>
              <a:rPr lang="fr-FR" dirty="0" err="1"/>
              <a:t>sugar</a:t>
            </a:r>
            <a:r>
              <a:rPr lang="fr-FR" dirty="0"/>
              <a:t>, </a:t>
            </a:r>
            <a:r>
              <a:rPr lang="fr-FR" dirty="0" err="1"/>
              <a:t>jelly</a:t>
            </a:r>
            <a:r>
              <a:rPr lang="fr-FR" dirty="0"/>
              <a:t>, </a:t>
            </a:r>
            <a:r>
              <a:rPr lang="fr-FR" dirty="0" err="1"/>
              <a:t>acid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1 bivalent (</a:t>
            </a:r>
            <a:r>
              <a:rPr lang="fr-FR" dirty="0" err="1"/>
              <a:t>sugar</a:t>
            </a:r>
            <a:r>
              <a:rPr lang="fr-FR" dirty="0"/>
              <a:t> or </a:t>
            </a:r>
            <a:r>
              <a:rPr lang="fr-FR" dirty="0" err="1"/>
              <a:t>jelly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machine has</a:t>
            </a:r>
          </a:p>
          <a:p>
            <a:pPr lvl="1"/>
            <a:r>
              <a:rPr lang="fr-FR" dirty="0" err="1"/>
              <a:t>Characteristics</a:t>
            </a:r>
            <a:endParaRPr lang="fr-FR" dirty="0"/>
          </a:p>
          <a:p>
            <a:pPr lvl="1"/>
            <a:r>
              <a:rPr lang="fr-FR" dirty="0" err="1"/>
              <a:t>Cadency</a:t>
            </a:r>
            <a:endParaRPr lang="fr-FR" dirty="0"/>
          </a:p>
          <a:p>
            <a:pPr lvl="1"/>
            <a:r>
              <a:rPr lang="fr-FR" dirty="0"/>
              <a:t>Delay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AF3BC-F69B-4A76-9C96-8C38F6699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6 machines</a:t>
            </a:r>
          </a:p>
          <a:p>
            <a:pPr lvl="1"/>
            <a:r>
              <a:rPr lang="fr-FR" dirty="0"/>
              <a:t>3 for </a:t>
            </a:r>
            <a:r>
              <a:rPr lang="fr-FR" dirty="0" err="1"/>
              <a:t>Bags</a:t>
            </a:r>
            <a:endParaRPr lang="fr-FR" dirty="0"/>
          </a:p>
          <a:p>
            <a:pPr lvl="1"/>
            <a:r>
              <a:rPr lang="fr-FR" dirty="0"/>
              <a:t>2 for Boxes</a:t>
            </a:r>
          </a:p>
          <a:p>
            <a:pPr lvl="1"/>
            <a:r>
              <a:rPr lang="fr-FR" dirty="0"/>
              <a:t>1 for </a:t>
            </a:r>
            <a:r>
              <a:rPr lang="fr-FR" dirty="0" err="1"/>
              <a:t>Samples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Maximised</a:t>
            </a:r>
            <a:r>
              <a:rPr lang="fr-FR" dirty="0"/>
              <a:t> production</a:t>
            </a:r>
          </a:p>
          <a:p>
            <a:r>
              <a:rPr lang="fr-FR" dirty="0" err="1"/>
              <a:t>Minimised</a:t>
            </a:r>
            <a:r>
              <a:rPr lang="fr-FR" dirty="0"/>
              <a:t> </a:t>
            </a:r>
            <a:r>
              <a:rPr lang="fr-FR" dirty="0" err="1"/>
              <a:t>functionning</a:t>
            </a:r>
            <a:r>
              <a:rPr lang="fr-FR" dirty="0"/>
              <a:t> time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1CC12-DF2C-439E-B9A0-9715E2CB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6967265-1759-438A-AA2E-16C4DF4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405035"/>
              </p:ext>
            </p:extLst>
          </p:nvPr>
        </p:nvGraphicFramePr>
        <p:xfrm>
          <a:off x="480060" y="6259171"/>
          <a:ext cx="11340465" cy="35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B5F7841F-BB0E-4131-B2AA-E1F1DDC37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8550" y="191567"/>
            <a:ext cx="747853" cy="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74362"/>
      </p:ext>
    </p:extLst>
  </p:cSld>
  <p:clrMapOvr>
    <a:masterClrMapping/>
  </p:clrMapOvr>
</p:sld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1362</TotalTime>
  <Words>409</Words>
  <Application>Microsoft Office PowerPoint</Application>
  <PresentationFormat>Grand écran</PresentationFormat>
  <Paragraphs>186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23" baseType="lpstr">
      <vt:lpstr>Aharoni</vt:lpstr>
      <vt:lpstr>Algerian</vt:lpstr>
      <vt:lpstr>Arial</vt:lpstr>
      <vt:lpstr>Bahnschrift</vt:lpstr>
      <vt:lpstr>Calibri</vt:lpstr>
      <vt:lpstr>Calibri Light</vt:lpstr>
      <vt:lpstr>Gill Sans MT</vt:lpstr>
      <vt:lpstr>Verdana</vt:lpstr>
      <vt:lpstr>Wingdings 3</vt:lpstr>
      <vt:lpstr>1_Conception personnalisée</vt:lpstr>
      <vt:lpstr>Conception personnalisée</vt:lpstr>
      <vt:lpstr>Galerie</vt:lpstr>
      <vt:lpstr>LE palais du bonbon</vt:lpstr>
      <vt:lpstr>summary</vt:lpstr>
      <vt:lpstr>Context</vt:lpstr>
      <vt:lpstr>situation </vt:lpstr>
      <vt:lpstr>Database – MLD </vt:lpstr>
      <vt:lpstr>generator</vt:lpstr>
      <vt:lpstr>Reporting  Indicators / Dashboards</vt:lpstr>
      <vt:lpstr>Optimizations</vt:lpstr>
      <vt:lpstr>Manufacturing / Conditioning Services</vt:lpstr>
      <vt:lpstr>Picking / Shipping Services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LAFFARGUE ADRIEN</dc:creator>
  <cp:keywords/>
  <cp:lastModifiedBy>Anais Banos</cp:lastModifiedBy>
  <cp:revision>202</cp:revision>
  <cp:lastPrinted>2012-08-15T21:38:02Z</cp:lastPrinted>
  <dcterms:created xsi:type="dcterms:W3CDTF">2015-02-19T13:54:26Z</dcterms:created>
  <dcterms:modified xsi:type="dcterms:W3CDTF">2018-07-06T11:28:22Z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  <property fmtid="{D5CDD505-2E9C-101B-9397-08002B2CF9AE}" pid="3" name="Tfs.IsStoryboard">
    <vt:bool>true</vt:bool>
  </property>
</Properties>
</file>