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7" r:id="rId2"/>
    <p:sldMasterId id="2147483725" r:id="rId3"/>
    <p:sldMasterId id="214748375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72" r:id="rId6"/>
    <p:sldId id="263" r:id="rId7"/>
    <p:sldId id="273" r:id="rId8"/>
    <p:sldId id="274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35C843E-7275-41D0-9B9F-A1F72702BD44}">
          <p14:sldIdLst>
            <p14:sldId id="257"/>
            <p14:sldId id="272"/>
            <p14:sldId id="263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85" autoAdjust="0"/>
  </p:normalViewPr>
  <p:slideViewPr>
    <p:cSldViewPr snapToGrid="0">
      <p:cViewPr varScale="1">
        <p:scale>
          <a:sx n="100" d="100"/>
          <a:sy n="100" d="100"/>
        </p:scale>
        <p:origin x="936" y="96"/>
      </p:cViewPr>
      <p:guideLst>
        <p:guide pos="3840"/>
        <p:guide pos="39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01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07/06/18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07/06/18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I’ve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5 parts/sections, </a:t>
            </a:r>
            <a:r>
              <a:rPr lang="fr-FR" dirty="0" err="1"/>
              <a:t>They</a:t>
            </a:r>
            <a:r>
              <a:rPr lang="fr-FR" dirty="0"/>
              <a:t> are….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6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E53F-92B5-4AD0-93A2-D6DBA4195FC0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6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BD3-D30E-41C5-96D3-76D84BDCC079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35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2DAE-3B89-4895-9EB8-E108C9F01D30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74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9C63-E94D-476D-B3F3-ABF8529A06E0}" type="datetime1">
              <a:rPr lang="en-US" smtClean="0"/>
              <a:t>07/06/18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100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D82A-62A2-49A3-BBD3-8B8B309D84CC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109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169B-4E60-42AD-BC97-9B7F9CFA1BA8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2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FDA2-697B-4963-BA1B-A450D8B6F702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9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9652-6DBF-4237-9FCE-3AEA0193B8D9}" type="datetime1">
              <a:rPr lang="en-US" smtClean="0"/>
              <a:t>07/06/18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03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61A8-C691-4C7C-913C-70E584DD0496}" type="datetime1">
              <a:rPr lang="en-US" smtClean="0"/>
              <a:t>07/06/18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34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A57-36F7-42D6-83D1-AD0CC9EE6711}" type="datetime1">
              <a:rPr lang="en-US" smtClean="0"/>
              <a:t>07/06/18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35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6A13-F31D-4ECE-B43C-9B263573EB79}" type="datetime1">
              <a:rPr lang="en-US" smtClean="0"/>
              <a:t>07/06/18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6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EBFD-93DC-453B-8D9A-982612C2500D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440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0CE-BBB7-4717-A91F-E71E2418B906}" type="datetime1">
              <a:rPr lang="en-US" smtClean="0"/>
              <a:t>07/06/18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375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DDF0-318F-479C-924C-83B1F097599F}" type="datetime1">
              <a:rPr lang="en-US" smtClean="0"/>
              <a:t>07/06/18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423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52AB-6EE1-435F-BC5F-6CEE8641FEDF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667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3499-07D9-47E4-88E7-65D0F08D9105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997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91ED-ACE4-4181-AA9E-7AE2A97C3C61}" type="datetime1">
              <a:rPr lang="en-US" smtClean="0"/>
              <a:t>07/06/18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0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7C6A-9EFC-4FA7-9EC7-6801DE042356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90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66F9-3013-44DB-90D0-DC8BB9B20B11}" type="datetime1">
              <a:rPr lang="en-US" smtClean="0"/>
              <a:t>07/06/18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08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6CA7-EC37-43C4-9A74-52350EB3CFE1}" type="datetime1">
              <a:rPr lang="en-US" smtClean="0"/>
              <a:t>07/06/18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73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E57C-DCCB-4E31-8483-446201CA1587}" type="datetime1">
              <a:rPr lang="en-US" smtClean="0"/>
              <a:t>07/06/18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189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5723-019F-412C-B292-92ADA795AFBA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2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89C1-AA60-442B-B6BC-59025CCF79D2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00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FEF2-F0BF-4745-AF36-56D6B94C345E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57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1AE-D21F-400A-810D-192E2C9647C7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734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28AF53-FDAE-4E44-9BF8-20F8C7F06D5C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857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31E7-D981-42AA-810B-5927E498E12F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603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1942-1F43-4741-B4BC-701AF3ADC048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230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EC14-7C9D-46E7-BC9E-9DA4C64FADE0}" type="datetime1">
              <a:rPr lang="en-US" smtClean="0"/>
              <a:t>07/06/18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235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6EBE-E9EB-4418-8053-0FC69FFCF4DD}" type="datetime1">
              <a:rPr lang="en-US" smtClean="0"/>
              <a:t>07/06/18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49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828B-7306-4788-9A58-7493F0F81272}" type="datetime1">
              <a:rPr lang="en-US" smtClean="0"/>
              <a:t>07/06/18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36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FF1-41BF-4FD6-845B-944F7700691A}" type="datetime1">
              <a:rPr lang="en-US" smtClean="0"/>
              <a:t>07/06/18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8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C2-4DAE-4804-A2D6-0688BAC7B6CC}" type="datetime1">
              <a:rPr lang="en-US" smtClean="0"/>
              <a:t>07/06/18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75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2906-8FF5-4562-A5AE-A134565F8719}" type="datetime1">
              <a:rPr lang="en-US" smtClean="0"/>
              <a:t>07/06/18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86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BEA9-7FD4-4DFA-847D-2C7F9F807230}" type="datetime1">
              <a:rPr lang="en-US" smtClean="0"/>
              <a:t>07/06/18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0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54D8-B95A-49C0-A8C3-4C90EC1BC5F9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DC4F-A222-4FF1-83EC-B305F77D0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02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3DD5-6E01-4CDE-9512-2B8977B5EDC7}" type="datetime1">
              <a:rPr lang="en-US" smtClean="0"/>
              <a:t>07/06/18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AA1D-4EEC-4544-8E6C-199A545E9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24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32A1-775E-4A7F-A862-808046750830}" type="datetime1">
              <a:rPr lang="en-US" smtClean="0"/>
              <a:t>07/06/18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0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2417779" y="2481035"/>
            <a:ext cx="8825658" cy="1895929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Bahnschrift" panose="020B0502040204020203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DATA PROjet / Business Intelligence</a:t>
            </a:r>
            <a:br>
              <a:rPr lang="fr-FR" noProof="1">
                <a:latin typeface="Bahnschrif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fr-FR" noProof="1">
              <a:latin typeface="Bahnschrift" panose="020B0502040204020203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754904" y="463042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fr-FR" noProof="1">
                <a:latin typeface="Bahnschrift" panose="020B0502040204020203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DATA PROjet / Business Intelligence</a:t>
            </a:r>
            <a:endParaRPr lang="fr-FR" noProof="1">
              <a:latin typeface="Bahnschrif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A1A7C5-542C-4694-B694-2CECDEB4E043}"/>
              </a:ext>
            </a:extLst>
          </p:cNvPr>
          <p:cNvSpPr txBox="1">
            <a:spLocks/>
          </p:cNvSpPr>
          <p:nvPr/>
        </p:nvSpPr>
        <p:spPr>
          <a:xfrm>
            <a:off x="1821704" y="506113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Anthony LUQUE, ANAIS BANOS, DYLAN CATTELAN, CEDRIC MONTES</a:t>
            </a:r>
            <a:endParaRPr lang="fr-FR" sz="1200" noProof="1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93913-24CD-4B86-8C5D-BB3F2BCC0C40}"/>
              </a:ext>
            </a:extLst>
          </p:cNvPr>
          <p:cNvSpPr txBox="1"/>
          <p:nvPr/>
        </p:nvSpPr>
        <p:spPr>
          <a:xfrm>
            <a:off x="1666874" y="6353263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lgerian" panose="04020705040A02060702" pitchFamily="82" charset="0"/>
              </a:rPr>
              <a:t>CESI EXIA A3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C79D6-979A-477B-8AD7-55C69E64C6DF}"/>
              </a:ext>
            </a:extLst>
          </p:cNvPr>
          <p:cNvSpPr txBox="1"/>
          <p:nvPr/>
        </p:nvSpPr>
        <p:spPr>
          <a:xfrm>
            <a:off x="10237787" y="6353263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06/07/2018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fr-FR" dirty="0"/>
              <a:t>Points of discussion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1925587"/>
            <a:ext cx="8915400" cy="3777622"/>
          </a:xfrm>
        </p:spPr>
        <p:txBody>
          <a:bodyPr>
            <a:noAutofit/>
          </a:bodyPr>
          <a:lstStyle/>
          <a:p>
            <a:r>
              <a:rPr lang="fr-FR" dirty="0"/>
              <a:t>Situation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Generator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/>
              <a:t>Indicators</a:t>
            </a:r>
          </a:p>
          <a:p>
            <a:pPr lvl="1"/>
            <a:r>
              <a:rPr lang="fr-FR" dirty="0"/>
              <a:t>Dashboard</a:t>
            </a:r>
          </a:p>
          <a:p>
            <a:r>
              <a:rPr lang="fr-FR" dirty="0"/>
              <a:t>Axes for </a:t>
            </a:r>
            <a:r>
              <a:rPr lang="en-US" dirty="0"/>
              <a:t>improvement</a:t>
            </a:r>
          </a:p>
          <a:p>
            <a:pPr lvl="1"/>
            <a:r>
              <a:rPr lang="fr-FR" dirty="0"/>
              <a:t>M</a:t>
            </a:r>
            <a:r>
              <a:rPr lang="en-US" dirty="0"/>
              <a:t>anufacturing and Conditioning Services </a:t>
            </a:r>
          </a:p>
          <a:p>
            <a:pPr lvl="1"/>
            <a:r>
              <a:rPr lang="fr-FR" dirty="0"/>
              <a:t>Picking Service</a:t>
            </a:r>
          </a:p>
          <a:p>
            <a:pPr lvl="1"/>
            <a:r>
              <a:rPr lang="fr-FR" dirty="0"/>
              <a:t>Shipping Service</a:t>
            </a:r>
          </a:p>
          <a:p>
            <a:pPr lvl="1"/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914405" y="673270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99CAD6-F5FA-469E-8374-8E0D4CF8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62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3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/>
              <a:t>situation</a:t>
            </a:r>
            <a:br>
              <a:rPr lang="fr-FR" noProof="1"/>
            </a:br>
            <a:endParaRPr lang="fr-FR" noProof="1"/>
          </a:p>
        </p:txBody>
      </p:sp>
      <p:sp>
        <p:nvSpPr>
          <p:cNvPr id="7" name="ZoneTexte 6"/>
          <p:cNvSpPr txBox="1"/>
          <p:nvPr/>
        </p:nvSpPr>
        <p:spPr>
          <a:xfrm>
            <a:off x="914405" y="673270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66291E-7CDC-42E0-B1B4-A95B8A9AB4C0}"/>
              </a:ext>
            </a:extLst>
          </p:cNvPr>
          <p:cNvSpPr/>
          <p:nvPr/>
        </p:nvSpPr>
        <p:spPr>
          <a:xfrm>
            <a:off x="1451579" y="2015731"/>
            <a:ext cx="9603275" cy="4037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9E78D28-A42A-4592-82A7-264EEE5557C4}"/>
              </a:ext>
            </a:extLst>
          </p:cNvPr>
          <p:cNvSpPr/>
          <p:nvPr/>
        </p:nvSpPr>
        <p:spPr>
          <a:xfrm>
            <a:off x="6093084" y="4479725"/>
            <a:ext cx="2320999" cy="1126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Picking</a:t>
            </a:r>
            <a:endParaRPr lang="en-US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7253389-A909-4B40-8D10-36985A4E72B7}"/>
              </a:ext>
            </a:extLst>
          </p:cNvPr>
          <p:cNvSpPr/>
          <p:nvPr/>
        </p:nvSpPr>
        <p:spPr>
          <a:xfrm>
            <a:off x="8508805" y="4479725"/>
            <a:ext cx="2320999" cy="1126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Shipping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0AC1012-23BB-4B34-B1C5-24108B23F57E}"/>
              </a:ext>
            </a:extLst>
          </p:cNvPr>
          <p:cNvSpPr/>
          <p:nvPr/>
        </p:nvSpPr>
        <p:spPr>
          <a:xfrm>
            <a:off x="6093085" y="3268047"/>
            <a:ext cx="2320999" cy="1126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Manufacturing</a:t>
            </a:r>
            <a:endParaRPr lang="en-US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7A8A410-5060-4B4F-8E13-FA976A935F89}"/>
              </a:ext>
            </a:extLst>
          </p:cNvPr>
          <p:cNvSpPr/>
          <p:nvPr/>
        </p:nvSpPr>
        <p:spPr>
          <a:xfrm>
            <a:off x="8508805" y="3268047"/>
            <a:ext cx="2320999" cy="1126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Conditioning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6F5F66-F367-427D-821C-6AA2CF56C18F}"/>
              </a:ext>
            </a:extLst>
          </p:cNvPr>
          <p:cNvSpPr/>
          <p:nvPr/>
        </p:nvSpPr>
        <p:spPr>
          <a:xfrm>
            <a:off x="6422834" y="2015732"/>
            <a:ext cx="3955055" cy="74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Palais du Bonbon</a:t>
            </a:r>
            <a:endParaRPr lang="en-US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BFF3BA3-6FDC-4DBE-B380-DD7C3D6D0D09}"/>
              </a:ext>
            </a:extLst>
          </p:cNvPr>
          <p:cNvSpPr/>
          <p:nvPr/>
        </p:nvSpPr>
        <p:spPr>
          <a:xfrm>
            <a:off x="3522558" y="2263482"/>
            <a:ext cx="2204384" cy="20957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GENERATOR</a:t>
            </a:r>
            <a:endParaRPr lang="en-US" dirty="0"/>
          </a:p>
        </p:txBody>
      </p:sp>
      <p:sp>
        <p:nvSpPr>
          <p:cNvPr id="17" name="Cylindre 16">
            <a:extLst>
              <a:ext uri="{FF2B5EF4-FFF2-40B4-BE49-F238E27FC236}">
                <a16:creationId xmlns:a16="http://schemas.microsoft.com/office/drawing/2014/main" id="{3F42F388-4349-401B-9820-8E35FA7BF1C5}"/>
              </a:ext>
            </a:extLst>
          </p:cNvPr>
          <p:cNvSpPr/>
          <p:nvPr/>
        </p:nvSpPr>
        <p:spPr>
          <a:xfrm>
            <a:off x="1946168" y="2271960"/>
            <a:ext cx="1155049" cy="112661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ORACLE </a:t>
            </a:r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18" name="Cylindre 17">
            <a:extLst>
              <a:ext uri="{FF2B5EF4-FFF2-40B4-BE49-F238E27FC236}">
                <a16:creationId xmlns:a16="http://schemas.microsoft.com/office/drawing/2014/main" id="{E76D73AA-3614-4909-B400-C8B9047B5CE4}"/>
              </a:ext>
            </a:extLst>
          </p:cNvPr>
          <p:cNvSpPr/>
          <p:nvPr/>
        </p:nvSpPr>
        <p:spPr>
          <a:xfrm>
            <a:off x="1905440" y="4657127"/>
            <a:ext cx="1155049" cy="112661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MONGODB </a:t>
            </a:r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E25EBE-D1E2-4D0E-BC23-7220279B6476}"/>
              </a:ext>
            </a:extLst>
          </p:cNvPr>
          <p:cNvSpPr/>
          <p:nvPr/>
        </p:nvSpPr>
        <p:spPr>
          <a:xfrm>
            <a:off x="1743008" y="3514921"/>
            <a:ext cx="1488121" cy="1039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TALEND</a:t>
            </a:r>
          </a:p>
          <a:p>
            <a:pPr algn="ctr"/>
            <a:r>
              <a:rPr lang="fr-FR" dirty="0"/>
              <a:t>ETL </a:t>
            </a:r>
            <a:endParaRPr lang="en-US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2D38609-8ECD-4768-938B-A3C9BFC06E23}"/>
              </a:ext>
            </a:extLst>
          </p:cNvPr>
          <p:cNvSpPr/>
          <p:nvPr/>
        </p:nvSpPr>
        <p:spPr>
          <a:xfrm>
            <a:off x="3564201" y="4419902"/>
            <a:ext cx="1922199" cy="145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Cloud9Charts</a:t>
            </a:r>
          </a:p>
          <a:p>
            <a:pPr algn="ctr"/>
            <a:r>
              <a:rPr lang="fr-FR" dirty="0" err="1"/>
              <a:t>Knowi</a:t>
            </a:r>
            <a:endParaRPr lang="fr-FR" dirty="0"/>
          </a:p>
          <a:p>
            <a:pPr algn="ctr"/>
            <a:r>
              <a:rPr lang="fr-FR" dirty="0"/>
              <a:t>IHM BI</a:t>
            </a:r>
            <a:endParaRPr lang="en-US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E0F20B9-E064-4A2B-AC49-C0696A0939F7}"/>
              </a:ext>
            </a:extLst>
          </p:cNvPr>
          <p:cNvSpPr/>
          <p:nvPr/>
        </p:nvSpPr>
        <p:spPr>
          <a:xfrm>
            <a:off x="5957999" y="2754217"/>
            <a:ext cx="4981750" cy="3117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882E6B2-C056-486E-9E57-82CC71A4831C}"/>
              </a:ext>
            </a:extLst>
          </p:cNvPr>
          <p:cNvSpPr/>
          <p:nvPr/>
        </p:nvSpPr>
        <p:spPr>
          <a:xfrm>
            <a:off x="1597446" y="2148289"/>
            <a:ext cx="4265831" cy="38228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469B188-84F5-45B7-A4CE-CAF75BB03D82}"/>
              </a:ext>
            </a:extLst>
          </p:cNvPr>
          <p:cNvCxnSpPr>
            <a:cxnSpLocks/>
          </p:cNvCxnSpPr>
          <p:nvPr/>
        </p:nvCxnSpPr>
        <p:spPr>
          <a:xfrm>
            <a:off x="5726942" y="3311354"/>
            <a:ext cx="2310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D8E1CC4-4EF5-4A47-B50B-E1CD39299BCC}"/>
              </a:ext>
            </a:extLst>
          </p:cNvPr>
          <p:cNvCxnSpPr>
            <a:cxnSpLocks/>
          </p:cNvCxnSpPr>
          <p:nvPr/>
        </p:nvCxnSpPr>
        <p:spPr>
          <a:xfrm>
            <a:off x="2027104" y="3343079"/>
            <a:ext cx="0" cy="171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E78DE7D-5BA8-44D4-A7FB-F16695E6327D}"/>
              </a:ext>
            </a:extLst>
          </p:cNvPr>
          <p:cNvCxnSpPr>
            <a:cxnSpLocks/>
          </p:cNvCxnSpPr>
          <p:nvPr/>
        </p:nvCxnSpPr>
        <p:spPr>
          <a:xfrm>
            <a:off x="2939668" y="3343079"/>
            <a:ext cx="0" cy="171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83995A6-1E7E-4B95-8F4B-699E5DE75307}"/>
              </a:ext>
            </a:extLst>
          </p:cNvPr>
          <p:cNvCxnSpPr>
            <a:cxnSpLocks/>
          </p:cNvCxnSpPr>
          <p:nvPr/>
        </p:nvCxnSpPr>
        <p:spPr>
          <a:xfrm>
            <a:off x="2027104" y="4554289"/>
            <a:ext cx="0" cy="171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79D4402B-3EF2-413C-B2D2-787250120431}"/>
              </a:ext>
            </a:extLst>
          </p:cNvPr>
          <p:cNvCxnSpPr>
            <a:cxnSpLocks/>
          </p:cNvCxnSpPr>
          <p:nvPr/>
        </p:nvCxnSpPr>
        <p:spPr>
          <a:xfrm>
            <a:off x="2937832" y="4554289"/>
            <a:ext cx="0" cy="171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F88041B-390C-4079-BF77-9F5748DB1D05}"/>
              </a:ext>
            </a:extLst>
          </p:cNvPr>
          <p:cNvCxnSpPr>
            <a:cxnSpLocks/>
          </p:cNvCxnSpPr>
          <p:nvPr/>
        </p:nvCxnSpPr>
        <p:spPr>
          <a:xfrm>
            <a:off x="3101217" y="2974554"/>
            <a:ext cx="4629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394EEEB1-6406-49E8-85AD-186E445BE637}"/>
              </a:ext>
            </a:extLst>
          </p:cNvPr>
          <p:cNvCxnSpPr>
            <a:cxnSpLocks/>
          </p:cNvCxnSpPr>
          <p:nvPr/>
        </p:nvCxnSpPr>
        <p:spPr>
          <a:xfrm>
            <a:off x="3101217" y="5233012"/>
            <a:ext cx="4629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Espace réservé du numéro de diapositive 50">
            <a:extLst>
              <a:ext uri="{FF2B5EF4-FFF2-40B4-BE49-F238E27FC236}">
                <a16:creationId xmlns:a16="http://schemas.microsoft.com/office/drawing/2014/main" id="{5A4A494B-6874-42DC-B990-79C43E71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2D875-924D-4F4B-BB91-BE70E950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– MLD </a:t>
            </a:r>
            <a:endParaRPr 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DBA914E-0463-4575-9614-198768E36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4" y="1104563"/>
            <a:ext cx="9424095" cy="4983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5C4B39-C866-4EB7-98EC-C83975B9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9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7BBC5F4-FE09-4D0E-A129-F6FA3C2E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generator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72212F-42AB-48A8-8BC6-E99A6EFD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D1CBE3-A19A-42D9-88C3-A268B4B9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05384D9B-654B-40B0-B175-875053BC367F}"/>
              </a:ext>
            </a:extLst>
          </p:cNvPr>
          <p:cNvSpPr/>
          <p:nvPr/>
        </p:nvSpPr>
        <p:spPr>
          <a:xfrm>
            <a:off x="2352675" y="2867078"/>
            <a:ext cx="1552575" cy="16573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ORACLE </a:t>
            </a:r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A97A994-7E5D-44ED-829E-48CB57EF9351}"/>
              </a:ext>
            </a:extLst>
          </p:cNvPr>
          <p:cNvSpPr/>
          <p:nvPr/>
        </p:nvSpPr>
        <p:spPr>
          <a:xfrm>
            <a:off x="5324475" y="2343150"/>
            <a:ext cx="4191000" cy="269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GENERATOR </a:t>
            </a:r>
          </a:p>
          <a:p>
            <a:pPr algn="ctr"/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 err="1"/>
              <a:t>Generates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Orders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Check if </a:t>
            </a:r>
            <a:r>
              <a:rPr lang="fr-FR" dirty="0" err="1"/>
              <a:t>References</a:t>
            </a:r>
            <a:r>
              <a:rPr lang="fr-FR" dirty="0"/>
              <a:t> </a:t>
            </a:r>
            <a:r>
              <a:rPr lang="fr-FR" dirty="0" err="1"/>
              <a:t>exists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Deals </a:t>
            </a:r>
            <a:r>
              <a:rPr lang="fr-FR" dirty="0" err="1"/>
              <a:t>with</a:t>
            </a:r>
            <a:r>
              <a:rPr lang="fr-FR" dirty="0"/>
              <a:t> Component stocks</a:t>
            </a:r>
          </a:p>
          <a:p>
            <a:pPr marL="285750" indent="-285750" algn="ctr">
              <a:buFontTx/>
              <a:buChar char="-"/>
            </a:pPr>
            <a:r>
              <a:rPr lang="fr-FR" dirty="0" err="1"/>
              <a:t>Calculates</a:t>
            </a:r>
            <a:r>
              <a:rPr lang="fr-FR" dirty="0"/>
              <a:t> Packaging/ Shipping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61523"/>
      </p:ext>
    </p:extLst>
  </p:cSld>
  <p:clrMapOvr>
    <a:masterClrMapping/>
  </p:clrMapOvr>
</p:sld>
</file>

<file path=ppt/theme/theme1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1279</TotalTime>
  <Words>110</Words>
  <Application>Microsoft Office PowerPoint</Application>
  <PresentationFormat>Grand écran</PresentationFormat>
  <Paragraphs>49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5</vt:i4>
      </vt:variant>
    </vt:vector>
  </HeadingPairs>
  <TitlesOfParts>
    <vt:vector size="17" baseType="lpstr">
      <vt:lpstr>Aharoni</vt:lpstr>
      <vt:lpstr>Algerian</vt:lpstr>
      <vt:lpstr>Arial</vt:lpstr>
      <vt:lpstr>Bahnschrift</vt:lpstr>
      <vt:lpstr>Calibri</vt:lpstr>
      <vt:lpstr>Calibri Light</vt:lpstr>
      <vt:lpstr>Gill Sans MT</vt:lpstr>
      <vt:lpstr>Verdana</vt:lpstr>
      <vt:lpstr>Wingdings 3</vt:lpstr>
      <vt:lpstr>1_Conception personnalisée</vt:lpstr>
      <vt:lpstr>Conception personnalisée</vt:lpstr>
      <vt:lpstr>Galerie</vt:lpstr>
      <vt:lpstr>DATA PROjet / Business Intelligence </vt:lpstr>
      <vt:lpstr>Points of discussion</vt:lpstr>
      <vt:lpstr>situation </vt:lpstr>
      <vt:lpstr>Database – MLD </vt:lpstr>
      <vt:lpstr>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Carnofluxe</dc:title>
  <dc:creator>LAFFARGUE ADRIEN</dc:creator>
  <cp:keywords/>
  <cp:lastModifiedBy>Anais Banos</cp:lastModifiedBy>
  <cp:revision>135</cp:revision>
  <cp:lastPrinted>2012-08-15T21:38:02Z</cp:lastPrinted>
  <dcterms:created xsi:type="dcterms:W3CDTF">2015-02-19T13:54:26Z</dcterms:created>
  <dcterms:modified xsi:type="dcterms:W3CDTF">2018-07-06T10:05:58Z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  <property fmtid="{D5CDD505-2E9C-101B-9397-08002B2CF9AE}" pid="3" name="Tfs.IsStoryboard">
    <vt:bool>true</vt:bool>
  </property>
</Properties>
</file>