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2"/>
    <p:sldMasterId id="2147483737" r:id="rId3"/>
    <p:sldMasterId id="2147483725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3" r:id="rId7"/>
    <p:sldId id="302" r:id="rId8"/>
    <p:sldId id="303" r:id="rId9"/>
    <p:sldId id="301" r:id="rId10"/>
    <p:sldId id="284" r:id="rId11"/>
    <p:sldId id="285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5C843E-7275-41D0-9B9F-A1F72702BD44}">
          <p14:sldIdLst>
            <p14:sldId id="257"/>
            <p14:sldId id="272"/>
            <p14:sldId id="263"/>
            <p14:sldId id="302"/>
            <p14:sldId id="303"/>
            <p14:sldId id="30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5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>
        <p:guide pos="3840"/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1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parts/sections, </a:t>
            </a:r>
            <a:r>
              <a:rPr lang="fr-FR" dirty="0" err="1"/>
              <a:t>They</a:t>
            </a:r>
            <a:r>
              <a:rPr lang="fr-FR" dirty="0"/>
              <a:t> are….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44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83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94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8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770-80B1-4528-9100-B0590B505E05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35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BDE4-C3D8-4417-8014-4012727B2D09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ED2-E37A-4B4E-805E-1E867DD7EB8F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5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01F-B3AD-46E2-859D-A4E1DA1D3C8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A05F-3E8D-4151-AD0C-21EC823E7A31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31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E75-AE27-4FE0-8D85-0266DF5983BB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4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8C5-49BF-4F96-9D37-6EE1AB8BB0A2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B1D-1B70-46E0-8E32-D3CDCC256C8E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472-A69D-4AD9-9124-D4900287493F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4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0A57-A552-4F10-B494-C94D2BA401BB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40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C11D-BFF6-4CCB-98B2-E1ED711F7271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A1D7-5D8B-4912-84A7-E4EAE06D834F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235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BE2F-FE4F-4CDA-9226-458E3F8704F1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493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B424-B790-42D6-B0BC-FFE22332E706}" type="datetime1">
              <a:rPr lang="en-US" smtClean="0"/>
              <a:t>7/6/2018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60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DD10-204B-4A11-A92B-931AC56A51AF}" type="datetime1">
              <a:rPr lang="en-US" smtClean="0"/>
              <a:t>7/6/2018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46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99B1-9492-46F3-96DE-0A56F4A72C72}" type="datetime1">
              <a:rPr lang="en-US" smtClean="0"/>
              <a:t>7/6/2018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57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799E-B1A3-4506-9EF3-0D18CC4EFA94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6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0302-3CF0-487E-90FA-DEC3AD6BDD67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054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15D-94DD-4894-BF6E-0AE38514A8A1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5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3918-BD02-416A-BA79-CBDA6D5A775A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74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56D1-1781-4BD1-988A-1CA65BDFC8E1}" type="datetime1">
              <a:rPr lang="en-US" smtClean="0"/>
              <a:t>7/6/2018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00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59A9-89EC-4133-9C34-95370B53AFB6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0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BAB5-0209-458D-8CC8-8909E6B4E5EB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1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3DD6-D2EC-4549-B011-BD066C5C67BE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25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4A0-91F3-49F5-BCEE-050529AB225B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90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B372-4821-4ED0-B655-85FFA5FB070B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ACF-B09F-4B07-A6C0-AA0F8D806DF0}" type="datetime1">
              <a:rPr lang="en-US" smtClean="0"/>
              <a:t>7/6/2018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34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5629-0335-41A6-AA95-6FEE96036E84}" type="datetime1">
              <a:rPr lang="en-US" smtClean="0"/>
              <a:t>7/6/2018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5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CAA0-4C8D-4D8D-A525-13C7AF375E88}" type="datetime1">
              <a:rPr lang="en-US" smtClean="0"/>
              <a:t>7/6/2018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61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F8CD-79FA-439A-86BB-5254649A1AFC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75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126A-1C8D-4D6F-9D82-9857C6C9F51C}" type="datetime1">
              <a:rPr lang="en-US" smtClean="0"/>
              <a:t>7/6/2018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236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7C35-587E-42CE-AF90-03DF74FB5A36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67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A333-0B61-4C62-A956-2147F6C97AA8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99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6BE9-F6DF-4BB5-AB23-22DF7596F31C}" type="datetime1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A4AA-27C0-49E4-8C57-B32133FA1DF1}" type="datetime1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DCBD-FF5B-4F02-91F8-D53E8170076C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4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EF04-96B4-465B-B01F-9B571B7A9579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5CC-495E-412B-A53C-288622E6CDE4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C7C4-F688-4497-B79E-999256A5CFCC}" type="datetime1">
              <a:rPr lang="en-US" smtClean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BB82E-651B-4EB5-AEE5-898B4759EF35}" type="datetime1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5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7183C-54AB-4EB8-A774-CCFDE4288D2C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DC4F-A222-4FF1-83EC-B305F77D0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0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CD94-75F2-429C-983A-4AAA249B74F1}" type="datetime1">
              <a:rPr lang="en-US" smtClean="0"/>
              <a:t>7/6/2018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AA1D-4EEC-4544-8E6C-199A545E90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24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1">
                <a:latin typeface="Algerian" panose="04020705040A02060702" pitchFamily="82" charset="0"/>
                <a:ea typeface="Verdana" panose="020B0604030504040204" pitchFamily="34" charset="0"/>
                <a:cs typeface="Aharoni" panose="02010803020104030203" pitchFamily="2" charset="-79"/>
              </a:rPr>
              <a:t>Projet A3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754904" y="463042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noProof="1">
                <a:latin typeface="Algerian" panose="04020705040A02060702" pitchFamily="82" charset="0"/>
                <a:ea typeface="Verdana" panose="020B0604030504040204" pitchFamily="34" charset="0"/>
                <a:cs typeface="Aharoni" panose="02010803020104030203" pitchFamily="2" charset="-79"/>
              </a:rPr>
              <a:t>DATA PROjet / Business Intelligence</a:t>
            </a:r>
            <a:endParaRPr lang="fr-FR" noProof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A1A7C5-542C-4694-B694-2CECDEB4E043}"/>
              </a:ext>
            </a:extLst>
          </p:cNvPr>
          <p:cNvSpPr txBox="1">
            <a:spLocks/>
          </p:cNvSpPr>
          <p:nvPr/>
        </p:nvSpPr>
        <p:spPr>
          <a:xfrm>
            <a:off x="1821704" y="506113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Verdana" panose="020B0604030504040204" pitchFamily="34" charset="0"/>
                <a:cs typeface="Aharoni" panose="02010803020104030203" pitchFamily="2" charset="-79"/>
              </a:rPr>
              <a:t>Anthony LUQUE, ANAIS BANOS, DYLAN CATTELAN, CEDRIC MONTES</a:t>
            </a:r>
            <a:endParaRPr lang="fr-FR" sz="1200" noProof="1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3913-24CD-4B86-8C5D-BB3F2BCC0C40}"/>
              </a:ext>
            </a:extLst>
          </p:cNvPr>
          <p:cNvSpPr txBox="1"/>
          <p:nvPr/>
        </p:nvSpPr>
        <p:spPr>
          <a:xfrm>
            <a:off x="1666874" y="635326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CESI EXIA 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C79D6-979A-477B-8AD7-55C69E64C6DF}"/>
              </a:ext>
            </a:extLst>
          </p:cNvPr>
          <p:cNvSpPr txBox="1"/>
          <p:nvPr/>
        </p:nvSpPr>
        <p:spPr>
          <a:xfrm>
            <a:off x="10237787" y="6353263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06/07/2018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573162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Project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Organizational Breakdown Structure(OBS)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 Breakdown Structure (WBS)</a:t>
            </a:r>
          </a:p>
          <a:p>
            <a:r>
              <a:rPr lang="en-US" dirty="0"/>
              <a:t>MCL/MLD</a:t>
            </a:r>
          </a:p>
          <a:p>
            <a:r>
              <a:rPr lang="en-US" dirty="0"/>
              <a:t>Generator / UML</a:t>
            </a:r>
          </a:p>
          <a:p>
            <a:r>
              <a:rPr lang="en-US" dirty="0"/>
              <a:t>Talend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0562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3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Presentation</a:t>
            </a:r>
            <a:br>
              <a:rPr lang="fr-FR" noProof="1"/>
            </a:b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2925" y="1423741"/>
            <a:ext cx="8915400" cy="5807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noProof="1"/>
              <a:t>	</a:t>
            </a:r>
            <a:r>
              <a:rPr lang="fr-FR" sz="1600" noProof="1"/>
              <a:t>Context</a:t>
            </a:r>
          </a:p>
          <a:p>
            <a:pPr marL="0" indent="0">
              <a:buNone/>
            </a:pPr>
            <a:endParaRPr lang="fr-FR" sz="1400" noProof="1"/>
          </a:p>
          <a:p>
            <a:pPr marL="0" indent="0">
              <a:buNone/>
            </a:pPr>
            <a:r>
              <a:rPr lang="fr-FR" sz="1400" dirty="0"/>
              <a:t>This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aims</a:t>
            </a:r>
            <a:r>
              <a:rPr lang="fr-FR" sz="1400" dirty="0"/>
              <a:t> to</a:t>
            </a:r>
            <a:endParaRPr lang="fr-FR" sz="1600" noProof="1"/>
          </a:p>
          <a:p>
            <a:pPr marL="0" indent="0">
              <a:buNone/>
            </a:pPr>
            <a:endParaRPr lang="fr-FR" sz="1400" noProof="1"/>
          </a:p>
          <a:p>
            <a:pPr marL="0" indent="0">
              <a:buNone/>
            </a:pPr>
            <a:endParaRPr lang="fr-FR" sz="1400" noProof="1"/>
          </a:p>
          <a:p>
            <a:pPr marL="0" indent="0">
              <a:buNone/>
            </a:pPr>
            <a:endParaRPr lang="fr-FR" sz="1400" noProof="1"/>
          </a:p>
          <a:p>
            <a:pPr marL="0" indent="0">
              <a:buNone/>
            </a:pPr>
            <a:r>
              <a:rPr lang="fr-FR" sz="1400" noProof="1"/>
              <a:t>Livrables:</a:t>
            </a:r>
          </a:p>
          <a:p>
            <a:pPr lvl="1"/>
            <a:r>
              <a:rPr lang="fr-FR" sz="1400" noProof="1"/>
              <a:t>A</a:t>
            </a:r>
          </a:p>
          <a:p>
            <a:pPr lvl="1"/>
            <a:r>
              <a:rPr lang="fr-FR" sz="1400" noProof="1"/>
              <a:t>A</a:t>
            </a:r>
          </a:p>
          <a:p>
            <a:pPr lvl="1"/>
            <a:r>
              <a:rPr lang="fr-FR" sz="1400" noProof="1"/>
              <a:t>A</a:t>
            </a:r>
          </a:p>
          <a:p>
            <a:pPr lvl="1"/>
            <a:r>
              <a:rPr lang="fr-FR" sz="1400" noProof="1"/>
              <a:t>A</a:t>
            </a:r>
          </a:p>
          <a:p>
            <a:pPr lvl="1"/>
            <a:endParaRPr lang="fr-FR" sz="1400" noProof="1"/>
          </a:p>
          <a:p>
            <a:pPr lvl="1"/>
            <a:endParaRPr lang="fr-FR" sz="1400" noProof="1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OBS / WBS</a:t>
            </a:r>
            <a:br>
              <a:rPr lang="fr-FR" noProof="1"/>
            </a:br>
            <a:endParaRPr lang="fr-FR" noProof="1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94716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MCD / MLD</a:t>
            </a:r>
            <a:br>
              <a:rPr lang="fr-FR" noProof="1"/>
            </a:br>
            <a:endParaRPr lang="fr-FR" noProof="1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17188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/>
              <a:t>Generator / UML</a:t>
            </a:r>
            <a:br>
              <a:rPr lang="fr-FR" noProof="1"/>
            </a:br>
            <a:endParaRPr lang="fr-FR" noProof="1"/>
          </a:p>
        </p:txBody>
      </p:sp>
      <p:sp>
        <p:nvSpPr>
          <p:cNvPr id="7" name="ZoneTexte 6"/>
          <p:cNvSpPr txBox="1"/>
          <p:nvPr/>
        </p:nvSpPr>
        <p:spPr>
          <a:xfrm>
            <a:off x="914405" y="67327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6623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24707" y="640445"/>
            <a:ext cx="69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65B21C-CB03-42E0-8C49-C95EFB9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noProof="1"/>
              <a:t>Talend</a:t>
            </a:r>
            <a:br>
              <a:rPr lang="fr-FR" noProof="1"/>
            </a:b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30048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35096"/>
            <a:ext cx="12191999" cy="1280890"/>
          </a:xfrm>
        </p:spPr>
        <p:txBody>
          <a:bodyPr/>
          <a:lstStyle/>
          <a:p>
            <a:pPr algn="ctr"/>
            <a:r>
              <a:rPr lang="fr-FR" dirty="0" err="1"/>
              <a:t>Any</a:t>
            </a:r>
            <a:r>
              <a:rPr lang="fr-FR" dirty="0"/>
              <a:t> questions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4707" y="640445"/>
            <a:ext cx="69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828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1177</TotalTime>
  <Words>88</Words>
  <Application>Microsoft Office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Light</vt:lpstr>
      <vt:lpstr>Century Gothic</vt:lpstr>
      <vt:lpstr>Verdana</vt:lpstr>
      <vt:lpstr>Wingdings 3</vt:lpstr>
      <vt:lpstr>Brin</vt:lpstr>
      <vt:lpstr>1_Conception personnalisée</vt:lpstr>
      <vt:lpstr>Conception personnalisée</vt:lpstr>
      <vt:lpstr>Projet A3</vt:lpstr>
      <vt:lpstr>Summary</vt:lpstr>
      <vt:lpstr>Project Presentation </vt:lpstr>
      <vt:lpstr>OBS / WBS </vt:lpstr>
      <vt:lpstr>MCD / MLD </vt:lpstr>
      <vt:lpstr>Generator / UML </vt:lpstr>
      <vt:lpstr>Talend 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LAFFARGUE ADRIEN</dc:creator>
  <cp:keywords/>
  <cp:lastModifiedBy>Cédric Montes</cp:lastModifiedBy>
  <cp:revision>97</cp:revision>
  <cp:lastPrinted>2012-08-15T21:38:02Z</cp:lastPrinted>
  <dcterms:created xsi:type="dcterms:W3CDTF">2015-02-19T13:54:26Z</dcterms:created>
  <dcterms:modified xsi:type="dcterms:W3CDTF">2018-07-06T07:21:55Z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  <property fmtid="{D5CDD505-2E9C-101B-9397-08002B2CF9AE}" pid="3" name="Tfs.IsStoryboard">
    <vt:bool>true</vt:bool>
  </property>
</Properties>
</file>