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121451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	</a:t>
            </a:r>
            <a:r>
              <a:rPr lang="en-US" dirty="0" err="1"/>
              <a:t>Vergis</a:t>
            </a:r>
            <a:r>
              <a:rPr lang="en-US" dirty="0"/>
              <a:t> Corp.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4123113"/>
            <a:ext cx="6815669" cy="855286"/>
          </a:xfrm>
        </p:spPr>
        <p:txBody>
          <a:bodyPr/>
          <a:lstStyle/>
          <a:p>
            <a:r>
              <a:rPr lang="en-US" dirty="0"/>
              <a:t>Julien </a:t>
            </a:r>
            <a:r>
              <a:rPr lang="en-US" dirty="0" err="1"/>
              <a:t>Mazzia</a:t>
            </a:r>
            <a:r>
              <a:rPr lang="en-US" dirty="0"/>
              <a:t> – Romain </a:t>
            </a:r>
            <a:r>
              <a:rPr lang="en-US" dirty="0" err="1"/>
              <a:t>Verhaeghe</a:t>
            </a:r>
            <a:r>
              <a:rPr lang="en-US" dirty="0"/>
              <a:t> – Dylan Cattelan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32167" y="2859578"/>
            <a:ext cx="4927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Fin de la </a:t>
            </a:r>
            <a:r>
              <a:rPr lang="en-US" sz="4400" dirty="0" err="1"/>
              <a:t>présentation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960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934392"/>
            <a:ext cx="9601196" cy="2941475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endParaRPr lang="en-US" dirty="0"/>
          </a:p>
          <a:p>
            <a:r>
              <a:rPr lang="en-US" dirty="0" err="1"/>
              <a:t>Maquette</a:t>
            </a:r>
            <a:r>
              <a:rPr lang="en-US" dirty="0"/>
              <a:t> du campus</a:t>
            </a:r>
          </a:p>
          <a:p>
            <a:r>
              <a:rPr lang="en-US" dirty="0" err="1"/>
              <a:t>Présentation</a:t>
            </a:r>
            <a:r>
              <a:rPr lang="en-US" dirty="0"/>
              <a:t> de la simulation</a:t>
            </a:r>
          </a:p>
          <a:p>
            <a:r>
              <a:rPr lang="en-US" dirty="0" err="1"/>
              <a:t>Bilan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984268"/>
            <a:ext cx="9601196" cy="2891599"/>
          </a:xfrm>
        </p:spPr>
        <p:txBody>
          <a:bodyPr/>
          <a:lstStyle/>
          <a:p>
            <a:r>
              <a:rPr lang="fr-FR" dirty="0"/>
              <a:t>L’entreprise </a:t>
            </a:r>
            <a:r>
              <a:rPr lang="fr-FR" dirty="0" err="1"/>
              <a:t>Vergis</a:t>
            </a:r>
            <a:r>
              <a:rPr lang="fr-FR" dirty="0"/>
              <a:t> Corporation souhaite revoir l’architecture de son réseau informatique et la sécurité de l’entreprise.</a:t>
            </a:r>
          </a:p>
          <a:p>
            <a:endParaRPr lang="fr-FR" dirty="0"/>
          </a:p>
          <a:p>
            <a:r>
              <a:rPr lang="fr-FR" dirty="0"/>
              <a:t>L’entreprise possède 5 bâtiments, dont 3 bâtiments et un local technique que nous devons équiper en équipement informatique.</a:t>
            </a:r>
          </a:p>
        </p:txBody>
      </p:sp>
    </p:spTree>
    <p:extLst>
      <p:ext uri="{BB962C8B-B14F-4D97-AF65-F5344CB8AC3E}">
        <p14:creationId xmlns:p14="http://schemas.microsoft.com/office/powerpoint/2010/main" val="34356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et du </a:t>
            </a:r>
            <a:r>
              <a:rPr lang="en-US" dirty="0" err="1"/>
              <a:t>contexte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884516"/>
            <a:ext cx="9601196" cy="2991352"/>
          </a:xfrm>
        </p:spPr>
        <p:txBody>
          <a:bodyPr/>
          <a:lstStyle/>
          <a:p>
            <a:r>
              <a:rPr lang="fr-FR" dirty="0"/>
              <a:t>3 bâtiments et un local informatique à équiper en matériel informatique</a:t>
            </a:r>
          </a:p>
          <a:p>
            <a:r>
              <a:rPr lang="fr-FR" dirty="0"/>
              <a:t>Un serveur DHCP</a:t>
            </a:r>
          </a:p>
          <a:p>
            <a:r>
              <a:rPr lang="fr-FR" dirty="0"/>
              <a:t>NAT Dynamique avec surcharge</a:t>
            </a:r>
          </a:p>
          <a:p>
            <a:r>
              <a:rPr lang="fr-FR" dirty="0"/>
              <a:t>Connexion SSH disponible</a:t>
            </a:r>
          </a:p>
          <a:p>
            <a:r>
              <a:rPr lang="fr-FR" dirty="0"/>
              <a:t>Accès </a:t>
            </a:r>
            <a:r>
              <a:rPr lang="fr-FR" dirty="0" err="1"/>
              <a:t>WiFi</a:t>
            </a:r>
            <a:r>
              <a:rPr lang="fr-FR" dirty="0"/>
              <a:t> sécurisé sur tout le campus</a:t>
            </a:r>
          </a:p>
        </p:txBody>
      </p:sp>
    </p:spTree>
    <p:extLst>
      <p:ext uri="{BB962C8B-B14F-4D97-AF65-F5344CB8AC3E}">
        <p14:creationId xmlns:p14="http://schemas.microsoft.com/office/powerpoint/2010/main" val="13984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5" y="619334"/>
            <a:ext cx="10000735" cy="56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3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Maquette</a:t>
            </a:r>
            <a:r>
              <a:rPr lang="en-US" dirty="0"/>
              <a:t> du campus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 la simulation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771505" y="2884516"/>
            <a:ext cx="2674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204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114</Words>
  <Application>Microsoft Office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Organique</vt:lpstr>
      <vt:lpstr>Projet Vergis Corp.</vt:lpstr>
      <vt:lpstr>Sommaire</vt:lpstr>
      <vt:lpstr>Présentation du projet et du contexte </vt:lpstr>
      <vt:lpstr>Présentation du projet et du contexte </vt:lpstr>
      <vt:lpstr>Présentation PowerPoint</vt:lpstr>
      <vt:lpstr>Maquette du campus</vt:lpstr>
      <vt:lpstr>Présentation de la simulation</vt:lpstr>
      <vt:lpstr>Bilan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Vergis Corp.</dc:title>
  <dc:creator>CATTELAN DYLAN</dc:creator>
  <cp:lastModifiedBy>CATTELAN DYLAN</cp:lastModifiedBy>
  <cp:revision>7</cp:revision>
  <dcterms:created xsi:type="dcterms:W3CDTF">2017-03-08T14:27:26Z</dcterms:created>
  <dcterms:modified xsi:type="dcterms:W3CDTF">2017-03-09T01:31:17Z</dcterms:modified>
</cp:coreProperties>
</file>