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6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2" autoAdjust="0"/>
    <p:restoredTop sz="89625" autoAdjust="0"/>
  </p:normalViewPr>
  <p:slideViewPr>
    <p:cSldViewPr snapToGrid="0">
      <p:cViewPr>
        <p:scale>
          <a:sx n="75" d="100"/>
          <a:sy n="75" d="100"/>
        </p:scale>
        <p:origin x="-888" y="-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10704-2068-4986-9FE2-AEDCE8711C14}" type="datetimeFigureOut">
              <a:rPr lang="fr-FR" smtClean="0"/>
              <a:t>09/03/2017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3A5A4-01A3-474E-A4B3-6D8C175B0A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104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Intro Dylan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3A5A4-01A3-474E-A4B3-6D8C175B0AC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874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3A5A4-01A3-474E-A4B3-6D8C175B0AC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736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Dylan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3A5A4-01A3-474E-A4B3-6D8C175B0AC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274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3A5A4-01A3-474E-A4B3-6D8C175B0AC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103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Dylan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3A5A4-01A3-474E-A4B3-6D8C175B0AC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31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Julien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3A5A4-01A3-474E-A4B3-6D8C175B0AC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070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Julien</a:t>
            </a:r>
            <a:r>
              <a:rPr lang="fr-FR" baseline="0" dirty="0" smtClean="0"/>
              <a:t> &amp; Romain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3A5A4-01A3-474E-A4B3-6D8C175B0AC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040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Dylan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3A5A4-01A3-474E-A4B3-6D8C175B0AC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07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Dylan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3A5A4-01A3-474E-A4B3-6D8C175B0AC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85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121451"/>
          </a:xfrm>
        </p:spPr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	</a:t>
            </a:r>
            <a:r>
              <a:rPr lang="en-US" dirty="0" err="1"/>
              <a:t>Vergis</a:t>
            </a:r>
            <a:r>
              <a:rPr lang="en-US" dirty="0"/>
              <a:t> Corp.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92398" y="4123113"/>
            <a:ext cx="6815669" cy="855286"/>
          </a:xfrm>
        </p:spPr>
        <p:txBody>
          <a:bodyPr>
            <a:normAutofit/>
          </a:bodyPr>
          <a:lstStyle/>
          <a:p>
            <a:r>
              <a:rPr lang="en-US" dirty="0"/>
              <a:t>Dylan </a:t>
            </a:r>
            <a:r>
              <a:rPr lang="en-US" dirty="0" err="1" smtClean="0"/>
              <a:t>Cattelan</a:t>
            </a:r>
            <a:r>
              <a:rPr lang="en-US" dirty="0" smtClean="0"/>
              <a:t> - </a:t>
            </a:r>
            <a:r>
              <a:rPr lang="en-US" dirty="0" err="1" smtClean="0"/>
              <a:t>Julien</a:t>
            </a:r>
            <a:r>
              <a:rPr lang="en-US" dirty="0" smtClean="0"/>
              <a:t> </a:t>
            </a:r>
            <a:r>
              <a:rPr lang="en-US" dirty="0" err="1"/>
              <a:t>Mazzia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Romain </a:t>
            </a:r>
            <a:r>
              <a:rPr lang="en-US" dirty="0" err="1" smtClean="0"/>
              <a:t>Verhaeghe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31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Sommaire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1" y="2934392"/>
            <a:ext cx="9601196" cy="2941475"/>
          </a:xfrm>
        </p:spPr>
        <p:txBody>
          <a:bodyPr>
            <a:normAutofit/>
          </a:bodyPr>
          <a:lstStyle/>
          <a:p>
            <a:r>
              <a:rPr lang="en-US" dirty="0" err="1"/>
              <a:t>Présentation</a:t>
            </a:r>
            <a:r>
              <a:rPr lang="en-US" dirty="0"/>
              <a:t> du </a:t>
            </a:r>
            <a:r>
              <a:rPr lang="en-US" dirty="0" err="1"/>
              <a:t>projet</a:t>
            </a:r>
            <a:r>
              <a:rPr lang="en-US" dirty="0"/>
              <a:t> et du </a:t>
            </a:r>
            <a:r>
              <a:rPr lang="en-US" dirty="0" err="1"/>
              <a:t>contexte</a:t>
            </a:r>
            <a:endParaRPr lang="en-US" dirty="0"/>
          </a:p>
          <a:p>
            <a:r>
              <a:rPr lang="en-US" dirty="0" err="1"/>
              <a:t>Maquette</a:t>
            </a:r>
            <a:r>
              <a:rPr lang="en-US" dirty="0"/>
              <a:t> du </a:t>
            </a:r>
            <a:r>
              <a:rPr lang="en-US" dirty="0" smtClean="0"/>
              <a:t>campus</a:t>
            </a:r>
            <a:endParaRPr lang="en-US" dirty="0"/>
          </a:p>
          <a:p>
            <a:r>
              <a:rPr lang="en-US" dirty="0" err="1"/>
              <a:t>Présentation</a:t>
            </a:r>
            <a:r>
              <a:rPr lang="en-US" dirty="0"/>
              <a:t> de </a:t>
            </a:r>
            <a:r>
              <a:rPr lang="en-US" dirty="0" err="1" smtClean="0"/>
              <a:t>l’architecture</a:t>
            </a:r>
            <a:endParaRPr lang="en-US" dirty="0" smtClean="0"/>
          </a:p>
          <a:p>
            <a:r>
              <a:rPr lang="en-US" dirty="0" err="1" smtClean="0"/>
              <a:t>Présentation</a:t>
            </a:r>
            <a:r>
              <a:rPr lang="en-US" dirty="0" smtClean="0"/>
              <a:t> </a:t>
            </a:r>
            <a:r>
              <a:rPr lang="en-US" dirty="0"/>
              <a:t>de la </a:t>
            </a:r>
            <a:r>
              <a:rPr lang="en-US" dirty="0" smtClean="0"/>
              <a:t>simulation</a:t>
            </a:r>
          </a:p>
          <a:p>
            <a:r>
              <a:rPr lang="en-US" dirty="0" smtClean="0"/>
              <a:t>Conclusion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00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Présentation</a:t>
            </a:r>
            <a:r>
              <a:rPr lang="en-US" dirty="0"/>
              <a:t> du </a:t>
            </a:r>
            <a:r>
              <a:rPr lang="en-US" dirty="0" err="1"/>
              <a:t>projet</a:t>
            </a:r>
            <a:r>
              <a:rPr lang="en-US" dirty="0"/>
              <a:t> et du </a:t>
            </a:r>
            <a:r>
              <a:rPr lang="en-US" dirty="0" err="1"/>
              <a:t>contexte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1" y="2984268"/>
            <a:ext cx="9601196" cy="2891599"/>
          </a:xfrm>
        </p:spPr>
        <p:txBody>
          <a:bodyPr/>
          <a:lstStyle/>
          <a:p>
            <a:r>
              <a:rPr lang="fr-FR" dirty="0"/>
              <a:t>L’entreprise </a:t>
            </a:r>
            <a:r>
              <a:rPr lang="fr-FR" dirty="0" err="1"/>
              <a:t>Vergis</a:t>
            </a:r>
            <a:r>
              <a:rPr lang="fr-FR" dirty="0"/>
              <a:t> Corporation souhaite revoir l’architecture de son réseau informatique et la sécurité de l’entreprise.</a:t>
            </a:r>
          </a:p>
          <a:p>
            <a:endParaRPr lang="fr-FR" dirty="0"/>
          </a:p>
          <a:p>
            <a:r>
              <a:rPr lang="fr-FR" dirty="0"/>
              <a:t>L’entreprise possède 5 bâtiments, dont 3 bâtiments et un local technique que nous devons équiper en équipement informatique.</a:t>
            </a:r>
          </a:p>
        </p:txBody>
      </p:sp>
    </p:spTree>
    <p:extLst>
      <p:ext uri="{BB962C8B-B14F-4D97-AF65-F5344CB8AC3E}">
        <p14:creationId xmlns:p14="http://schemas.microsoft.com/office/powerpoint/2010/main" val="343566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Présentation</a:t>
            </a:r>
            <a:r>
              <a:rPr lang="en-US" dirty="0"/>
              <a:t> du </a:t>
            </a:r>
            <a:r>
              <a:rPr lang="en-US" dirty="0" err="1"/>
              <a:t>projet</a:t>
            </a:r>
            <a:r>
              <a:rPr lang="en-US" dirty="0"/>
              <a:t> et du </a:t>
            </a:r>
            <a:r>
              <a:rPr lang="en-US" dirty="0" err="1"/>
              <a:t>contexte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1" y="2884516"/>
            <a:ext cx="9601196" cy="299135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3 bâtiments et un local informatique à équiper en matériel informatique</a:t>
            </a:r>
          </a:p>
          <a:p>
            <a:r>
              <a:rPr lang="fr-FR" dirty="0"/>
              <a:t>Un serveur DHCP</a:t>
            </a:r>
          </a:p>
          <a:p>
            <a:r>
              <a:rPr lang="fr-FR" dirty="0"/>
              <a:t>NAT Dynamique avec surcharge</a:t>
            </a:r>
          </a:p>
          <a:p>
            <a:r>
              <a:rPr lang="fr-FR" dirty="0"/>
              <a:t>Connexion SSH disponible</a:t>
            </a:r>
          </a:p>
          <a:p>
            <a:r>
              <a:rPr lang="fr-FR" dirty="0"/>
              <a:t>Accès </a:t>
            </a:r>
            <a:r>
              <a:rPr lang="fr-FR" dirty="0" err="1"/>
              <a:t>WiFi</a:t>
            </a:r>
            <a:r>
              <a:rPr lang="fr-FR" dirty="0"/>
              <a:t> sécurisé sur tout le </a:t>
            </a:r>
            <a:r>
              <a:rPr lang="fr-FR" dirty="0" smtClean="0"/>
              <a:t>campus</a:t>
            </a:r>
          </a:p>
          <a:p>
            <a:r>
              <a:rPr lang="fr-FR" dirty="0" smtClean="0"/>
              <a:t>Redondance du réseau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849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296238" y="2278900"/>
            <a:ext cx="9601200" cy="1303337"/>
          </a:xfrm>
        </p:spPr>
        <p:txBody>
          <a:bodyPr/>
          <a:lstStyle/>
          <a:p>
            <a:r>
              <a:rPr lang="en-US" dirty="0" err="1"/>
              <a:t>Maquette</a:t>
            </a:r>
            <a:r>
              <a:rPr lang="en-US" dirty="0"/>
              <a:t> du campus</a:t>
            </a:r>
          </a:p>
        </p:txBody>
      </p:sp>
    </p:spTree>
    <p:extLst>
      <p:ext uri="{BB962C8B-B14F-4D97-AF65-F5344CB8AC3E}">
        <p14:creationId xmlns:p14="http://schemas.microsoft.com/office/powerpoint/2010/main" val="375088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994408" y="2753248"/>
            <a:ext cx="68190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smtClean="0"/>
              <a:t>Présentation de l’</a:t>
            </a:r>
            <a:r>
              <a:rPr lang="fr-FR" sz="4400" dirty="0" err="1" smtClean="0"/>
              <a:t>architechture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233898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426866" y="2520061"/>
            <a:ext cx="9601200" cy="1303337"/>
          </a:xfrm>
        </p:spPr>
        <p:txBody>
          <a:bodyPr/>
          <a:lstStyle/>
          <a:p>
            <a:r>
              <a:rPr lang="en-US" dirty="0" err="1"/>
              <a:t>Présentation</a:t>
            </a:r>
            <a:r>
              <a:rPr lang="en-US" dirty="0"/>
              <a:t> de la simulation</a:t>
            </a:r>
          </a:p>
        </p:txBody>
      </p:sp>
    </p:spTree>
    <p:extLst>
      <p:ext uri="{BB962C8B-B14F-4D97-AF65-F5344CB8AC3E}">
        <p14:creationId xmlns:p14="http://schemas.microsoft.com/office/powerpoint/2010/main" val="335400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771505" y="2884516"/>
            <a:ext cx="26741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92047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32167" y="2859578"/>
            <a:ext cx="49279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Fin de la </a:t>
            </a:r>
            <a:r>
              <a:rPr lang="en-US" sz="4400" dirty="0" err="1"/>
              <a:t>présentation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96050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178</TotalTime>
  <Words>142</Words>
  <Application>Microsoft Office PowerPoint</Application>
  <PresentationFormat>Personnalisé</PresentationFormat>
  <Paragraphs>42</Paragraphs>
  <Slides>9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Organique</vt:lpstr>
      <vt:lpstr>Projet Vergis Corp.</vt:lpstr>
      <vt:lpstr>Sommaire</vt:lpstr>
      <vt:lpstr>Présentation du projet et du contexte </vt:lpstr>
      <vt:lpstr>Présentation du projet et du contexte </vt:lpstr>
      <vt:lpstr>Maquette du campus</vt:lpstr>
      <vt:lpstr>Présentation PowerPoint</vt:lpstr>
      <vt:lpstr>Présentation de la simulation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Vergis Corp.</dc:title>
  <dc:creator>CATTELAN DYLAN</dc:creator>
  <cp:lastModifiedBy>Romain</cp:lastModifiedBy>
  <cp:revision>11</cp:revision>
  <dcterms:created xsi:type="dcterms:W3CDTF">2017-03-08T14:27:26Z</dcterms:created>
  <dcterms:modified xsi:type="dcterms:W3CDTF">2017-03-09T07:30:13Z</dcterms:modified>
</cp:coreProperties>
</file>