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6" r:id="rId3"/>
    <p:sldId id="277" r:id="rId4"/>
    <p:sldId id="257" r:id="rId5"/>
    <p:sldId id="269" r:id="rId6"/>
    <p:sldId id="259" r:id="rId7"/>
    <p:sldId id="270" r:id="rId8"/>
    <p:sldId id="260" r:id="rId9"/>
    <p:sldId id="268" r:id="rId10"/>
    <p:sldId id="272" r:id="rId11"/>
    <p:sldId id="271" r:id="rId12"/>
    <p:sldId id="261" r:id="rId13"/>
    <p:sldId id="262" r:id="rId14"/>
    <p:sldId id="273" r:id="rId15"/>
    <p:sldId id="274" r:id="rId16"/>
    <p:sldId id="266" r:id="rId17"/>
    <p:sldId id="263" r:id="rId18"/>
    <p:sldId id="264" r:id="rId19"/>
    <p:sldId id="265" r:id="rId20"/>
    <p:sldId id="267" r:id="rId21"/>
    <p:sldId id="275" r:id="rId22"/>
    <p:sldId id="278" r:id="rId23"/>
    <p:sldId id="280"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086FFF-A253-4A35-9329-A749EFAE7A7D}" v="4" dt="2022-04-24T01:18:24.8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31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Lea" userId="a8d0374b42078949" providerId="LiveId" clId="{89086FFF-A253-4A35-9329-A749EFAE7A7D}"/>
    <pc:docChg chg="undo custSel addSld delSld modSld">
      <pc:chgData name="Dylan Lea" userId="a8d0374b42078949" providerId="LiveId" clId="{89086FFF-A253-4A35-9329-A749EFAE7A7D}" dt="2022-04-29T22:58:38.140" v="522" actId="20577"/>
      <pc:docMkLst>
        <pc:docMk/>
      </pc:docMkLst>
      <pc:sldChg chg="modSp mod">
        <pc:chgData name="Dylan Lea" userId="a8d0374b42078949" providerId="LiveId" clId="{89086FFF-A253-4A35-9329-A749EFAE7A7D}" dt="2022-04-24T00:23:49.343" v="55" actId="20577"/>
        <pc:sldMkLst>
          <pc:docMk/>
          <pc:sldMk cId="3249361644" sldId="256"/>
        </pc:sldMkLst>
        <pc:spChg chg="mod">
          <ac:chgData name="Dylan Lea" userId="a8d0374b42078949" providerId="LiveId" clId="{89086FFF-A253-4A35-9329-A749EFAE7A7D}" dt="2022-04-24T00:23:49.343" v="55" actId="20577"/>
          <ac:spMkLst>
            <pc:docMk/>
            <pc:sldMk cId="3249361644" sldId="256"/>
            <ac:spMk id="3" creationId="{F4BFA58F-8753-4126-B24D-41F0FDA7D093}"/>
          </ac:spMkLst>
        </pc:spChg>
      </pc:sldChg>
      <pc:sldChg chg="addSp delSp modSp mod">
        <pc:chgData name="Dylan Lea" userId="a8d0374b42078949" providerId="LiveId" clId="{89086FFF-A253-4A35-9329-A749EFAE7A7D}" dt="2022-04-23T23:32:56.708" v="38" actId="1076"/>
        <pc:sldMkLst>
          <pc:docMk/>
          <pc:sldMk cId="3247617875" sldId="257"/>
        </pc:sldMkLst>
        <pc:spChg chg="mod">
          <ac:chgData name="Dylan Lea" userId="a8d0374b42078949" providerId="LiveId" clId="{89086FFF-A253-4A35-9329-A749EFAE7A7D}" dt="2022-04-23T23:32:56.708" v="38" actId="1076"/>
          <ac:spMkLst>
            <pc:docMk/>
            <pc:sldMk cId="3247617875" sldId="257"/>
            <ac:spMk id="5" creationId="{C3C7A26C-3A51-4CBC-936D-1560FAA63BBF}"/>
          </ac:spMkLst>
        </pc:spChg>
        <pc:picChg chg="add del">
          <ac:chgData name="Dylan Lea" userId="a8d0374b42078949" providerId="LiveId" clId="{89086FFF-A253-4A35-9329-A749EFAE7A7D}" dt="2022-04-23T23:32:55.944" v="37" actId="21"/>
          <ac:picMkLst>
            <pc:docMk/>
            <pc:sldMk cId="3247617875" sldId="257"/>
            <ac:picMk id="4" creationId="{82927C67-35AB-4FA1-8A78-4B82248BD5D2}"/>
          </ac:picMkLst>
        </pc:picChg>
      </pc:sldChg>
      <pc:sldChg chg="modSp">
        <pc:chgData name="Dylan Lea" userId="a8d0374b42078949" providerId="LiveId" clId="{89086FFF-A253-4A35-9329-A749EFAE7A7D}" dt="2022-04-23T23:09:56.824" v="0"/>
        <pc:sldMkLst>
          <pc:docMk/>
          <pc:sldMk cId="2662718626" sldId="260"/>
        </pc:sldMkLst>
        <pc:spChg chg="mod">
          <ac:chgData name="Dylan Lea" userId="a8d0374b42078949" providerId="LiveId" clId="{89086FFF-A253-4A35-9329-A749EFAE7A7D}" dt="2022-04-23T23:09:56.824" v="0"/>
          <ac:spMkLst>
            <pc:docMk/>
            <pc:sldMk cId="2662718626" sldId="260"/>
            <ac:spMk id="2" creationId="{EE957D0F-BDEF-4D7D-A346-CE99E5514C67}"/>
          </ac:spMkLst>
        </pc:spChg>
      </pc:sldChg>
      <pc:sldChg chg="modSp">
        <pc:chgData name="Dylan Lea" userId="a8d0374b42078949" providerId="LiveId" clId="{89086FFF-A253-4A35-9329-A749EFAE7A7D}" dt="2022-04-23T23:09:56.824" v="0"/>
        <pc:sldMkLst>
          <pc:docMk/>
          <pc:sldMk cId="522513574" sldId="261"/>
        </pc:sldMkLst>
        <pc:spChg chg="mod">
          <ac:chgData name="Dylan Lea" userId="a8d0374b42078949" providerId="LiveId" clId="{89086FFF-A253-4A35-9329-A749EFAE7A7D}" dt="2022-04-23T23:09:56.824" v="0"/>
          <ac:spMkLst>
            <pc:docMk/>
            <pc:sldMk cId="522513574" sldId="261"/>
            <ac:spMk id="3" creationId="{493D6414-8A30-4C35-A7DE-54EEB06D8427}"/>
          </ac:spMkLst>
        </pc:spChg>
      </pc:sldChg>
      <pc:sldChg chg="modSp">
        <pc:chgData name="Dylan Lea" userId="a8d0374b42078949" providerId="LiveId" clId="{89086FFF-A253-4A35-9329-A749EFAE7A7D}" dt="2022-04-23T23:09:56.824" v="0"/>
        <pc:sldMkLst>
          <pc:docMk/>
          <pc:sldMk cId="1852345334" sldId="262"/>
        </pc:sldMkLst>
        <pc:spChg chg="mod">
          <ac:chgData name="Dylan Lea" userId="a8d0374b42078949" providerId="LiveId" clId="{89086FFF-A253-4A35-9329-A749EFAE7A7D}" dt="2022-04-23T23:09:56.824" v="0"/>
          <ac:spMkLst>
            <pc:docMk/>
            <pc:sldMk cId="1852345334" sldId="262"/>
            <ac:spMk id="3" creationId="{493D6414-8A30-4C35-A7DE-54EEB06D8427}"/>
          </ac:spMkLst>
        </pc:spChg>
      </pc:sldChg>
      <pc:sldChg chg="modSp">
        <pc:chgData name="Dylan Lea" userId="a8d0374b42078949" providerId="LiveId" clId="{89086FFF-A253-4A35-9329-A749EFAE7A7D}" dt="2022-04-23T23:09:56.824" v="0"/>
        <pc:sldMkLst>
          <pc:docMk/>
          <pc:sldMk cId="3694704584" sldId="263"/>
        </pc:sldMkLst>
        <pc:spChg chg="mod">
          <ac:chgData name="Dylan Lea" userId="a8d0374b42078949" providerId="LiveId" clId="{89086FFF-A253-4A35-9329-A749EFAE7A7D}" dt="2022-04-23T23:09:56.824" v="0"/>
          <ac:spMkLst>
            <pc:docMk/>
            <pc:sldMk cId="3694704584" sldId="263"/>
            <ac:spMk id="3" creationId="{493D6414-8A30-4C35-A7DE-54EEB06D8427}"/>
          </ac:spMkLst>
        </pc:spChg>
      </pc:sldChg>
      <pc:sldChg chg="modSp">
        <pc:chgData name="Dylan Lea" userId="a8d0374b42078949" providerId="LiveId" clId="{89086FFF-A253-4A35-9329-A749EFAE7A7D}" dt="2022-04-23T23:09:56.824" v="0"/>
        <pc:sldMkLst>
          <pc:docMk/>
          <pc:sldMk cId="2116051079" sldId="264"/>
        </pc:sldMkLst>
        <pc:spChg chg="mod">
          <ac:chgData name="Dylan Lea" userId="a8d0374b42078949" providerId="LiveId" clId="{89086FFF-A253-4A35-9329-A749EFAE7A7D}" dt="2022-04-23T23:09:56.824" v="0"/>
          <ac:spMkLst>
            <pc:docMk/>
            <pc:sldMk cId="2116051079" sldId="264"/>
            <ac:spMk id="3" creationId="{493D6414-8A30-4C35-A7DE-54EEB06D8427}"/>
          </ac:spMkLst>
        </pc:spChg>
      </pc:sldChg>
      <pc:sldChg chg="modSp">
        <pc:chgData name="Dylan Lea" userId="a8d0374b42078949" providerId="LiveId" clId="{89086FFF-A253-4A35-9329-A749EFAE7A7D}" dt="2022-04-23T23:09:56.824" v="0"/>
        <pc:sldMkLst>
          <pc:docMk/>
          <pc:sldMk cId="36099289" sldId="265"/>
        </pc:sldMkLst>
        <pc:spChg chg="mod">
          <ac:chgData name="Dylan Lea" userId="a8d0374b42078949" providerId="LiveId" clId="{89086FFF-A253-4A35-9329-A749EFAE7A7D}" dt="2022-04-23T23:09:56.824" v="0"/>
          <ac:spMkLst>
            <pc:docMk/>
            <pc:sldMk cId="36099289" sldId="265"/>
            <ac:spMk id="3" creationId="{493D6414-8A30-4C35-A7DE-54EEB06D8427}"/>
          </ac:spMkLst>
        </pc:spChg>
      </pc:sldChg>
      <pc:sldChg chg="modSp">
        <pc:chgData name="Dylan Lea" userId="a8d0374b42078949" providerId="LiveId" clId="{89086FFF-A253-4A35-9329-A749EFAE7A7D}" dt="2022-04-23T23:09:56.824" v="0"/>
        <pc:sldMkLst>
          <pc:docMk/>
          <pc:sldMk cId="640009360" sldId="266"/>
        </pc:sldMkLst>
        <pc:spChg chg="mod">
          <ac:chgData name="Dylan Lea" userId="a8d0374b42078949" providerId="LiveId" clId="{89086FFF-A253-4A35-9329-A749EFAE7A7D}" dt="2022-04-23T23:09:56.824" v="0"/>
          <ac:spMkLst>
            <pc:docMk/>
            <pc:sldMk cId="640009360" sldId="266"/>
            <ac:spMk id="3" creationId="{493D6414-8A30-4C35-A7DE-54EEB06D8427}"/>
          </ac:spMkLst>
        </pc:spChg>
      </pc:sldChg>
      <pc:sldChg chg="modSp mod">
        <pc:chgData name="Dylan Lea" userId="a8d0374b42078949" providerId="LiveId" clId="{89086FFF-A253-4A35-9329-A749EFAE7A7D}" dt="2022-04-23T23:33:15.539" v="53" actId="20577"/>
        <pc:sldMkLst>
          <pc:docMk/>
          <pc:sldMk cId="385835159" sldId="267"/>
        </pc:sldMkLst>
        <pc:spChg chg="mod">
          <ac:chgData name="Dylan Lea" userId="a8d0374b42078949" providerId="LiveId" clId="{89086FFF-A253-4A35-9329-A749EFAE7A7D}" dt="2022-04-23T23:33:15.539" v="53" actId="20577"/>
          <ac:spMkLst>
            <pc:docMk/>
            <pc:sldMk cId="385835159" sldId="267"/>
            <ac:spMk id="2" creationId="{CF757468-4198-46E2-B552-CE459907F9A6}"/>
          </ac:spMkLst>
        </pc:spChg>
        <pc:spChg chg="mod">
          <ac:chgData name="Dylan Lea" userId="a8d0374b42078949" providerId="LiveId" clId="{89086FFF-A253-4A35-9329-A749EFAE7A7D}" dt="2022-04-23T23:33:11.404" v="40" actId="20577"/>
          <ac:spMkLst>
            <pc:docMk/>
            <pc:sldMk cId="385835159" sldId="267"/>
            <ac:spMk id="3" creationId="{493D6414-8A30-4C35-A7DE-54EEB06D8427}"/>
          </ac:spMkLst>
        </pc:spChg>
      </pc:sldChg>
      <pc:sldChg chg="modSp mod">
        <pc:chgData name="Dylan Lea" userId="a8d0374b42078949" providerId="LiveId" clId="{89086FFF-A253-4A35-9329-A749EFAE7A7D}" dt="2022-04-23T23:11:15.577" v="3" actId="20577"/>
        <pc:sldMkLst>
          <pc:docMk/>
          <pc:sldMk cId="1518943922" sldId="268"/>
        </pc:sldMkLst>
        <pc:spChg chg="mod">
          <ac:chgData name="Dylan Lea" userId="a8d0374b42078949" providerId="LiveId" clId="{89086FFF-A253-4A35-9329-A749EFAE7A7D}" dt="2022-04-23T23:09:56.824" v="0"/>
          <ac:spMkLst>
            <pc:docMk/>
            <pc:sldMk cId="1518943922" sldId="268"/>
            <ac:spMk id="2" creationId="{EE957D0F-BDEF-4D7D-A346-CE99E5514C67}"/>
          </ac:spMkLst>
        </pc:spChg>
        <pc:spChg chg="mod">
          <ac:chgData name="Dylan Lea" userId="a8d0374b42078949" providerId="LiveId" clId="{89086FFF-A253-4A35-9329-A749EFAE7A7D}" dt="2022-04-23T23:11:15.577" v="3" actId="20577"/>
          <ac:spMkLst>
            <pc:docMk/>
            <pc:sldMk cId="1518943922" sldId="268"/>
            <ac:spMk id="3" creationId="{A3A036D7-E083-4E22-ADE6-946C0B14654A}"/>
          </ac:spMkLst>
        </pc:spChg>
      </pc:sldChg>
      <pc:sldChg chg="modSp">
        <pc:chgData name="Dylan Lea" userId="a8d0374b42078949" providerId="LiveId" clId="{89086FFF-A253-4A35-9329-A749EFAE7A7D}" dt="2022-04-23T23:09:56.824" v="0"/>
        <pc:sldMkLst>
          <pc:docMk/>
          <pc:sldMk cId="4207285209" sldId="269"/>
        </pc:sldMkLst>
        <pc:graphicFrameChg chg="mod">
          <ac:chgData name="Dylan Lea" userId="a8d0374b42078949" providerId="LiveId" clId="{89086FFF-A253-4A35-9329-A749EFAE7A7D}" dt="2022-04-23T23:09:56.824" v="0"/>
          <ac:graphicFrameMkLst>
            <pc:docMk/>
            <pc:sldMk cId="4207285209" sldId="269"/>
            <ac:graphicFrameMk id="4" creationId="{1B850C3B-3A10-48E5-97E2-1BB3C991D5F0}"/>
          </ac:graphicFrameMkLst>
        </pc:graphicFrameChg>
      </pc:sldChg>
      <pc:sldChg chg="modSp">
        <pc:chgData name="Dylan Lea" userId="a8d0374b42078949" providerId="LiveId" clId="{89086FFF-A253-4A35-9329-A749EFAE7A7D}" dt="2022-04-23T23:09:56.824" v="0"/>
        <pc:sldMkLst>
          <pc:docMk/>
          <pc:sldMk cId="1638973590" sldId="271"/>
        </pc:sldMkLst>
        <pc:spChg chg="mod">
          <ac:chgData name="Dylan Lea" userId="a8d0374b42078949" providerId="LiveId" clId="{89086FFF-A253-4A35-9329-A749EFAE7A7D}" dt="2022-04-23T23:09:56.824" v="0"/>
          <ac:spMkLst>
            <pc:docMk/>
            <pc:sldMk cId="1638973590" sldId="271"/>
            <ac:spMk id="2" creationId="{EE957D0F-BDEF-4D7D-A346-CE99E5514C67}"/>
          </ac:spMkLst>
        </pc:spChg>
        <pc:spChg chg="mod">
          <ac:chgData name="Dylan Lea" userId="a8d0374b42078949" providerId="LiveId" clId="{89086FFF-A253-4A35-9329-A749EFAE7A7D}" dt="2022-04-23T23:09:56.824" v="0"/>
          <ac:spMkLst>
            <pc:docMk/>
            <pc:sldMk cId="1638973590" sldId="271"/>
            <ac:spMk id="3" creationId="{A3A036D7-E083-4E22-ADE6-946C0B14654A}"/>
          </ac:spMkLst>
        </pc:spChg>
      </pc:sldChg>
      <pc:sldChg chg="modSp">
        <pc:chgData name="Dylan Lea" userId="a8d0374b42078949" providerId="LiveId" clId="{89086FFF-A253-4A35-9329-A749EFAE7A7D}" dt="2022-04-23T23:09:56.824" v="0"/>
        <pc:sldMkLst>
          <pc:docMk/>
          <pc:sldMk cId="2137311405" sldId="272"/>
        </pc:sldMkLst>
        <pc:spChg chg="mod">
          <ac:chgData name="Dylan Lea" userId="a8d0374b42078949" providerId="LiveId" clId="{89086FFF-A253-4A35-9329-A749EFAE7A7D}" dt="2022-04-23T23:09:56.824" v="0"/>
          <ac:spMkLst>
            <pc:docMk/>
            <pc:sldMk cId="2137311405" sldId="272"/>
            <ac:spMk id="3" creationId="{A3A036D7-E083-4E22-ADE6-946C0B14654A}"/>
          </ac:spMkLst>
        </pc:spChg>
      </pc:sldChg>
      <pc:sldChg chg="addSp modSp add mod">
        <pc:chgData name="Dylan Lea" userId="a8d0374b42078949" providerId="LiveId" clId="{89086FFF-A253-4A35-9329-A749EFAE7A7D}" dt="2022-04-23T23:27:15.650" v="28" actId="1076"/>
        <pc:sldMkLst>
          <pc:docMk/>
          <pc:sldMk cId="495306291" sldId="273"/>
        </pc:sldMkLst>
        <pc:picChg chg="add mod modCrop">
          <ac:chgData name="Dylan Lea" userId="a8d0374b42078949" providerId="LiveId" clId="{89086FFF-A253-4A35-9329-A749EFAE7A7D}" dt="2022-04-23T23:27:15.650" v="28" actId="1076"/>
          <ac:picMkLst>
            <pc:docMk/>
            <pc:sldMk cId="495306291" sldId="273"/>
            <ac:picMk id="6" creationId="{6157ACCE-BE0A-4B72-93C4-5EF4E4DE4A6F}"/>
          </ac:picMkLst>
        </pc:picChg>
        <pc:picChg chg="add mod modCrop">
          <ac:chgData name="Dylan Lea" userId="a8d0374b42078949" providerId="LiveId" clId="{89086FFF-A253-4A35-9329-A749EFAE7A7D}" dt="2022-04-23T23:27:15.650" v="28" actId="1076"/>
          <ac:picMkLst>
            <pc:docMk/>
            <pc:sldMk cId="495306291" sldId="273"/>
            <ac:picMk id="7" creationId="{36DD1E41-92CB-4F2B-BF1F-75404DB25430}"/>
          </ac:picMkLst>
        </pc:picChg>
      </pc:sldChg>
      <pc:sldChg chg="addSp delSp modSp add mod">
        <pc:chgData name="Dylan Lea" userId="a8d0374b42078949" providerId="LiveId" clId="{89086FFF-A253-4A35-9329-A749EFAE7A7D}" dt="2022-04-23T23:31:39.849" v="34" actId="478"/>
        <pc:sldMkLst>
          <pc:docMk/>
          <pc:sldMk cId="3856533307" sldId="274"/>
        </pc:sldMkLst>
        <pc:picChg chg="del">
          <ac:chgData name="Dylan Lea" userId="a8d0374b42078949" providerId="LiveId" clId="{89086FFF-A253-4A35-9329-A749EFAE7A7D}" dt="2022-04-23T23:31:35.277" v="33" actId="478"/>
          <ac:picMkLst>
            <pc:docMk/>
            <pc:sldMk cId="3856533307" sldId="274"/>
            <ac:picMk id="5" creationId="{715878DC-7380-4FBB-BCD1-002083C7A4E2}"/>
          </ac:picMkLst>
        </pc:picChg>
        <pc:picChg chg="del">
          <ac:chgData name="Dylan Lea" userId="a8d0374b42078949" providerId="LiveId" clId="{89086FFF-A253-4A35-9329-A749EFAE7A7D}" dt="2022-04-23T23:31:39.849" v="34" actId="478"/>
          <ac:picMkLst>
            <pc:docMk/>
            <pc:sldMk cId="3856533307" sldId="274"/>
            <ac:picMk id="6" creationId="{6157ACCE-BE0A-4B72-93C4-5EF4E4DE4A6F}"/>
          </ac:picMkLst>
        </pc:picChg>
        <pc:picChg chg="del">
          <ac:chgData name="Dylan Lea" userId="a8d0374b42078949" providerId="LiveId" clId="{89086FFF-A253-4A35-9329-A749EFAE7A7D}" dt="2022-04-23T23:31:39.849" v="34" actId="478"/>
          <ac:picMkLst>
            <pc:docMk/>
            <pc:sldMk cId="3856533307" sldId="274"/>
            <ac:picMk id="7" creationId="{36DD1E41-92CB-4F2B-BF1F-75404DB25430}"/>
          </ac:picMkLst>
        </pc:picChg>
        <pc:picChg chg="add mod">
          <ac:chgData name="Dylan Lea" userId="a8d0374b42078949" providerId="LiveId" clId="{89086FFF-A253-4A35-9329-A749EFAE7A7D}" dt="2022-04-23T23:31:32.435" v="32" actId="1037"/>
          <ac:picMkLst>
            <pc:docMk/>
            <pc:sldMk cId="3856533307" sldId="274"/>
            <ac:picMk id="8" creationId="{D7D8B96B-5BAD-4CC8-8F6A-A03AEB552582}"/>
          </ac:picMkLst>
        </pc:picChg>
      </pc:sldChg>
      <pc:sldChg chg="addSp modSp new">
        <pc:chgData name="Dylan Lea" userId="a8d0374b42078949" providerId="LiveId" clId="{89086FFF-A253-4A35-9329-A749EFAE7A7D}" dt="2022-04-23T23:33:18.559" v="54"/>
        <pc:sldMkLst>
          <pc:docMk/>
          <pc:sldMk cId="3504894563" sldId="275"/>
        </pc:sldMkLst>
        <pc:picChg chg="add mod">
          <ac:chgData name="Dylan Lea" userId="a8d0374b42078949" providerId="LiveId" clId="{89086FFF-A253-4A35-9329-A749EFAE7A7D}" dt="2022-04-23T23:33:18.559" v="54"/>
          <ac:picMkLst>
            <pc:docMk/>
            <pc:sldMk cId="3504894563" sldId="275"/>
            <ac:picMk id="4" creationId="{07E70F5B-4DB6-46F4-875E-34ADC72E40F7}"/>
          </ac:picMkLst>
        </pc:picChg>
      </pc:sldChg>
      <pc:sldChg chg="new del">
        <pc:chgData name="Dylan Lea" userId="a8d0374b42078949" providerId="LiveId" clId="{89086FFF-A253-4A35-9329-A749EFAE7A7D}" dt="2022-04-24T00:23:57.177" v="58" actId="47"/>
        <pc:sldMkLst>
          <pc:docMk/>
          <pc:sldMk cId="860972101" sldId="276"/>
        </pc:sldMkLst>
      </pc:sldChg>
      <pc:sldChg chg="modSp add mod">
        <pc:chgData name="Dylan Lea" userId="a8d0374b42078949" providerId="LiveId" clId="{89086FFF-A253-4A35-9329-A749EFAE7A7D}" dt="2022-04-24T00:24:26.903" v="115" actId="20577"/>
        <pc:sldMkLst>
          <pc:docMk/>
          <pc:sldMk cId="672006058" sldId="277"/>
        </pc:sldMkLst>
        <pc:spChg chg="mod">
          <ac:chgData name="Dylan Lea" userId="a8d0374b42078949" providerId="LiveId" clId="{89086FFF-A253-4A35-9329-A749EFAE7A7D}" dt="2022-04-24T00:24:26.903" v="115" actId="20577"/>
          <ac:spMkLst>
            <pc:docMk/>
            <pc:sldMk cId="672006058" sldId="277"/>
            <ac:spMk id="3" creationId="{F4BFA58F-8753-4126-B24D-41F0FDA7D093}"/>
          </ac:spMkLst>
        </pc:spChg>
      </pc:sldChg>
      <pc:sldChg chg="modSp new mod">
        <pc:chgData name="Dylan Lea" userId="a8d0374b42078949" providerId="LiveId" clId="{89086FFF-A253-4A35-9329-A749EFAE7A7D}" dt="2022-04-24T03:04:57.512" v="517" actId="20577"/>
        <pc:sldMkLst>
          <pc:docMk/>
          <pc:sldMk cId="3165313233" sldId="278"/>
        </pc:sldMkLst>
        <pc:spChg chg="mod">
          <ac:chgData name="Dylan Lea" userId="a8d0374b42078949" providerId="LiveId" clId="{89086FFF-A253-4A35-9329-A749EFAE7A7D}" dt="2022-04-24T00:59:29.771" v="127" actId="20577"/>
          <ac:spMkLst>
            <pc:docMk/>
            <pc:sldMk cId="3165313233" sldId="278"/>
            <ac:spMk id="2" creationId="{A1938378-8FAB-4159-972A-2BE4002E87D4}"/>
          </ac:spMkLst>
        </pc:spChg>
        <pc:spChg chg="mod">
          <ac:chgData name="Dylan Lea" userId="a8d0374b42078949" providerId="LiveId" clId="{89086FFF-A253-4A35-9329-A749EFAE7A7D}" dt="2022-04-24T03:04:57.512" v="517" actId="20577"/>
          <ac:spMkLst>
            <pc:docMk/>
            <pc:sldMk cId="3165313233" sldId="278"/>
            <ac:spMk id="3" creationId="{14A04043-A8E0-4272-8E66-99BFA37E934B}"/>
          </ac:spMkLst>
        </pc:spChg>
      </pc:sldChg>
      <pc:sldChg chg="addSp modSp new">
        <pc:chgData name="Dylan Lea" userId="a8d0374b42078949" providerId="LiveId" clId="{89086FFF-A253-4A35-9329-A749EFAE7A7D}" dt="2022-04-24T01:18:24.810" v="376"/>
        <pc:sldMkLst>
          <pc:docMk/>
          <pc:sldMk cId="2410623175" sldId="279"/>
        </pc:sldMkLst>
        <pc:picChg chg="add mod">
          <ac:chgData name="Dylan Lea" userId="a8d0374b42078949" providerId="LiveId" clId="{89086FFF-A253-4A35-9329-A749EFAE7A7D}" dt="2022-04-24T01:18:24.810" v="376"/>
          <ac:picMkLst>
            <pc:docMk/>
            <pc:sldMk cId="2410623175" sldId="279"/>
            <ac:picMk id="4" creationId="{429E723E-56F5-40B8-BC8C-E7A4C0794ED4}"/>
          </ac:picMkLst>
        </pc:picChg>
      </pc:sldChg>
      <pc:sldChg chg="addSp new mod">
        <pc:chgData name="Dylan Lea" userId="a8d0374b42078949" providerId="LiveId" clId="{89086FFF-A253-4A35-9329-A749EFAE7A7D}" dt="2022-04-24T02:23:29.914" v="505" actId="22"/>
        <pc:sldMkLst>
          <pc:docMk/>
          <pc:sldMk cId="3910829600" sldId="280"/>
        </pc:sldMkLst>
        <pc:picChg chg="add">
          <ac:chgData name="Dylan Lea" userId="a8d0374b42078949" providerId="LiveId" clId="{89086FFF-A253-4A35-9329-A749EFAE7A7D}" dt="2022-04-24T02:23:29.914" v="505" actId="22"/>
          <ac:picMkLst>
            <pc:docMk/>
            <pc:sldMk cId="3910829600" sldId="280"/>
            <ac:picMk id="5" creationId="{47BE50D6-DE70-4D3A-A547-7F9038406B47}"/>
          </ac:picMkLst>
        </pc:picChg>
      </pc:sldChg>
      <pc:sldChg chg="addSp modSp new mod">
        <pc:chgData name="Dylan Lea" userId="a8d0374b42078949" providerId="LiveId" clId="{89086FFF-A253-4A35-9329-A749EFAE7A7D}" dt="2022-04-29T22:58:38.140" v="522" actId="20577"/>
        <pc:sldMkLst>
          <pc:docMk/>
          <pc:sldMk cId="1090157646" sldId="281"/>
        </pc:sldMkLst>
        <pc:spChg chg="mod">
          <ac:chgData name="Dylan Lea" userId="a8d0374b42078949" providerId="LiveId" clId="{89086FFF-A253-4A35-9329-A749EFAE7A7D}" dt="2022-04-29T22:58:38.140" v="522" actId="20577"/>
          <ac:spMkLst>
            <pc:docMk/>
            <pc:sldMk cId="1090157646" sldId="281"/>
            <ac:spMk id="2" creationId="{7EC0D73F-0D72-4F26-9ECF-BE9871F4F685}"/>
          </ac:spMkLst>
        </pc:spChg>
        <pc:picChg chg="add mod modCrop">
          <ac:chgData name="Dylan Lea" userId="a8d0374b42078949" providerId="LiveId" clId="{89086FFF-A253-4A35-9329-A749EFAE7A7D}" dt="2022-04-24T12:24:08.224" v="521" actId="732"/>
          <ac:picMkLst>
            <pc:docMk/>
            <pc:sldMk cId="1090157646" sldId="281"/>
            <ac:picMk id="5" creationId="{2255F0ED-794F-469B-A966-24515CA48E4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E2A05A-A26F-48C6-B9AE-1057AE0E5625}"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GB"/>
        </a:p>
      </dgm:t>
    </dgm:pt>
    <dgm:pt modelId="{7B3D8749-1578-4D39-B763-5D0143710242}">
      <dgm:prSet phldrT="[Text]"/>
      <dgm:spPr/>
      <dgm:t>
        <a:bodyPr/>
        <a:lstStyle/>
        <a:p>
          <a:r>
            <a:rPr lang="en-GB" dirty="0"/>
            <a:t>On-Chain Data</a:t>
          </a:r>
        </a:p>
      </dgm:t>
    </dgm:pt>
    <dgm:pt modelId="{57A0C0E1-99D3-4842-AAF9-DF80A50D8F26}" type="parTrans" cxnId="{F2614279-A758-4051-B5FB-DAB32A065068}">
      <dgm:prSet/>
      <dgm:spPr/>
      <dgm:t>
        <a:bodyPr/>
        <a:lstStyle/>
        <a:p>
          <a:endParaRPr lang="en-GB"/>
        </a:p>
      </dgm:t>
    </dgm:pt>
    <dgm:pt modelId="{7A9A90B4-BF6F-4881-AAA4-1E2AED642366}" type="sibTrans" cxnId="{F2614279-A758-4051-B5FB-DAB32A065068}">
      <dgm:prSet/>
      <dgm:spPr/>
      <dgm:t>
        <a:bodyPr/>
        <a:lstStyle/>
        <a:p>
          <a:endParaRPr lang="en-GB"/>
        </a:p>
      </dgm:t>
    </dgm:pt>
    <dgm:pt modelId="{3D378D0A-931F-48EA-9FE2-A39C13151375}">
      <dgm:prSet phldrT="[Text]"/>
      <dgm:spPr/>
      <dgm:t>
        <a:bodyPr/>
        <a:lstStyle/>
        <a:p>
          <a:pPr>
            <a:buNone/>
          </a:pPr>
          <a:r>
            <a:rPr lang="en-GB" dirty="0"/>
            <a:t>Function: </a:t>
          </a:r>
          <a:r>
            <a:rPr lang="en-GB" dirty="0" err="1"/>
            <a:t>multicall</a:t>
          </a:r>
          <a:r>
            <a:rPr lang="en-GB" dirty="0"/>
            <a:t>(uint256 deadline, bytes[] data)</a:t>
          </a:r>
        </a:p>
      </dgm:t>
    </dgm:pt>
    <dgm:pt modelId="{4E0EAC54-12B3-4F5D-AE53-A6DDDC67FDBD}" type="sibTrans" cxnId="{7C46EFE6-949B-403B-8CDF-5CF42918A292}">
      <dgm:prSet/>
      <dgm:spPr/>
      <dgm:t>
        <a:bodyPr/>
        <a:lstStyle/>
        <a:p>
          <a:endParaRPr lang="en-GB"/>
        </a:p>
      </dgm:t>
    </dgm:pt>
    <dgm:pt modelId="{CD7CB304-D00C-4657-A67C-ED3A45A7B27F}" type="parTrans" cxnId="{7C46EFE6-949B-403B-8CDF-5CF42918A292}">
      <dgm:prSet/>
      <dgm:spPr/>
      <dgm:t>
        <a:bodyPr/>
        <a:lstStyle/>
        <a:p>
          <a:endParaRPr lang="en-GB"/>
        </a:p>
      </dgm:t>
    </dgm:pt>
    <dgm:pt modelId="{015D920F-1A7E-4F5A-BBE1-2BD72282BA41}">
      <dgm:prSet/>
      <dgm:spPr/>
      <dgm:t>
        <a:bodyPr/>
        <a:lstStyle/>
        <a:p>
          <a:pPr>
            <a:buNone/>
          </a:pPr>
          <a:endParaRPr lang="en-GB" dirty="0"/>
        </a:p>
      </dgm:t>
    </dgm:pt>
    <dgm:pt modelId="{FBCB7627-477C-4394-8D5F-85D92F887A5B}" type="sibTrans" cxnId="{2113F773-865D-4D53-B508-6F2746D1E7FD}">
      <dgm:prSet/>
      <dgm:spPr/>
      <dgm:t>
        <a:bodyPr/>
        <a:lstStyle/>
        <a:p>
          <a:endParaRPr lang="en-GB"/>
        </a:p>
      </dgm:t>
    </dgm:pt>
    <dgm:pt modelId="{6795F1F3-7D9F-41F8-A609-B0016ECB8110}" type="parTrans" cxnId="{2113F773-865D-4D53-B508-6F2746D1E7FD}">
      <dgm:prSet/>
      <dgm:spPr/>
      <dgm:t>
        <a:bodyPr/>
        <a:lstStyle/>
        <a:p>
          <a:endParaRPr lang="en-GB"/>
        </a:p>
      </dgm:t>
    </dgm:pt>
    <dgm:pt modelId="{4C3C73B0-7EE4-4258-974D-310188541B62}">
      <dgm:prSet/>
      <dgm:spPr/>
      <dgm:t>
        <a:bodyPr/>
        <a:lstStyle/>
        <a:p>
          <a:pPr>
            <a:buNone/>
          </a:pPr>
          <a:r>
            <a:rPr lang="en-GB" dirty="0"/>
            <a:t>MethodID: 0x5ae401dc</a:t>
          </a:r>
        </a:p>
      </dgm:t>
    </dgm:pt>
    <dgm:pt modelId="{471A78A6-D9F0-4447-8D7B-30FAB191B809}" type="sibTrans" cxnId="{6517F6F5-6E3E-4E6D-89C3-D21377138391}">
      <dgm:prSet/>
      <dgm:spPr/>
      <dgm:t>
        <a:bodyPr/>
        <a:lstStyle/>
        <a:p>
          <a:endParaRPr lang="en-GB"/>
        </a:p>
      </dgm:t>
    </dgm:pt>
    <dgm:pt modelId="{9097B28A-4C5C-422D-BB56-CAC110DEF8D4}" type="parTrans" cxnId="{6517F6F5-6E3E-4E6D-89C3-D21377138391}">
      <dgm:prSet/>
      <dgm:spPr/>
      <dgm:t>
        <a:bodyPr/>
        <a:lstStyle/>
        <a:p>
          <a:endParaRPr lang="en-GB"/>
        </a:p>
      </dgm:t>
    </dgm:pt>
    <dgm:pt modelId="{B3617EEA-8C8D-46C3-851C-A9253C710597}">
      <dgm:prSet/>
      <dgm:spPr/>
      <dgm:t>
        <a:bodyPr/>
        <a:lstStyle/>
        <a:p>
          <a:pPr>
            <a:buNone/>
          </a:pPr>
          <a:r>
            <a:rPr lang="en-GB" dirty="0"/>
            <a:t>[0]:  0000000000000000000000000000000000000000000000000000000062647eba</a:t>
          </a:r>
        </a:p>
      </dgm:t>
    </dgm:pt>
    <dgm:pt modelId="{DA2DE331-A661-44DC-A342-9045C628772B}" type="sibTrans" cxnId="{E76392A4-F793-47C6-A375-9029E4E44C80}">
      <dgm:prSet/>
      <dgm:spPr/>
      <dgm:t>
        <a:bodyPr/>
        <a:lstStyle/>
        <a:p>
          <a:endParaRPr lang="en-GB"/>
        </a:p>
      </dgm:t>
    </dgm:pt>
    <dgm:pt modelId="{4683CB26-7741-42EA-8302-EAD7B8422FA0}" type="parTrans" cxnId="{E76392A4-F793-47C6-A375-9029E4E44C80}">
      <dgm:prSet/>
      <dgm:spPr/>
      <dgm:t>
        <a:bodyPr/>
        <a:lstStyle/>
        <a:p>
          <a:endParaRPr lang="en-GB"/>
        </a:p>
      </dgm:t>
    </dgm:pt>
    <dgm:pt modelId="{8691F822-90F9-4610-B70C-718F6C480127}">
      <dgm:prSet/>
      <dgm:spPr/>
      <dgm:t>
        <a:bodyPr/>
        <a:lstStyle/>
        <a:p>
          <a:pPr>
            <a:buNone/>
          </a:pPr>
          <a:r>
            <a:rPr lang="en-GB" dirty="0"/>
            <a:t>[1]:  0000000000000000000000000000000000000000000000000000000000000040</a:t>
          </a:r>
        </a:p>
      </dgm:t>
    </dgm:pt>
    <dgm:pt modelId="{684CC9C8-D86D-4909-ACE3-5A9A286718AE}" type="sibTrans" cxnId="{BEE0DC88-75F8-4454-BBC5-D29160B11337}">
      <dgm:prSet/>
      <dgm:spPr/>
      <dgm:t>
        <a:bodyPr/>
        <a:lstStyle/>
        <a:p>
          <a:endParaRPr lang="en-GB"/>
        </a:p>
      </dgm:t>
    </dgm:pt>
    <dgm:pt modelId="{2E011153-E549-4548-A221-C699F99945A0}" type="parTrans" cxnId="{BEE0DC88-75F8-4454-BBC5-D29160B11337}">
      <dgm:prSet/>
      <dgm:spPr/>
      <dgm:t>
        <a:bodyPr/>
        <a:lstStyle/>
        <a:p>
          <a:endParaRPr lang="en-GB"/>
        </a:p>
      </dgm:t>
    </dgm:pt>
    <dgm:pt modelId="{CCF26747-B81F-4721-AB0C-B3697F13C644}">
      <dgm:prSet/>
      <dgm:spPr/>
      <dgm:t>
        <a:bodyPr/>
        <a:lstStyle/>
        <a:p>
          <a:pPr>
            <a:buNone/>
          </a:pPr>
          <a:r>
            <a:rPr lang="en-GB" dirty="0"/>
            <a:t>[2]:  0000000000000000000000000000000000000000000000000000000000000001</a:t>
          </a:r>
        </a:p>
      </dgm:t>
    </dgm:pt>
    <dgm:pt modelId="{64D15AB4-90DF-4E6B-9527-6F64008579D0}" type="sibTrans" cxnId="{68F944F7-3068-49B3-A0B8-67AD6185697B}">
      <dgm:prSet/>
      <dgm:spPr/>
      <dgm:t>
        <a:bodyPr/>
        <a:lstStyle/>
        <a:p>
          <a:endParaRPr lang="en-GB"/>
        </a:p>
      </dgm:t>
    </dgm:pt>
    <dgm:pt modelId="{FB4740FF-9B47-4061-98EC-CBB3AFA5E518}" type="parTrans" cxnId="{68F944F7-3068-49B3-A0B8-67AD6185697B}">
      <dgm:prSet/>
      <dgm:spPr/>
      <dgm:t>
        <a:bodyPr/>
        <a:lstStyle/>
        <a:p>
          <a:endParaRPr lang="en-GB"/>
        </a:p>
      </dgm:t>
    </dgm:pt>
    <dgm:pt modelId="{23F8C98C-6D8C-421B-974C-CCC342A8F795}">
      <dgm:prSet/>
      <dgm:spPr/>
      <dgm:t>
        <a:bodyPr/>
        <a:lstStyle/>
        <a:p>
          <a:pPr>
            <a:buNone/>
          </a:pPr>
          <a:r>
            <a:rPr lang="en-GB" dirty="0"/>
            <a:t>[3]:  0000000000000000000000000000000000000000000000000000000000000020</a:t>
          </a:r>
        </a:p>
      </dgm:t>
    </dgm:pt>
    <dgm:pt modelId="{1ED39FF4-1217-4166-A3CD-051E28DB1A03}" type="sibTrans" cxnId="{171F64DD-91BE-42E6-8A04-C91F26859B4B}">
      <dgm:prSet/>
      <dgm:spPr/>
      <dgm:t>
        <a:bodyPr/>
        <a:lstStyle/>
        <a:p>
          <a:endParaRPr lang="en-GB"/>
        </a:p>
      </dgm:t>
    </dgm:pt>
    <dgm:pt modelId="{CB21DA79-6869-4F3F-9D8A-518A45CF197E}" type="parTrans" cxnId="{171F64DD-91BE-42E6-8A04-C91F26859B4B}">
      <dgm:prSet/>
      <dgm:spPr/>
      <dgm:t>
        <a:bodyPr/>
        <a:lstStyle/>
        <a:p>
          <a:endParaRPr lang="en-GB"/>
        </a:p>
      </dgm:t>
    </dgm:pt>
    <dgm:pt modelId="{4B8056FB-E77F-4593-8A09-4418FAE68D01}">
      <dgm:prSet phldrT="[Text]"/>
      <dgm:spPr/>
      <dgm:t>
        <a:bodyPr/>
        <a:lstStyle/>
        <a:p>
          <a:r>
            <a:rPr lang="en-GB" dirty="0"/>
            <a:t>Dune Analytic Data</a:t>
          </a:r>
        </a:p>
      </dgm:t>
    </dgm:pt>
    <dgm:pt modelId="{99B9AF98-E237-42EE-838F-0EF2BEE7A98B}" type="sibTrans" cxnId="{62DFB5BD-27DE-48BC-9826-CFCC0BBB275A}">
      <dgm:prSet/>
      <dgm:spPr/>
      <dgm:t>
        <a:bodyPr/>
        <a:lstStyle/>
        <a:p>
          <a:endParaRPr lang="en-GB"/>
        </a:p>
      </dgm:t>
    </dgm:pt>
    <dgm:pt modelId="{8F945B51-E7E0-40AE-A24C-056198600650}" type="parTrans" cxnId="{62DFB5BD-27DE-48BC-9826-CFCC0BBB275A}">
      <dgm:prSet/>
      <dgm:spPr/>
      <dgm:t>
        <a:bodyPr/>
        <a:lstStyle/>
        <a:p>
          <a:endParaRPr lang="en-GB"/>
        </a:p>
      </dgm:t>
    </dgm:pt>
    <dgm:pt modelId="{6D403440-413B-4D47-9E1F-C582CA257F5F}">
      <dgm:prSet phldrT="[Text]" custT="1"/>
      <dgm:spPr/>
      <dgm:t>
        <a:bodyPr/>
        <a:lstStyle/>
        <a:p>
          <a:pPr>
            <a:buNone/>
          </a:pPr>
          <a:r>
            <a:rPr lang="en-GB" sz="900" dirty="0"/>
            <a:t>2022-0420T00:00:53+00:00,APE,WETH,4302.59222412472,18.614072015625,Uniswap,DEX,57654.7712,\x56178a0…</a:t>
          </a:r>
        </a:p>
      </dgm:t>
    </dgm:pt>
    <dgm:pt modelId="{7230C54A-6279-4B32-8D29-DFAA2D190F5A}" type="sibTrans" cxnId="{DCD3ABA9-1F69-453D-BC8A-BF4D105CBA93}">
      <dgm:prSet/>
      <dgm:spPr/>
      <dgm:t>
        <a:bodyPr/>
        <a:lstStyle/>
        <a:p>
          <a:endParaRPr lang="en-GB"/>
        </a:p>
      </dgm:t>
    </dgm:pt>
    <dgm:pt modelId="{B591A37B-74ED-4A0C-A6F8-C844B8F478D1}" type="parTrans" cxnId="{DCD3ABA9-1F69-453D-BC8A-BF4D105CBA93}">
      <dgm:prSet/>
      <dgm:spPr/>
      <dgm:t>
        <a:bodyPr/>
        <a:lstStyle/>
        <a:p>
          <a:endParaRPr lang="en-GB"/>
        </a:p>
      </dgm:t>
    </dgm:pt>
    <dgm:pt modelId="{EAFD17C0-167B-4CBA-910A-D8F04610868A}">
      <dgm:prSet custT="1"/>
      <dgm:spPr/>
      <dgm:t>
        <a:bodyPr/>
        <a:lstStyle/>
        <a:p>
          <a:pPr>
            <a:buNone/>
          </a:pPr>
          <a:r>
            <a:rPr lang="en-GB" sz="900" dirty="0"/>
            <a:t>2022-04-20T00:01:55+00:00,TUSD,WETH,10000,3.225546,0x API,Aggregator,10004.98,\x74de5…</a:t>
          </a:r>
        </a:p>
      </dgm:t>
    </dgm:pt>
    <dgm:pt modelId="{B135AEE9-5661-4885-9E1E-6196B0DDCD3E}" type="sibTrans" cxnId="{3484BAF6-FAA0-4778-A460-6D47C3E58972}">
      <dgm:prSet/>
      <dgm:spPr/>
      <dgm:t>
        <a:bodyPr/>
        <a:lstStyle/>
        <a:p>
          <a:endParaRPr lang="en-GB"/>
        </a:p>
      </dgm:t>
    </dgm:pt>
    <dgm:pt modelId="{7125CEBC-0281-4472-B404-12B503FA415A}" type="parTrans" cxnId="{3484BAF6-FAA0-4778-A460-6D47C3E58972}">
      <dgm:prSet/>
      <dgm:spPr/>
      <dgm:t>
        <a:bodyPr/>
        <a:lstStyle/>
        <a:p>
          <a:endParaRPr lang="en-GB"/>
        </a:p>
      </dgm:t>
    </dgm:pt>
    <dgm:pt modelId="{7B0A23A6-04FD-4133-AB74-227ECB645363}">
      <dgm:prSet custT="1"/>
      <dgm:spPr/>
      <dgm:t>
        <a:bodyPr/>
        <a:lstStyle/>
        <a:p>
          <a:pPr>
            <a:buNone/>
          </a:pPr>
          <a:r>
            <a:rPr lang="fr-FR" sz="900" dirty="0"/>
            <a:t>2022-04-20T00:01:55+00:00,TUSD,WETH,10000,3.225546,0x Native,DEX,10004.98,\x74de5d…</a:t>
          </a:r>
          <a:endParaRPr lang="en-GB" sz="900" dirty="0"/>
        </a:p>
      </dgm:t>
    </dgm:pt>
    <dgm:pt modelId="{13FF5434-18FE-4DBE-B09E-CA5BC53CC601}" type="sibTrans" cxnId="{4E2A01C2-5A11-45DD-9FF6-09B95D3A0C43}">
      <dgm:prSet/>
      <dgm:spPr/>
      <dgm:t>
        <a:bodyPr/>
        <a:lstStyle/>
        <a:p>
          <a:endParaRPr lang="en-GB"/>
        </a:p>
      </dgm:t>
    </dgm:pt>
    <dgm:pt modelId="{47A583F9-057A-493F-A520-2893324ABDBF}" type="parTrans" cxnId="{4E2A01C2-5A11-45DD-9FF6-09B95D3A0C43}">
      <dgm:prSet/>
      <dgm:spPr/>
      <dgm:t>
        <a:bodyPr/>
        <a:lstStyle/>
        <a:p>
          <a:endParaRPr lang="en-GB"/>
        </a:p>
      </dgm:t>
    </dgm:pt>
    <dgm:pt modelId="{7A644837-D3FC-4063-A4F3-B83F44572FFB}">
      <dgm:prSet custT="1"/>
      <dgm:spPr/>
      <dgm:t>
        <a:bodyPr/>
        <a:lstStyle/>
        <a:p>
          <a:pPr>
            <a:buNone/>
          </a:pPr>
          <a:endParaRPr lang="en-GB" sz="900" dirty="0"/>
        </a:p>
      </dgm:t>
    </dgm:pt>
    <dgm:pt modelId="{28E8D088-9B94-4C34-8AE0-B24FFAD6CC6A}" type="sibTrans" cxnId="{5A891BC3-0AD0-475E-9CFD-FE35F538E8C2}">
      <dgm:prSet/>
      <dgm:spPr/>
      <dgm:t>
        <a:bodyPr/>
        <a:lstStyle/>
        <a:p>
          <a:endParaRPr lang="en-GB"/>
        </a:p>
      </dgm:t>
    </dgm:pt>
    <dgm:pt modelId="{B8CA393E-7A50-48DE-A004-CCD808C720E2}" type="parTrans" cxnId="{5A891BC3-0AD0-475E-9CFD-FE35F538E8C2}">
      <dgm:prSet/>
      <dgm:spPr/>
      <dgm:t>
        <a:bodyPr/>
        <a:lstStyle/>
        <a:p>
          <a:endParaRPr lang="en-GB"/>
        </a:p>
      </dgm:t>
    </dgm:pt>
    <dgm:pt modelId="{17AF1899-3DD1-4688-B8B1-521001B342A8}">
      <dgm:prSet phldrT="[Text]"/>
      <dgm:spPr/>
      <dgm:t>
        <a:bodyPr/>
        <a:lstStyle/>
        <a:p>
          <a:r>
            <a:rPr lang="en-GB" dirty="0"/>
            <a:t>Semantic JSONL</a:t>
          </a:r>
        </a:p>
      </dgm:t>
    </dgm:pt>
    <dgm:pt modelId="{4B0768E0-DE5E-4A41-89E8-3E64A63684EA}" type="sibTrans" cxnId="{90EA1E90-3CFB-47B6-BCA8-A77E9A19EBDD}">
      <dgm:prSet/>
      <dgm:spPr/>
      <dgm:t>
        <a:bodyPr/>
        <a:lstStyle/>
        <a:p>
          <a:endParaRPr lang="en-GB"/>
        </a:p>
      </dgm:t>
    </dgm:pt>
    <dgm:pt modelId="{1BD42EC9-7592-4F8E-A004-97620E559E6E}" type="parTrans" cxnId="{90EA1E90-3CFB-47B6-BCA8-A77E9A19EBDD}">
      <dgm:prSet/>
      <dgm:spPr/>
      <dgm:t>
        <a:bodyPr/>
        <a:lstStyle/>
        <a:p>
          <a:endParaRPr lang="en-GB"/>
        </a:p>
      </dgm:t>
    </dgm:pt>
    <dgm:pt modelId="{52B31B50-EB67-46C0-B64C-9085462D487E}">
      <dgm:prSet phldrT="[Text]"/>
      <dgm:spPr/>
      <dgm:t>
        <a:bodyPr/>
        <a:lstStyle/>
        <a:p>
          <a:pPr>
            <a:buNone/>
          </a:pPr>
          <a:r>
            <a:rPr lang="en-GB" dirty="0"/>
            <a:t>The block time is 2022-04-20T00:00:53+00:00. The token a symbol is APE. The token b symbol is WETH. The token a amount is 4302.59222412472. The token b amount is 18.614072015625. The project is </a:t>
          </a:r>
          <a:r>
            <a:rPr lang="en-GB" dirty="0" err="1"/>
            <a:t>Uniswap</a:t>
          </a:r>
          <a:r>
            <a:rPr lang="en-GB" dirty="0"/>
            <a:t>. The category is DEX. The </a:t>
          </a:r>
          <a:r>
            <a:rPr lang="en-GB" dirty="0" err="1"/>
            <a:t>usd</a:t>
          </a:r>
          <a:r>
            <a:rPr lang="en-GB" dirty="0"/>
            <a:t> amount is 57654.7358032712. The trader a is \\x56178a0d5f301baf6cf3e1cd53d9863437345bf9</a:t>
          </a:r>
        </a:p>
      </dgm:t>
    </dgm:pt>
    <dgm:pt modelId="{3650B642-CB0A-4EF5-91B6-879D68594861}" type="sibTrans" cxnId="{C31A2A70-9528-4A9E-989D-F8E95C28C64C}">
      <dgm:prSet/>
      <dgm:spPr/>
      <dgm:t>
        <a:bodyPr/>
        <a:lstStyle/>
        <a:p>
          <a:endParaRPr lang="en-GB"/>
        </a:p>
      </dgm:t>
    </dgm:pt>
    <dgm:pt modelId="{5D7B02E1-639F-46D7-9358-1D2F10C76F41}" type="parTrans" cxnId="{C31A2A70-9528-4A9E-989D-F8E95C28C64C}">
      <dgm:prSet/>
      <dgm:spPr/>
      <dgm:t>
        <a:bodyPr/>
        <a:lstStyle/>
        <a:p>
          <a:endParaRPr lang="en-GB"/>
        </a:p>
      </dgm:t>
    </dgm:pt>
    <dgm:pt modelId="{A56142EB-194E-472B-829B-8F6D2AE944B7}">
      <dgm:prSet/>
      <dgm:spPr/>
      <dgm:t>
        <a:bodyPr/>
        <a:lstStyle/>
        <a:p>
          <a:r>
            <a:rPr lang="en-GB" dirty="0"/>
            <a:t>GPT-3 Response</a:t>
          </a:r>
        </a:p>
      </dgm:t>
    </dgm:pt>
    <dgm:pt modelId="{44CC9E7A-2364-42D6-8159-005470FD63D4}" type="sibTrans" cxnId="{A32E3118-9B7C-4C33-8EC1-561DE3A0D0C8}">
      <dgm:prSet/>
      <dgm:spPr/>
      <dgm:t>
        <a:bodyPr/>
        <a:lstStyle/>
        <a:p>
          <a:endParaRPr lang="en-GB"/>
        </a:p>
      </dgm:t>
    </dgm:pt>
    <dgm:pt modelId="{3565A826-C1B1-4C71-AB37-40E2E641BBE7}" type="parTrans" cxnId="{A32E3118-9B7C-4C33-8EC1-561DE3A0D0C8}">
      <dgm:prSet/>
      <dgm:spPr/>
      <dgm:t>
        <a:bodyPr/>
        <a:lstStyle/>
        <a:p>
          <a:endParaRPr lang="en-GB"/>
        </a:p>
      </dgm:t>
    </dgm:pt>
    <dgm:pt modelId="{D84365A8-F5A0-4A4D-B3E8-309DA8A6AD67}">
      <dgm:prSet/>
      <dgm:spPr/>
      <dgm:t>
        <a:bodyPr/>
        <a:lstStyle/>
        <a:p>
          <a:pPr>
            <a:buNone/>
          </a:pPr>
          <a:r>
            <a:rPr lang="en-GB" b="0" i="0" dirty="0"/>
            <a:t>A trade of 4.61917998594287 ETH for 100,000.0 DOGE on </a:t>
          </a:r>
          <a:r>
            <a:rPr lang="en-GB" b="0" i="0" dirty="0" err="1"/>
            <a:t>Uniswap</a:t>
          </a:r>
          <a:r>
            <a:rPr lang="en-GB" b="0" i="0" dirty="0"/>
            <a:t>, worth approximately $14,602.0593879629 USD</a:t>
          </a:r>
          <a:endParaRPr lang="en-GB" b="0" dirty="0"/>
        </a:p>
      </dgm:t>
    </dgm:pt>
    <dgm:pt modelId="{CE07BC29-02C2-490F-9291-5B790C556E98}" type="sibTrans" cxnId="{6F070FF7-9418-4A0C-8C3A-86239BE2437C}">
      <dgm:prSet/>
      <dgm:spPr/>
      <dgm:t>
        <a:bodyPr/>
        <a:lstStyle/>
        <a:p>
          <a:endParaRPr lang="en-GB"/>
        </a:p>
      </dgm:t>
    </dgm:pt>
    <dgm:pt modelId="{2FBAFC4B-47AF-4054-86C4-032F25449C44}" type="parTrans" cxnId="{6F070FF7-9418-4A0C-8C3A-86239BE2437C}">
      <dgm:prSet/>
      <dgm:spPr/>
      <dgm:t>
        <a:bodyPr/>
        <a:lstStyle/>
        <a:p>
          <a:endParaRPr lang="en-GB"/>
        </a:p>
      </dgm:t>
    </dgm:pt>
    <dgm:pt modelId="{BB80BC32-DC48-4531-94AA-FFAB02B45147}" type="pres">
      <dgm:prSet presAssocID="{FDE2A05A-A26F-48C6-B9AE-1057AE0E5625}" presName="rootnode" presStyleCnt="0">
        <dgm:presLayoutVars>
          <dgm:chMax/>
          <dgm:chPref/>
          <dgm:dir/>
          <dgm:animLvl val="lvl"/>
        </dgm:presLayoutVars>
      </dgm:prSet>
      <dgm:spPr/>
    </dgm:pt>
    <dgm:pt modelId="{6B000F64-D1E9-42C6-9FD1-FCFE11DC3E74}" type="pres">
      <dgm:prSet presAssocID="{7B3D8749-1578-4D39-B763-5D0143710242}" presName="composite" presStyleCnt="0"/>
      <dgm:spPr/>
    </dgm:pt>
    <dgm:pt modelId="{6D21946F-CB57-460E-B64E-E87AD9C47D55}" type="pres">
      <dgm:prSet presAssocID="{7B3D8749-1578-4D39-B763-5D0143710242}" presName="bentUpArrow1" presStyleLbl="alignImgPlace1" presStyleIdx="0" presStyleCnt="3" custLinFactNeighborX="-38630" custLinFactNeighborY="-48306"/>
      <dgm:spPr/>
    </dgm:pt>
    <dgm:pt modelId="{6233FDBE-27D9-4307-8989-3531933AEDB7}" type="pres">
      <dgm:prSet presAssocID="{7B3D8749-1578-4D39-B763-5D0143710242}" presName="ParentText" presStyleLbl="node1" presStyleIdx="0" presStyleCnt="4" custLinFactNeighborX="-53684" custLinFactNeighborY="-58896">
        <dgm:presLayoutVars>
          <dgm:chMax val="1"/>
          <dgm:chPref val="1"/>
          <dgm:bulletEnabled val="1"/>
        </dgm:presLayoutVars>
      </dgm:prSet>
      <dgm:spPr/>
    </dgm:pt>
    <dgm:pt modelId="{88D5B82F-7814-4EA5-A1C8-2546BE74FA46}" type="pres">
      <dgm:prSet presAssocID="{7B3D8749-1578-4D39-B763-5D0143710242}" presName="ChildText" presStyleLbl="revTx" presStyleIdx="0" presStyleCnt="4" custScaleX="686818" custScaleY="227057" custLinFactX="100000" custLinFactNeighborX="124204" custLinFactNeighborY="-50841">
        <dgm:presLayoutVars>
          <dgm:chMax val="0"/>
          <dgm:chPref val="0"/>
          <dgm:bulletEnabled val="1"/>
        </dgm:presLayoutVars>
      </dgm:prSet>
      <dgm:spPr/>
    </dgm:pt>
    <dgm:pt modelId="{5A445730-AA95-43A5-9F05-025EFB2C5C1E}" type="pres">
      <dgm:prSet presAssocID="{7A9A90B4-BF6F-4881-AAA4-1E2AED642366}" presName="sibTrans" presStyleCnt="0"/>
      <dgm:spPr/>
    </dgm:pt>
    <dgm:pt modelId="{C2DE511D-459D-462A-9720-358737D5E33E}" type="pres">
      <dgm:prSet presAssocID="{4B8056FB-E77F-4593-8A09-4418FAE68D01}" presName="composite" presStyleCnt="0"/>
      <dgm:spPr/>
    </dgm:pt>
    <dgm:pt modelId="{3CA0DA91-DB9D-497C-AF39-AB3879F7DB6A}" type="pres">
      <dgm:prSet presAssocID="{4B8056FB-E77F-4593-8A09-4418FAE68D01}" presName="bentUpArrow1" presStyleLbl="alignImgPlace1" presStyleIdx="1" presStyleCnt="3" custLinFactX="-100000" custLinFactNeighborX="-146795" custLinFactNeighborY="-13433"/>
      <dgm:spPr/>
    </dgm:pt>
    <dgm:pt modelId="{81511721-18E1-4832-919D-61BB2674A76C}" type="pres">
      <dgm:prSet presAssocID="{4B8056FB-E77F-4593-8A09-4418FAE68D01}" presName="ParentText" presStyleLbl="node1" presStyleIdx="1" presStyleCnt="4" custLinFactX="-97353" custLinFactNeighborX="-100000" custLinFactNeighborY="-21042">
        <dgm:presLayoutVars>
          <dgm:chMax val="1"/>
          <dgm:chPref val="1"/>
          <dgm:bulletEnabled val="1"/>
        </dgm:presLayoutVars>
      </dgm:prSet>
      <dgm:spPr/>
    </dgm:pt>
    <dgm:pt modelId="{16057CA0-5E2F-4C86-AB98-C0C737664B8A}" type="pres">
      <dgm:prSet presAssocID="{4B8056FB-E77F-4593-8A09-4418FAE68D01}" presName="ChildText" presStyleLbl="revTx" presStyleIdx="1" presStyleCnt="4" custScaleX="725992" custLinFactNeighborX="46762" custLinFactNeighborY="-31231">
        <dgm:presLayoutVars>
          <dgm:chMax val="0"/>
          <dgm:chPref val="0"/>
          <dgm:bulletEnabled val="1"/>
        </dgm:presLayoutVars>
      </dgm:prSet>
      <dgm:spPr/>
    </dgm:pt>
    <dgm:pt modelId="{245A4602-66EE-41AA-9DF2-0F1221A5CFC6}" type="pres">
      <dgm:prSet presAssocID="{99B9AF98-E237-42EE-838F-0EF2BEE7A98B}" presName="sibTrans" presStyleCnt="0"/>
      <dgm:spPr/>
    </dgm:pt>
    <dgm:pt modelId="{285D0D66-76C8-4839-B8E1-CB4E6DA101C5}" type="pres">
      <dgm:prSet presAssocID="{17AF1899-3DD1-4688-B8B1-521001B342A8}" presName="composite" presStyleCnt="0"/>
      <dgm:spPr/>
    </dgm:pt>
    <dgm:pt modelId="{B937FE84-51F3-4382-89C0-E94F23E67C1C}" type="pres">
      <dgm:prSet presAssocID="{17AF1899-3DD1-4688-B8B1-521001B342A8}" presName="bentUpArrow1" presStyleLbl="alignImgPlace1" presStyleIdx="2" presStyleCnt="3" custLinFactX="-130892" custLinFactNeighborX="-200000" custLinFactNeighborY="-1862"/>
      <dgm:spPr/>
    </dgm:pt>
    <dgm:pt modelId="{144C4A73-8B44-4645-880A-B66847121050}" type="pres">
      <dgm:prSet presAssocID="{17AF1899-3DD1-4688-B8B1-521001B342A8}" presName="ParentText" presStyleLbl="node1" presStyleIdx="2" presStyleCnt="4" custLinFactX="-100000" custLinFactNeighborX="-150555" custLinFactNeighborY="-10467">
        <dgm:presLayoutVars>
          <dgm:chMax val="1"/>
          <dgm:chPref val="1"/>
          <dgm:bulletEnabled val="1"/>
        </dgm:presLayoutVars>
      </dgm:prSet>
      <dgm:spPr/>
    </dgm:pt>
    <dgm:pt modelId="{56DC2B82-7C7B-40AD-B4EB-503C53BE2DC3}" type="pres">
      <dgm:prSet presAssocID="{17AF1899-3DD1-4688-B8B1-521001B342A8}" presName="ChildText" presStyleLbl="revTx" presStyleIdx="2" presStyleCnt="4" custScaleX="535713" custLinFactX="-20982" custLinFactNeighborX="-100000" custLinFactNeighborY="-11435">
        <dgm:presLayoutVars>
          <dgm:chMax val="0"/>
          <dgm:chPref val="0"/>
          <dgm:bulletEnabled val="1"/>
        </dgm:presLayoutVars>
      </dgm:prSet>
      <dgm:spPr/>
    </dgm:pt>
    <dgm:pt modelId="{D90D0267-E060-44B0-A994-4091DDF573A6}" type="pres">
      <dgm:prSet presAssocID="{4B0768E0-DE5E-4A41-89E8-3E64A63684EA}" presName="sibTrans" presStyleCnt="0"/>
      <dgm:spPr/>
    </dgm:pt>
    <dgm:pt modelId="{05D0BF7C-ECF6-4881-8BAE-087ECAC20B9B}" type="pres">
      <dgm:prSet presAssocID="{A56142EB-194E-472B-829B-8F6D2AE944B7}" presName="composite" presStyleCnt="0"/>
      <dgm:spPr/>
    </dgm:pt>
    <dgm:pt modelId="{C330B6E0-894D-49DB-BCDA-52443AC399AC}" type="pres">
      <dgm:prSet presAssocID="{A56142EB-194E-472B-829B-8F6D2AE944B7}" presName="ParentText" presStyleLbl="node1" presStyleIdx="3" presStyleCnt="4" custLinFactX="-120437" custLinFactNeighborX="-200000" custLinFactNeighborY="-4758">
        <dgm:presLayoutVars>
          <dgm:chMax val="1"/>
          <dgm:chPref val="1"/>
          <dgm:bulletEnabled val="1"/>
        </dgm:presLayoutVars>
      </dgm:prSet>
      <dgm:spPr/>
    </dgm:pt>
    <dgm:pt modelId="{3EA06512-3F11-4E04-814F-546FA2905613}" type="pres">
      <dgm:prSet presAssocID="{A56142EB-194E-472B-829B-8F6D2AE944B7}" presName="FinalChildText" presStyleLbl="revTx" presStyleIdx="3" presStyleCnt="4" custScaleX="342335" custLinFactX="-113035" custLinFactNeighborX="-200000" custLinFactNeighborY="-3253">
        <dgm:presLayoutVars>
          <dgm:chMax val="0"/>
          <dgm:chPref val="0"/>
          <dgm:bulletEnabled val="1"/>
        </dgm:presLayoutVars>
      </dgm:prSet>
      <dgm:spPr/>
    </dgm:pt>
  </dgm:ptLst>
  <dgm:cxnLst>
    <dgm:cxn modelId="{A5E6400F-B018-40EC-8323-E92B0477215B}" type="presOf" srcId="{17AF1899-3DD1-4688-B8B1-521001B342A8}" destId="{144C4A73-8B44-4645-880A-B66847121050}" srcOrd="0" destOrd="0" presId="urn:microsoft.com/office/officeart/2005/8/layout/StepDownProcess"/>
    <dgm:cxn modelId="{A32E3118-9B7C-4C33-8EC1-561DE3A0D0C8}" srcId="{FDE2A05A-A26F-48C6-B9AE-1057AE0E5625}" destId="{A56142EB-194E-472B-829B-8F6D2AE944B7}" srcOrd="3" destOrd="0" parTransId="{3565A826-C1B1-4C71-AB37-40E2E641BBE7}" sibTransId="{44CC9E7A-2364-42D6-8159-005470FD63D4}"/>
    <dgm:cxn modelId="{B726BD2E-1795-467B-A912-005300F073CA}" type="presOf" srcId="{52B31B50-EB67-46C0-B64C-9085462D487E}" destId="{56DC2B82-7C7B-40AD-B4EB-503C53BE2DC3}" srcOrd="0" destOrd="0" presId="urn:microsoft.com/office/officeart/2005/8/layout/StepDownProcess"/>
    <dgm:cxn modelId="{5BC9CB32-B6FC-41D7-B04A-6AC6893FF3C3}" type="presOf" srcId="{FDE2A05A-A26F-48C6-B9AE-1057AE0E5625}" destId="{BB80BC32-DC48-4531-94AA-FFAB02B45147}" srcOrd="0" destOrd="0" presId="urn:microsoft.com/office/officeart/2005/8/layout/StepDownProcess"/>
    <dgm:cxn modelId="{99633338-F3CB-4C86-944C-FDE25786FD5C}" type="presOf" srcId="{D84365A8-F5A0-4A4D-B3E8-309DA8A6AD67}" destId="{3EA06512-3F11-4E04-814F-546FA2905613}" srcOrd="0" destOrd="0" presId="urn:microsoft.com/office/officeart/2005/8/layout/StepDownProcess"/>
    <dgm:cxn modelId="{8EEE313E-6402-4B40-A582-1849F6FD1C7A}" type="presOf" srcId="{6D403440-413B-4D47-9E1F-C582CA257F5F}" destId="{16057CA0-5E2F-4C86-AB98-C0C737664B8A}" srcOrd="0" destOrd="0" presId="urn:microsoft.com/office/officeart/2005/8/layout/StepDownProcess"/>
    <dgm:cxn modelId="{7BCFC562-FC47-4B18-8C15-C47B1BE4C04B}" type="presOf" srcId="{4B8056FB-E77F-4593-8A09-4418FAE68D01}" destId="{81511721-18E1-4832-919D-61BB2674A76C}" srcOrd="0" destOrd="0" presId="urn:microsoft.com/office/officeart/2005/8/layout/StepDownProcess"/>
    <dgm:cxn modelId="{C97E294F-23A1-4B94-8B43-18E9A85412CB}" type="presOf" srcId="{015D920F-1A7E-4F5A-BBE1-2BD72282BA41}" destId="{88D5B82F-7814-4EA5-A1C8-2546BE74FA46}" srcOrd="0" destOrd="1" presId="urn:microsoft.com/office/officeart/2005/8/layout/StepDownProcess"/>
    <dgm:cxn modelId="{0B50496F-3664-4FFC-B1D7-CC2E47C5D5D2}" type="presOf" srcId="{A56142EB-194E-472B-829B-8F6D2AE944B7}" destId="{C330B6E0-894D-49DB-BCDA-52443AC399AC}" srcOrd="0" destOrd="0" presId="urn:microsoft.com/office/officeart/2005/8/layout/StepDownProcess"/>
    <dgm:cxn modelId="{13689E6F-A032-4C9C-9C3A-BF16CADA3A26}" type="presOf" srcId="{8691F822-90F9-4610-B70C-718F6C480127}" destId="{88D5B82F-7814-4EA5-A1C8-2546BE74FA46}" srcOrd="0" destOrd="4" presId="urn:microsoft.com/office/officeart/2005/8/layout/StepDownProcess"/>
    <dgm:cxn modelId="{C31A2A70-9528-4A9E-989D-F8E95C28C64C}" srcId="{17AF1899-3DD1-4688-B8B1-521001B342A8}" destId="{52B31B50-EB67-46C0-B64C-9085462D487E}" srcOrd="0" destOrd="0" parTransId="{5D7B02E1-639F-46D7-9358-1D2F10C76F41}" sibTransId="{3650B642-CB0A-4EF5-91B6-879D68594861}"/>
    <dgm:cxn modelId="{2113F773-865D-4D53-B508-6F2746D1E7FD}" srcId="{7B3D8749-1578-4D39-B763-5D0143710242}" destId="{015D920F-1A7E-4F5A-BBE1-2BD72282BA41}" srcOrd="1" destOrd="0" parTransId="{6795F1F3-7D9F-41F8-A609-B0016ECB8110}" sibTransId="{FBCB7627-477C-4394-8D5F-85D92F887A5B}"/>
    <dgm:cxn modelId="{ADC72259-5FE3-40D2-A427-E70C941EB0D6}" type="presOf" srcId="{3D378D0A-931F-48EA-9FE2-A39C13151375}" destId="{88D5B82F-7814-4EA5-A1C8-2546BE74FA46}" srcOrd="0" destOrd="0" presId="urn:microsoft.com/office/officeart/2005/8/layout/StepDownProcess"/>
    <dgm:cxn modelId="{F2614279-A758-4051-B5FB-DAB32A065068}" srcId="{FDE2A05A-A26F-48C6-B9AE-1057AE0E5625}" destId="{7B3D8749-1578-4D39-B763-5D0143710242}" srcOrd="0" destOrd="0" parTransId="{57A0C0E1-99D3-4842-AAF9-DF80A50D8F26}" sibTransId="{7A9A90B4-BF6F-4881-AAA4-1E2AED642366}"/>
    <dgm:cxn modelId="{12DC2587-3592-4E99-9852-569B20A72C89}" type="presOf" srcId="{23F8C98C-6D8C-421B-974C-CCC342A8F795}" destId="{88D5B82F-7814-4EA5-A1C8-2546BE74FA46}" srcOrd="0" destOrd="6" presId="urn:microsoft.com/office/officeart/2005/8/layout/StepDownProcess"/>
    <dgm:cxn modelId="{BEE0DC88-75F8-4454-BBC5-D29160B11337}" srcId="{7B3D8749-1578-4D39-B763-5D0143710242}" destId="{8691F822-90F9-4610-B70C-718F6C480127}" srcOrd="4" destOrd="0" parTransId="{2E011153-E549-4548-A221-C699F99945A0}" sibTransId="{684CC9C8-D86D-4909-ACE3-5A9A286718AE}"/>
    <dgm:cxn modelId="{90EA1E90-3CFB-47B6-BCA8-A77E9A19EBDD}" srcId="{FDE2A05A-A26F-48C6-B9AE-1057AE0E5625}" destId="{17AF1899-3DD1-4688-B8B1-521001B342A8}" srcOrd="2" destOrd="0" parTransId="{1BD42EC9-7592-4F8E-A004-97620E559E6E}" sibTransId="{4B0768E0-DE5E-4A41-89E8-3E64A63684EA}"/>
    <dgm:cxn modelId="{D6582F90-F30C-4ACA-BE27-1B8F4D26E746}" type="presOf" srcId="{7B0A23A6-04FD-4133-AB74-227ECB645363}" destId="{16057CA0-5E2F-4C86-AB98-C0C737664B8A}" srcOrd="0" destOrd="2" presId="urn:microsoft.com/office/officeart/2005/8/layout/StepDownProcess"/>
    <dgm:cxn modelId="{BCF72692-A429-40DA-ADC1-4B223E1D6738}" type="presOf" srcId="{B3617EEA-8C8D-46C3-851C-A9253C710597}" destId="{88D5B82F-7814-4EA5-A1C8-2546BE74FA46}" srcOrd="0" destOrd="3" presId="urn:microsoft.com/office/officeart/2005/8/layout/StepDownProcess"/>
    <dgm:cxn modelId="{E76392A4-F793-47C6-A375-9029E4E44C80}" srcId="{7B3D8749-1578-4D39-B763-5D0143710242}" destId="{B3617EEA-8C8D-46C3-851C-A9253C710597}" srcOrd="3" destOrd="0" parTransId="{4683CB26-7741-42EA-8302-EAD7B8422FA0}" sibTransId="{DA2DE331-A661-44DC-A342-9045C628772B}"/>
    <dgm:cxn modelId="{DCD3ABA9-1F69-453D-BC8A-BF4D105CBA93}" srcId="{4B8056FB-E77F-4593-8A09-4418FAE68D01}" destId="{6D403440-413B-4D47-9E1F-C582CA257F5F}" srcOrd="0" destOrd="0" parTransId="{B591A37B-74ED-4A0C-A6F8-C844B8F478D1}" sibTransId="{7230C54A-6279-4B32-8D29-DFAA2D190F5A}"/>
    <dgm:cxn modelId="{3E2C4AB0-6D1A-4E1C-9B16-8E2F7618D953}" type="presOf" srcId="{4C3C73B0-7EE4-4258-974D-310188541B62}" destId="{88D5B82F-7814-4EA5-A1C8-2546BE74FA46}" srcOrd="0" destOrd="2" presId="urn:microsoft.com/office/officeart/2005/8/layout/StepDownProcess"/>
    <dgm:cxn modelId="{62DFB5BD-27DE-48BC-9826-CFCC0BBB275A}" srcId="{FDE2A05A-A26F-48C6-B9AE-1057AE0E5625}" destId="{4B8056FB-E77F-4593-8A09-4418FAE68D01}" srcOrd="1" destOrd="0" parTransId="{8F945B51-E7E0-40AE-A24C-056198600650}" sibTransId="{99B9AF98-E237-42EE-838F-0EF2BEE7A98B}"/>
    <dgm:cxn modelId="{4E2A01C2-5A11-45DD-9FF6-09B95D3A0C43}" srcId="{4B8056FB-E77F-4593-8A09-4418FAE68D01}" destId="{7B0A23A6-04FD-4133-AB74-227ECB645363}" srcOrd="2" destOrd="0" parTransId="{47A583F9-057A-493F-A520-2893324ABDBF}" sibTransId="{13FF5434-18FE-4DBE-B09E-CA5BC53CC601}"/>
    <dgm:cxn modelId="{5A891BC3-0AD0-475E-9CFD-FE35F538E8C2}" srcId="{4B8056FB-E77F-4593-8A09-4418FAE68D01}" destId="{7A644837-D3FC-4063-A4F3-B83F44572FFB}" srcOrd="3" destOrd="0" parTransId="{B8CA393E-7A50-48DE-A004-CCD808C720E2}" sibTransId="{28E8D088-9B94-4C34-8AE0-B24FFAD6CC6A}"/>
    <dgm:cxn modelId="{E5249CC4-891D-468C-B21C-BAE58B34AC39}" type="presOf" srcId="{7B3D8749-1578-4D39-B763-5D0143710242}" destId="{6233FDBE-27D9-4307-8989-3531933AEDB7}" srcOrd="0" destOrd="0" presId="urn:microsoft.com/office/officeart/2005/8/layout/StepDownProcess"/>
    <dgm:cxn modelId="{41E5FEC7-2E7C-49B5-9FC1-0C5DFDFEBB2A}" type="presOf" srcId="{7A644837-D3FC-4063-A4F3-B83F44572FFB}" destId="{16057CA0-5E2F-4C86-AB98-C0C737664B8A}" srcOrd="0" destOrd="3" presId="urn:microsoft.com/office/officeart/2005/8/layout/StepDownProcess"/>
    <dgm:cxn modelId="{EC6AC7D3-FE9D-4593-AD0A-ADB4E7C137A0}" type="presOf" srcId="{CCF26747-B81F-4721-AB0C-B3697F13C644}" destId="{88D5B82F-7814-4EA5-A1C8-2546BE74FA46}" srcOrd="0" destOrd="5" presId="urn:microsoft.com/office/officeart/2005/8/layout/StepDownProcess"/>
    <dgm:cxn modelId="{171F64DD-91BE-42E6-8A04-C91F26859B4B}" srcId="{7B3D8749-1578-4D39-B763-5D0143710242}" destId="{23F8C98C-6D8C-421B-974C-CCC342A8F795}" srcOrd="6" destOrd="0" parTransId="{CB21DA79-6869-4F3F-9D8A-518A45CF197E}" sibTransId="{1ED39FF4-1217-4166-A3CD-051E28DB1A03}"/>
    <dgm:cxn modelId="{7C46EFE6-949B-403B-8CDF-5CF42918A292}" srcId="{7B3D8749-1578-4D39-B763-5D0143710242}" destId="{3D378D0A-931F-48EA-9FE2-A39C13151375}" srcOrd="0" destOrd="0" parTransId="{CD7CB304-D00C-4657-A67C-ED3A45A7B27F}" sibTransId="{4E0EAC54-12B3-4F5D-AE53-A6DDDC67FDBD}"/>
    <dgm:cxn modelId="{9BE36AEA-E139-47E0-BAA2-C4FE03803824}" type="presOf" srcId="{EAFD17C0-167B-4CBA-910A-D8F04610868A}" destId="{16057CA0-5E2F-4C86-AB98-C0C737664B8A}" srcOrd="0" destOrd="1" presId="urn:microsoft.com/office/officeart/2005/8/layout/StepDownProcess"/>
    <dgm:cxn modelId="{6517F6F5-6E3E-4E6D-89C3-D21377138391}" srcId="{7B3D8749-1578-4D39-B763-5D0143710242}" destId="{4C3C73B0-7EE4-4258-974D-310188541B62}" srcOrd="2" destOrd="0" parTransId="{9097B28A-4C5C-422D-BB56-CAC110DEF8D4}" sibTransId="{471A78A6-D9F0-4447-8D7B-30FAB191B809}"/>
    <dgm:cxn modelId="{3484BAF6-FAA0-4778-A460-6D47C3E58972}" srcId="{4B8056FB-E77F-4593-8A09-4418FAE68D01}" destId="{EAFD17C0-167B-4CBA-910A-D8F04610868A}" srcOrd="1" destOrd="0" parTransId="{7125CEBC-0281-4472-B404-12B503FA415A}" sibTransId="{B135AEE9-5661-4885-9E1E-6196B0DDCD3E}"/>
    <dgm:cxn modelId="{6F070FF7-9418-4A0C-8C3A-86239BE2437C}" srcId="{A56142EB-194E-472B-829B-8F6D2AE944B7}" destId="{D84365A8-F5A0-4A4D-B3E8-309DA8A6AD67}" srcOrd="0" destOrd="0" parTransId="{2FBAFC4B-47AF-4054-86C4-032F25449C44}" sibTransId="{CE07BC29-02C2-490F-9291-5B790C556E98}"/>
    <dgm:cxn modelId="{68F944F7-3068-49B3-A0B8-67AD6185697B}" srcId="{7B3D8749-1578-4D39-B763-5D0143710242}" destId="{CCF26747-B81F-4721-AB0C-B3697F13C644}" srcOrd="5" destOrd="0" parTransId="{FB4740FF-9B47-4061-98EC-CBB3AFA5E518}" sibTransId="{64D15AB4-90DF-4E6B-9527-6F64008579D0}"/>
    <dgm:cxn modelId="{F6D9FB83-A3F3-49DB-9BDD-2D6278D985A1}" type="presParOf" srcId="{BB80BC32-DC48-4531-94AA-FFAB02B45147}" destId="{6B000F64-D1E9-42C6-9FD1-FCFE11DC3E74}" srcOrd="0" destOrd="0" presId="urn:microsoft.com/office/officeart/2005/8/layout/StepDownProcess"/>
    <dgm:cxn modelId="{937FDAB3-F10E-4090-92C0-75D5EBB5547A}" type="presParOf" srcId="{6B000F64-D1E9-42C6-9FD1-FCFE11DC3E74}" destId="{6D21946F-CB57-460E-B64E-E87AD9C47D55}" srcOrd="0" destOrd="0" presId="urn:microsoft.com/office/officeart/2005/8/layout/StepDownProcess"/>
    <dgm:cxn modelId="{150502AF-6F06-46EE-9152-7A375A85532A}" type="presParOf" srcId="{6B000F64-D1E9-42C6-9FD1-FCFE11DC3E74}" destId="{6233FDBE-27D9-4307-8989-3531933AEDB7}" srcOrd="1" destOrd="0" presId="urn:microsoft.com/office/officeart/2005/8/layout/StepDownProcess"/>
    <dgm:cxn modelId="{1EFA99D7-E88F-44D4-97F4-22F48885F700}" type="presParOf" srcId="{6B000F64-D1E9-42C6-9FD1-FCFE11DC3E74}" destId="{88D5B82F-7814-4EA5-A1C8-2546BE74FA46}" srcOrd="2" destOrd="0" presId="urn:microsoft.com/office/officeart/2005/8/layout/StepDownProcess"/>
    <dgm:cxn modelId="{B58953AE-E05E-4C25-92BE-09AFDFE90838}" type="presParOf" srcId="{BB80BC32-DC48-4531-94AA-FFAB02B45147}" destId="{5A445730-AA95-43A5-9F05-025EFB2C5C1E}" srcOrd="1" destOrd="0" presId="urn:microsoft.com/office/officeart/2005/8/layout/StepDownProcess"/>
    <dgm:cxn modelId="{16E10E8F-0EEE-4FA7-9DD2-40E038B9CCB2}" type="presParOf" srcId="{BB80BC32-DC48-4531-94AA-FFAB02B45147}" destId="{C2DE511D-459D-462A-9720-358737D5E33E}" srcOrd="2" destOrd="0" presId="urn:microsoft.com/office/officeart/2005/8/layout/StepDownProcess"/>
    <dgm:cxn modelId="{69AF64D9-D7FB-4703-9B58-E6201C40E637}" type="presParOf" srcId="{C2DE511D-459D-462A-9720-358737D5E33E}" destId="{3CA0DA91-DB9D-497C-AF39-AB3879F7DB6A}" srcOrd="0" destOrd="0" presId="urn:microsoft.com/office/officeart/2005/8/layout/StepDownProcess"/>
    <dgm:cxn modelId="{FF1081C9-9727-4FDF-B41C-79182EA4903D}" type="presParOf" srcId="{C2DE511D-459D-462A-9720-358737D5E33E}" destId="{81511721-18E1-4832-919D-61BB2674A76C}" srcOrd="1" destOrd="0" presId="urn:microsoft.com/office/officeart/2005/8/layout/StepDownProcess"/>
    <dgm:cxn modelId="{D60EB6D5-2CDF-42B4-B9B1-56E62E149D5B}" type="presParOf" srcId="{C2DE511D-459D-462A-9720-358737D5E33E}" destId="{16057CA0-5E2F-4C86-AB98-C0C737664B8A}" srcOrd="2" destOrd="0" presId="urn:microsoft.com/office/officeart/2005/8/layout/StepDownProcess"/>
    <dgm:cxn modelId="{C7693B2F-01E7-46FD-B96E-153629F349C3}" type="presParOf" srcId="{BB80BC32-DC48-4531-94AA-FFAB02B45147}" destId="{245A4602-66EE-41AA-9DF2-0F1221A5CFC6}" srcOrd="3" destOrd="0" presId="urn:microsoft.com/office/officeart/2005/8/layout/StepDownProcess"/>
    <dgm:cxn modelId="{6E337A6D-F70C-4408-9453-A2E435BF1E40}" type="presParOf" srcId="{BB80BC32-DC48-4531-94AA-FFAB02B45147}" destId="{285D0D66-76C8-4839-B8E1-CB4E6DA101C5}" srcOrd="4" destOrd="0" presId="urn:microsoft.com/office/officeart/2005/8/layout/StepDownProcess"/>
    <dgm:cxn modelId="{2C708169-CEAF-4083-8782-26CC0514A596}" type="presParOf" srcId="{285D0D66-76C8-4839-B8E1-CB4E6DA101C5}" destId="{B937FE84-51F3-4382-89C0-E94F23E67C1C}" srcOrd="0" destOrd="0" presId="urn:microsoft.com/office/officeart/2005/8/layout/StepDownProcess"/>
    <dgm:cxn modelId="{79F73698-6B60-43EB-A3EB-EB779AAE1959}" type="presParOf" srcId="{285D0D66-76C8-4839-B8E1-CB4E6DA101C5}" destId="{144C4A73-8B44-4645-880A-B66847121050}" srcOrd="1" destOrd="0" presId="urn:microsoft.com/office/officeart/2005/8/layout/StepDownProcess"/>
    <dgm:cxn modelId="{FF08A2EE-3EED-4B21-A81B-F7B4B289F586}" type="presParOf" srcId="{285D0D66-76C8-4839-B8E1-CB4E6DA101C5}" destId="{56DC2B82-7C7B-40AD-B4EB-503C53BE2DC3}" srcOrd="2" destOrd="0" presId="urn:microsoft.com/office/officeart/2005/8/layout/StepDownProcess"/>
    <dgm:cxn modelId="{1D7D0F46-6A7A-4B85-AA7F-FC5A67F4F635}" type="presParOf" srcId="{BB80BC32-DC48-4531-94AA-FFAB02B45147}" destId="{D90D0267-E060-44B0-A994-4091DDF573A6}" srcOrd="5" destOrd="0" presId="urn:microsoft.com/office/officeart/2005/8/layout/StepDownProcess"/>
    <dgm:cxn modelId="{4F6B6AD3-FBAA-4E4F-9028-E90A37E265F0}" type="presParOf" srcId="{BB80BC32-DC48-4531-94AA-FFAB02B45147}" destId="{05D0BF7C-ECF6-4881-8BAE-087ECAC20B9B}" srcOrd="6" destOrd="0" presId="urn:microsoft.com/office/officeart/2005/8/layout/StepDownProcess"/>
    <dgm:cxn modelId="{CB28C5C9-36DF-452F-9E25-40635B0CFFB9}" type="presParOf" srcId="{05D0BF7C-ECF6-4881-8BAE-087ECAC20B9B}" destId="{C330B6E0-894D-49DB-BCDA-52443AC399AC}" srcOrd="0" destOrd="0" presId="urn:microsoft.com/office/officeart/2005/8/layout/StepDownProcess"/>
    <dgm:cxn modelId="{D83E3BCD-480E-4F10-90CF-429499B9899F}" type="presParOf" srcId="{05D0BF7C-ECF6-4881-8BAE-087ECAC20B9B}" destId="{3EA06512-3F11-4E04-814F-546FA2905613}"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21946F-CB57-460E-B64E-E87AD9C47D55}">
      <dsp:nvSpPr>
        <dsp:cNvPr id="0" name=""/>
        <dsp:cNvSpPr/>
      </dsp:nvSpPr>
      <dsp:spPr>
        <a:xfrm rot="5400000">
          <a:off x="1106095" y="1090691"/>
          <a:ext cx="637148" cy="72537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33FDBE-27D9-4307-8989-3531933AEDB7}">
      <dsp:nvSpPr>
        <dsp:cNvPr id="0" name=""/>
        <dsp:cNvSpPr/>
      </dsp:nvSpPr>
      <dsp:spPr>
        <a:xfrm>
          <a:off x="641695" y="250005"/>
          <a:ext cx="1072582" cy="7507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On-Chain Data</a:t>
          </a:r>
        </a:p>
      </dsp:txBody>
      <dsp:txXfrm>
        <a:off x="678351" y="286661"/>
        <a:ext cx="999270" cy="677460"/>
      </dsp:txXfrm>
    </dsp:sp>
    <dsp:sp modelId="{88D5B82F-7814-4EA5-A1C8-2546BE74FA46}">
      <dsp:nvSpPr>
        <dsp:cNvPr id="0" name=""/>
        <dsp:cNvSpPr/>
      </dsp:nvSpPr>
      <dsp:spPr>
        <a:xfrm>
          <a:off x="1750218" y="69780"/>
          <a:ext cx="5357827" cy="1377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None/>
          </a:pPr>
          <a:r>
            <a:rPr lang="en-GB" sz="900" kern="1200" dirty="0"/>
            <a:t>Function: </a:t>
          </a:r>
          <a:r>
            <a:rPr lang="en-GB" sz="900" kern="1200" dirty="0" err="1"/>
            <a:t>multicall</a:t>
          </a:r>
          <a:r>
            <a:rPr lang="en-GB" sz="900" kern="1200" dirty="0"/>
            <a:t>(uint256 deadline, bytes[] data)</a:t>
          </a:r>
        </a:p>
        <a:p>
          <a:pPr marL="57150" lvl="1" indent="-57150" algn="l" defTabSz="400050">
            <a:lnSpc>
              <a:spcPct val="90000"/>
            </a:lnSpc>
            <a:spcBef>
              <a:spcPct val="0"/>
            </a:spcBef>
            <a:spcAft>
              <a:spcPct val="15000"/>
            </a:spcAft>
            <a:buNone/>
          </a:pPr>
          <a:endParaRPr lang="en-GB" sz="900" kern="1200" dirty="0"/>
        </a:p>
        <a:p>
          <a:pPr marL="57150" lvl="1" indent="-57150" algn="l" defTabSz="400050">
            <a:lnSpc>
              <a:spcPct val="90000"/>
            </a:lnSpc>
            <a:spcBef>
              <a:spcPct val="0"/>
            </a:spcBef>
            <a:spcAft>
              <a:spcPct val="15000"/>
            </a:spcAft>
            <a:buNone/>
          </a:pPr>
          <a:r>
            <a:rPr lang="en-GB" sz="900" kern="1200" dirty="0"/>
            <a:t>MethodID: 0x5ae401dc</a:t>
          </a:r>
        </a:p>
        <a:p>
          <a:pPr marL="57150" lvl="1" indent="-57150" algn="l" defTabSz="400050">
            <a:lnSpc>
              <a:spcPct val="90000"/>
            </a:lnSpc>
            <a:spcBef>
              <a:spcPct val="0"/>
            </a:spcBef>
            <a:spcAft>
              <a:spcPct val="15000"/>
            </a:spcAft>
            <a:buNone/>
          </a:pPr>
          <a:r>
            <a:rPr lang="en-GB" sz="900" kern="1200" dirty="0"/>
            <a:t>[0]:  0000000000000000000000000000000000000000000000000000000062647eba</a:t>
          </a:r>
        </a:p>
        <a:p>
          <a:pPr marL="57150" lvl="1" indent="-57150" algn="l" defTabSz="400050">
            <a:lnSpc>
              <a:spcPct val="90000"/>
            </a:lnSpc>
            <a:spcBef>
              <a:spcPct val="0"/>
            </a:spcBef>
            <a:spcAft>
              <a:spcPct val="15000"/>
            </a:spcAft>
            <a:buNone/>
          </a:pPr>
          <a:r>
            <a:rPr lang="en-GB" sz="900" kern="1200" dirty="0"/>
            <a:t>[1]:  0000000000000000000000000000000000000000000000000000000000000040</a:t>
          </a:r>
        </a:p>
        <a:p>
          <a:pPr marL="57150" lvl="1" indent="-57150" algn="l" defTabSz="400050">
            <a:lnSpc>
              <a:spcPct val="90000"/>
            </a:lnSpc>
            <a:spcBef>
              <a:spcPct val="0"/>
            </a:spcBef>
            <a:spcAft>
              <a:spcPct val="15000"/>
            </a:spcAft>
            <a:buNone/>
          </a:pPr>
          <a:r>
            <a:rPr lang="en-GB" sz="900" kern="1200" dirty="0"/>
            <a:t>[2]:  0000000000000000000000000000000000000000000000000000000000000001</a:t>
          </a:r>
        </a:p>
        <a:p>
          <a:pPr marL="57150" lvl="1" indent="-57150" algn="l" defTabSz="400050">
            <a:lnSpc>
              <a:spcPct val="90000"/>
            </a:lnSpc>
            <a:spcBef>
              <a:spcPct val="0"/>
            </a:spcBef>
            <a:spcAft>
              <a:spcPct val="15000"/>
            </a:spcAft>
            <a:buNone/>
          </a:pPr>
          <a:r>
            <a:rPr lang="en-GB" sz="900" kern="1200" dirty="0"/>
            <a:t>[3]:  0000000000000000000000000000000000000000000000000000000000000020</a:t>
          </a:r>
        </a:p>
      </dsp:txBody>
      <dsp:txXfrm>
        <a:off x="1750218" y="69780"/>
        <a:ext cx="5357827" cy="1377799"/>
      </dsp:txXfrm>
    </dsp:sp>
    <dsp:sp modelId="{3CA0DA91-DB9D-497C-AF39-AB3879F7DB6A}">
      <dsp:nvSpPr>
        <dsp:cNvPr id="0" name=""/>
        <dsp:cNvSpPr/>
      </dsp:nvSpPr>
      <dsp:spPr>
        <a:xfrm rot="5400000">
          <a:off x="2320681" y="2156249"/>
          <a:ext cx="637148" cy="72537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511721-18E1-4832-919D-61BB2674A76C}">
      <dsp:nvSpPr>
        <dsp:cNvPr id="0" name=""/>
        <dsp:cNvSpPr/>
      </dsp:nvSpPr>
      <dsp:spPr>
        <a:xfrm>
          <a:off x="1825280" y="1377568"/>
          <a:ext cx="1072582" cy="7507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Dune Analytic Data</a:t>
          </a:r>
        </a:p>
      </dsp:txBody>
      <dsp:txXfrm>
        <a:off x="1861936" y="1414224"/>
        <a:ext cx="999270" cy="677460"/>
      </dsp:txXfrm>
    </dsp:sp>
    <dsp:sp modelId="{16057CA0-5E2F-4C86-AB98-C0C737664B8A}">
      <dsp:nvSpPr>
        <dsp:cNvPr id="0" name=""/>
        <dsp:cNvSpPr/>
      </dsp:nvSpPr>
      <dsp:spPr>
        <a:xfrm>
          <a:off x="2937760" y="1417637"/>
          <a:ext cx="5663421" cy="60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None/>
          </a:pPr>
          <a:r>
            <a:rPr lang="en-GB" sz="900" kern="1200" dirty="0"/>
            <a:t>2022-0420T00:00:53+00:00,APE,WETH,4302.59222412472,18.614072015625,Uniswap,DEX,57654.7712,\x56178a0…</a:t>
          </a:r>
        </a:p>
        <a:p>
          <a:pPr marL="57150" lvl="1" indent="-57150" algn="l" defTabSz="400050">
            <a:lnSpc>
              <a:spcPct val="90000"/>
            </a:lnSpc>
            <a:spcBef>
              <a:spcPct val="0"/>
            </a:spcBef>
            <a:spcAft>
              <a:spcPct val="15000"/>
            </a:spcAft>
            <a:buNone/>
          </a:pPr>
          <a:r>
            <a:rPr lang="en-GB" sz="900" kern="1200" dirty="0"/>
            <a:t>2022-04-20T00:01:55+00:00,TUSD,WETH,10000,3.225546,0x API,Aggregator,10004.98,\x74de5…</a:t>
          </a:r>
        </a:p>
        <a:p>
          <a:pPr marL="57150" lvl="1" indent="-57150" algn="l" defTabSz="400050">
            <a:lnSpc>
              <a:spcPct val="90000"/>
            </a:lnSpc>
            <a:spcBef>
              <a:spcPct val="0"/>
            </a:spcBef>
            <a:spcAft>
              <a:spcPct val="15000"/>
            </a:spcAft>
            <a:buNone/>
          </a:pPr>
          <a:r>
            <a:rPr lang="fr-FR" sz="900" kern="1200" dirty="0"/>
            <a:t>2022-04-20T00:01:55+00:00,TUSD,WETH,10000,3.225546,0x Native,DEX,10004.98,\x74de5d…</a:t>
          </a:r>
          <a:endParaRPr lang="en-GB" sz="900" kern="1200" dirty="0"/>
        </a:p>
        <a:p>
          <a:pPr marL="57150" lvl="1" indent="-57150" algn="l" defTabSz="400050">
            <a:lnSpc>
              <a:spcPct val="90000"/>
            </a:lnSpc>
            <a:spcBef>
              <a:spcPct val="0"/>
            </a:spcBef>
            <a:spcAft>
              <a:spcPct val="15000"/>
            </a:spcAft>
            <a:buNone/>
          </a:pPr>
          <a:endParaRPr lang="en-GB" sz="900" kern="1200" dirty="0"/>
        </a:p>
      </dsp:txBody>
      <dsp:txXfrm>
        <a:off x="2937760" y="1417637"/>
        <a:ext cx="5663421" cy="606807"/>
      </dsp:txXfrm>
    </dsp:sp>
    <dsp:sp modelId="{B937FE84-51F3-4382-89C0-E94F23E67C1C}">
      <dsp:nvSpPr>
        <dsp:cNvPr id="0" name=""/>
        <dsp:cNvSpPr/>
      </dsp:nvSpPr>
      <dsp:spPr>
        <a:xfrm rot="5400000">
          <a:off x="3540245" y="3073339"/>
          <a:ext cx="637148" cy="725370"/>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4C4A73-8B44-4645-880A-B66847121050}">
      <dsp:nvSpPr>
        <dsp:cNvPr id="0" name=""/>
        <dsp:cNvSpPr/>
      </dsp:nvSpPr>
      <dsp:spPr>
        <a:xfrm>
          <a:off x="3084224" y="2300328"/>
          <a:ext cx="1072582" cy="7507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Semantic JSONL</a:t>
          </a:r>
        </a:p>
      </dsp:txBody>
      <dsp:txXfrm>
        <a:off x="3120880" y="2336984"/>
        <a:ext cx="999270" cy="677460"/>
      </dsp:txXfrm>
    </dsp:sp>
    <dsp:sp modelId="{56DC2B82-7C7B-40AD-B4EB-503C53BE2DC3}">
      <dsp:nvSpPr>
        <dsp:cNvPr id="0" name=""/>
        <dsp:cNvSpPr/>
      </dsp:nvSpPr>
      <dsp:spPr>
        <a:xfrm>
          <a:off x="4200956" y="2381126"/>
          <a:ext cx="4179065" cy="60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57150" lvl="1" indent="-57150" algn="l" defTabSz="400050">
            <a:lnSpc>
              <a:spcPct val="90000"/>
            </a:lnSpc>
            <a:spcBef>
              <a:spcPct val="0"/>
            </a:spcBef>
            <a:spcAft>
              <a:spcPct val="15000"/>
            </a:spcAft>
            <a:buNone/>
          </a:pPr>
          <a:r>
            <a:rPr lang="en-GB" sz="900" kern="1200" dirty="0"/>
            <a:t>The block time is 2022-04-20T00:00:53+00:00. The token a symbol is APE. The token b symbol is WETH. The token a amount is 4302.59222412472. The token b amount is 18.614072015625. The project is </a:t>
          </a:r>
          <a:r>
            <a:rPr lang="en-GB" sz="900" kern="1200" dirty="0" err="1"/>
            <a:t>Uniswap</a:t>
          </a:r>
          <a:r>
            <a:rPr lang="en-GB" sz="900" kern="1200" dirty="0"/>
            <a:t>. The category is DEX. The </a:t>
          </a:r>
          <a:r>
            <a:rPr lang="en-GB" sz="900" kern="1200" dirty="0" err="1"/>
            <a:t>usd</a:t>
          </a:r>
          <a:r>
            <a:rPr lang="en-GB" sz="900" kern="1200" dirty="0"/>
            <a:t> amount is 57654.7358032712. The trader a is \\x56178a0d5f301baf6cf3e1cd53d9863437345bf9</a:t>
          </a:r>
        </a:p>
      </dsp:txBody>
      <dsp:txXfrm>
        <a:off x="4200956" y="2381126"/>
        <a:ext cx="4179065" cy="606807"/>
      </dsp:txXfrm>
    </dsp:sp>
    <dsp:sp modelId="{C330B6E0-894D-49DB-BCDA-52443AC399AC}">
      <dsp:nvSpPr>
        <dsp:cNvPr id="0" name=""/>
        <dsp:cNvSpPr/>
      </dsp:nvSpPr>
      <dsp:spPr>
        <a:xfrm>
          <a:off x="4279536" y="3186555"/>
          <a:ext cx="1072582" cy="7507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GPT-3 Response</a:t>
          </a:r>
        </a:p>
      </dsp:txBody>
      <dsp:txXfrm>
        <a:off x="4316192" y="3223211"/>
        <a:ext cx="999270" cy="677460"/>
      </dsp:txXfrm>
    </dsp:sp>
    <dsp:sp modelId="{3EA06512-3F11-4E04-814F-546FA2905613}">
      <dsp:nvSpPr>
        <dsp:cNvPr id="0" name=""/>
        <dsp:cNvSpPr/>
      </dsp:nvSpPr>
      <dsp:spPr>
        <a:xfrm>
          <a:off x="5401880" y="3274141"/>
          <a:ext cx="2670535" cy="6068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ctr" anchorCtr="0">
          <a:noAutofit/>
        </a:bodyPr>
        <a:lstStyle/>
        <a:p>
          <a:pPr marL="57150" lvl="1" indent="-57150" algn="l" defTabSz="488950">
            <a:lnSpc>
              <a:spcPct val="90000"/>
            </a:lnSpc>
            <a:spcBef>
              <a:spcPct val="0"/>
            </a:spcBef>
            <a:spcAft>
              <a:spcPct val="15000"/>
            </a:spcAft>
            <a:buNone/>
          </a:pPr>
          <a:r>
            <a:rPr lang="en-GB" sz="1100" b="0" i="0" kern="1200" dirty="0"/>
            <a:t>A trade of 4.61917998594287 ETH for 100,000.0 DOGE on </a:t>
          </a:r>
          <a:r>
            <a:rPr lang="en-GB" sz="1100" b="0" i="0" kern="1200" dirty="0" err="1"/>
            <a:t>Uniswap</a:t>
          </a:r>
          <a:r>
            <a:rPr lang="en-GB" sz="1100" b="0" i="0" kern="1200" dirty="0"/>
            <a:t>, worth approximately $14,602.0593879629 USD</a:t>
          </a:r>
          <a:endParaRPr lang="en-GB" sz="1100" b="0" kern="1200" dirty="0"/>
        </a:p>
      </dsp:txBody>
      <dsp:txXfrm>
        <a:off x="5401880" y="3274141"/>
        <a:ext cx="2670535" cy="60680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0E935-4E9D-49A6-9CF7-01EFA2B698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D101B8E-F206-47D1-96CD-99A3BA77D7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6F6759-1013-4D0E-9FAB-B7FC0B6C897B}"/>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5" name="Footer Placeholder 4">
            <a:extLst>
              <a:ext uri="{FF2B5EF4-FFF2-40B4-BE49-F238E27FC236}">
                <a16:creationId xmlns:a16="http://schemas.microsoft.com/office/drawing/2014/main" id="{CE4094E1-7E3A-45D5-82CF-772C8F14F1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A235A6-6894-48CD-B5E5-A56B0A77ECB4}"/>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4255439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BCA2A-2EA0-4A8B-854A-8974553F63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2859E3-44C7-4B2F-9DD6-33CE430ACC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1290AE-CFFA-47DE-B2A0-8E2EAA357A7C}"/>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5" name="Footer Placeholder 4">
            <a:extLst>
              <a:ext uri="{FF2B5EF4-FFF2-40B4-BE49-F238E27FC236}">
                <a16:creationId xmlns:a16="http://schemas.microsoft.com/office/drawing/2014/main" id="{8F8C96A2-813B-4C3D-A365-82B33AC6F4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3488CF3-7E14-47F3-998B-FCA772D928D3}"/>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1030932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C9AFD8-0957-4769-9CF0-61CD3E2B93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621D11A-19A1-4D18-A2B5-25F1BA9423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8A35E90-E6BD-4775-B70A-5AB3408A2243}"/>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5" name="Footer Placeholder 4">
            <a:extLst>
              <a:ext uri="{FF2B5EF4-FFF2-40B4-BE49-F238E27FC236}">
                <a16:creationId xmlns:a16="http://schemas.microsoft.com/office/drawing/2014/main" id="{780B9458-4C94-4040-9F2A-9A6B050A85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FA7A2A-3CAB-4DF5-9E72-5AD68DFE047E}"/>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257311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26D5-4DF1-4A39-AF25-18E6F9B80B8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A926E8-65E5-4017-8133-7DAD0E6D6E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531F78-106B-48E0-B7F8-73BC8F6A826E}"/>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5" name="Footer Placeholder 4">
            <a:extLst>
              <a:ext uri="{FF2B5EF4-FFF2-40B4-BE49-F238E27FC236}">
                <a16:creationId xmlns:a16="http://schemas.microsoft.com/office/drawing/2014/main" id="{6899EA04-006B-4856-B311-18B6A89F57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B1D1AF-DF24-4F06-93BB-DAFDFD13A59D}"/>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4020159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5600-5BE3-400F-84BB-72839DBB87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7E715F3-1181-4EF4-ABD2-26758EE691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CAE239-419A-45A4-B9AC-4F7BEB185D67}"/>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5" name="Footer Placeholder 4">
            <a:extLst>
              <a:ext uri="{FF2B5EF4-FFF2-40B4-BE49-F238E27FC236}">
                <a16:creationId xmlns:a16="http://schemas.microsoft.com/office/drawing/2014/main" id="{CBAEDA04-43D5-43CC-B03B-0F2D4C308A9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E1FDC1-23D0-4BAA-B86E-0A75A16DF534}"/>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708727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B665D-3190-4094-B9A2-999603C1274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7AF968-E3DC-45E1-82BF-332D7C6FD8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54A125E-4E1A-46AB-97E3-4AF94BDD8C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119FE36-5F93-4D1A-8EAA-D4B01FFF3432}"/>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6" name="Footer Placeholder 5">
            <a:extLst>
              <a:ext uri="{FF2B5EF4-FFF2-40B4-BE49-F238E27FC236}">
                <a16:creationId xmlns:a16="http://schemas.microsoft.com/office/drawing/2014/main" id="{7EE40BC4-2A49-4524-8D4D-C6EF0F5BD69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CBBF38-6851-4A6F-B5D5-252C6CF30CC3}"/>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4161581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6776-1CFE-453D-87D6-DDB4B6A9E92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71041B-6EF1-4FDF-9BB7-FD84651D2C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DD3A36-8C4D-4995-AB5C-D0B5533E03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0009EF0-366B-46F2-821F-36A09C3D0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9218F-4998-41EA-BA2C-5043E8095B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8DC0705-4FDC-496F-996A-7B9EED94237E}"/>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8" name="Footer Placeholder 7">
            <a:extLst>
              <a:ext uri="{FF2B5EF4-FFF2-40B4-BE49-F238E27FC236}">
                <a16:creationId xmlns:a16="http://schemas.microsoft.com/office/drawing/2014/main" id="{A56433FC-077E-40DB-BF80-8959A646752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94EECF5-6D85-435A-B2B6-35C2511E3AE0}"/>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2450611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74E8-3A2D-4854-90B5-982D5A62899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DCB2D9B-F416-4EED-97A8-B051B6537D6C}"/>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4" name="Footer Placeholder 3">
            <a:extLst>
              <a:ext uri="{FF2B5EF4-FFF2-40B4-BE49-F238E27FC236}">
                <a16:creationId xmlns:a16="http://schemas.microsoft.com/office/drawing/2014/main" id="{D39F6182-EBC0-44EE-A220-D9E289F5608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344F274-A752-4DF9-8DAC-A9A1B6F75F04}"/>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514586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CB3C1A-8727-4981-B18A-0A7A6760CC56}"/>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3" name="Footer Placeholder 2">
            <a:extLst>
              <a:ext uri="{FF2B5EF4-FFF2-40B4-BE49-F238E27FC236}">
                <a16:creationId xmlns:a16="http://schemas.microsoft.com/office/drawing/2014/main" id="{F851E5C9-6C89-48B7-AA7E-794AE9F61E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217854D-2C53-416D-BC08-CC64240A8ACF}"/>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72734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3CFD-5B3E-4BF3-A7E5-C9029C58F4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D0881E-4130-4058-BCD5-4E25AD730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4CB6B95-9C02-4FAC-A24A-6F88366CF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254764-2DA6-431D-8C20-992EC0A3DFC7}"/>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6" name="Footer Placeholder 5">
            <a:extLst>
              <a:ext uri="{FF2B5EF4-FFF2-40B4-BE49-F238E27FC236}">
                <a16:creationId xmlns:a16="http://schemas.microsoft.com/office/drawing/2014/main" id="{F546AC9E-AECB-4F0F-A1CD-0BA1623015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224D2E-04D9-4316-BF03-4A903631FBA1}"/>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2576267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0F69-354C-4209-B86E-1CA9EA649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4D46B25-56F1-4464-963E-ECE1B43849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B786D20-7AC0-4358-803E-21CBA1E91E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19927-F566-4BDD-8FE5-EECD5684AE00}"/>
              </a:ext>
            </a:extLst>
          </p:cNvPr>
          <p:cNvSpPr>
            <a:spLocks noGrp="1"/>
          </p:cNvSpPr>
          <p:nvPr>
            <p:ph type="dt" sz="half" idx="10"/>
          </p:nvPr>
        </p:nvSpPr>
        <p:spPr/>
        <p:txBody>
          <a:bodyPr/>
          <a:lstStyle/>
          <a:p>
            <a:fld id="{90829222-317A-4A6A-A605-E2D18E6C9CFF}" type="datetimeFigureOut">
              <a:rPr lang="en-GB" smtClean="0"/>
              <a:t>29/04/2022</a:t>
            </a:fld>
            <a:endParaRPr lang="en-GB"/>
          </a:p>
        </p:txBody>
      </p:sp>
      <p:sp>
        <p:nvSpPr>
          <p:cNvPr id="6" name="Footer Placeholder 5">
            <a:extLst>
              <a:ext uri="{FF2B5EF4-FFF2-40B4-BE49-F238E27FC236}">
                <a16:creationId xmlns:a16="http://schemas.microsoft.com/office/drawing/2014/main" id="{718C578B-3A14-4B6E-A9A3-860F13A9C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A30BF45-0A96-4B81-83F7-8D61F9AF048D}"/>
              </a:ext>
            </a:extLst>
          </p:cNvPr>
          <p:cNvSpPr>
            <a:spLocks noGrp="1"/>
          </p:cNvSpPr>
          <p:nvPr>
            <p:ph type="sldNum" sz="quarter" idx="12"/>
          </p:nvPr>
        </p:nvSpPr>
        <p:spPr/>
        <p:txBody>
          <a:bodyPr/>
          <a:lstStyle/>
          <a:p>
            <a:fld id="{2C466921-FBA4-4435-BA2A-937670CF586B}" type="slidenum">
              <a:rPr lang="en-GB" smtClean="0"/>
              <a:t>‹#›</a:t>
            </a:fld>
            <a:endParaRPr lang="en-GB"/>
          </a:p>
        </p:txBody>
      </p:sp>
    </p:spTree>
    <p:extLst>
      <p:ext uri="{BB962C8B-B14F-4D97-AF65-F5344CB8AC3E}">
        <p14:creationId xmlns:p14="http://schemas.microsoft.com/office/powerpoint/2010/main" val="60030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678106-B859-4593-9117-185EC5D7E0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4E75D0-A2DB-45F5-B642-5E55D58273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6ADA58-69D1-42D5-ACEF-ECD9ECAD55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29222-317A-4A6A-A605-E2D18E6C9CFF}" type="datetimeFigureOut">
              <a:rPr lang="en-GB" smtClean="0"/>
              <a:t>29/04/2022</a:t>
            </a:fld>
            <a:endParaRPr lang="en-GB"/>
          </a:p>
        </p:txBody>
      </p:sp>
      <p:sp>
        <p:nvSpPr>
          <p:cNvPr id="5" name="Footer Placeholder 4">
            <a:extLst>
              <a:ext uri="{FF2B5EF4-FFF2-40B4-BE49-F238E27FC236}">
                <a16:creationId xmlns:a16="http://schemas.microsoft.com/office/drawing/2014/main" id="{07A7412E-E90C-4238-B895-1FB61AA76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EC1E611-0B92-4AEF-9DFA-E9BC5F7884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466921-FBA4-4435-BA2A-937670CF586B}" type="slidenum">
              <a:rPr lang="en-GB" smtClean="0"/>
              <a:t>‹#›</a:t>
            </a:fld>
            <a:endParaRPr lang="en-GB"/>
          </a:p>
        </p:txBody>
      </p:sp>
    </p:spTree>
    <p:extLst>
      <p:ext uri="{BB962C8B-B14F-4D97-AF65-F5344CB8AC3E}">
        <p14:creationId xmlns:p14="http://schemas.microsoft.com/office/powerpoint/2010/main" val="2189522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18865-2027-4D71-8CDD-2E5F25A2A2AB}"/>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84C2DB88-B601-4609-9297-72176B9068E3}"/>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429E723E-56F5-40B8-BC8C-E7A4C0794ED4}"/>
              </a:ext>
            </a:extLst>
          </p:cNvPr>
          <p:cNvPicPr>
            <a:picLocks noChangeAspect="1"/>
          </p:cNvPicPr>
          <p:nvPr/>
        </p:nvPicPr>
        <p:blipFill rotWithShape="1">
          <a:blip r:embed="rId2"/>
          <a:srcRect t="11042" r="717" b="8125"/>
          <a:stretch/>
        </p:blipFill>
        <p:spPr>
          <a:xfrm>
            <a:off x="69575" y="157953"/>
            <a:ext cx="12052850" cy="6542093"/>
          </a:xfrm>
          <a:prstGeom prst="rect">
            <a:avLst/>
          </a:prstGeom>
        </p:spPr>
      </p:pic>
    </p:spTree>
    <p:extLst>
      <p:ext uri="{BB962C8B-B14F-4D97-AF65-F5344CB8AC3E}">
        <p14:creationId xmlns:p14="http://schemas.microsoft.com/office/powerpoint/2010/main" val="2410623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7D0F-BDEF-4D7D-A346-CE99E5514C67}"/>
              </a:ext>
            </a:extLst>
          </p:cNvPr>
          <p:cNvSpPr>
            <a:spLocks noGrp="1"/>
          </p:cNvSpPr>
          <p:nvPr>
            <p:ph type="title"/>
          </p:nvPr>
        </p:nvSpPr>
        <p:spPr/>
        <p:txBody>
          <a:bodyPr/>
          <a:lstStyle/>
          <a:p>
            <a:r>
              <a:rPr lang="en-GB" dirty="0"/>
              <a:t>Step 3: Querying GPT-3</a:t>
            </a:r>
          </a:p>
        </p:txBody>
      </p:sp>
      <p:sp>
        <p:nvSpPr>
          <p:cNvPr id="3" name="TextBox 2">
            <a:extLst>
              <a:ext uri="{FF2B5EF4-FFF2-40B4-BE49-F238E27FC236}">
                <a16:creationId xmlns:a16="http://schemas.microsoft.com/office/drawing/2014/main" id="{A3A036D7-E083-4E22-ADE6-946C0B14654A}"/>
              </a:ext>
            </a:extLst>
          </p:cNvPr>
          <p:cNvSpPr txBox="1"/>
          <p:nvPr/>
        </p:nvSpPr>
        <p:spPr>
          <a:xfrm>
            <a:off x="838200" y="1690688"/>
            <a:ext cx="10515600" cy="1754326"/>
          </a:xfrm>
          <a:prstGeom prst="rect">
            <a:avLst/>
          </a:prstGeom>
          <a:noFill/>
        </p:spPr>
        <p:txBody>
          <a:bodyPr wrap="square" rtlCol="0">
            <a:spAutoFit/>
          </a:bodyPr>
          <a:lstStyle/>
          <a:p>
            <a:r>
              <a:rPr lang="en-GB" dirty="0"/>
              <a:t>GPT-3 provides several modes: Completions, Classifications, Search, Answers</a:t>
            </a:r>
          </a:p>
          <a:p>
            <a:endParaRPr lang="en-GB" dirty="0"/>
          </a:p>
          <a:p>
            <a:r>
              <a:rPr lang="en-GB" dirty="0"/>
              <a:t>Answer queries take a question, examples with context, and documents/file.</a:t>
            </a:r>
          </a:p>
          <a:p>
            <a:endParaRPr lang="en-GB" dirty="0"/>
          </a:p>
          <a:p>
            <a:r>
              <a:rPr lang="en-GB" dirty="0"/>
              <a:t>The JSONL file for a single day is 10MB. This is much too much for a GPT-3 query.</a:t>
            </a:r>
          </a:p>
          <a:p>
            <a:endParaRPr lang="en-GB" dirty="0"/>
          </a:p>
        </p:txBody>
      </p:sp>
    </p:spTree>
    <p:extLst>
      <p:ext uri="{BB962C8B-B14F-4D97-AF65-F5344CB8AC3E}">
        <p14:creationId xmlns:p14="http://schemas.microsoft.com/office/powerpoint/2010/main" val="2137311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7D0F-BDEF-4D7D-A346-CE99E5514C67}"/>
              </a:ext>
            </a:extLst>
          </p:cNvPr>
          <p:cNvSpPr>
            <a:spLocks noGrp="1"/>
          </p:cNvSpPr>
          <p:nvPr>
            <p:ph type="title"/>
          </p:nvPr>
        </p:nvSpPr>
        <p:spPr/>
        <p:txBody>
          <a:bodyPr/>
          <a:lstStyle/>
          <a:p>
            <a:r>
              <a:rPr lang="en-GB" dirty="0"/>
              <a:t>Step 3: Querying GPT-3</a:t>
            </a:r>
          </a:p>
        </p:txBody>
      </p:sp>
      <p:sp>
        <p:nvSpPr>
          <p:cNvPr id="3" name="TextBox 2">
            <a:extLst>
              <a:ext uri="{FF2B5EF4-FFF2-40B4-BE49-F238E27FC236}">
                <a16:creationId xmlns:a16="http://schemas.microsoft.com/office/drawing/2014/main" id="{A3A036D7-E083-4E22-ADE6-946C0B14654A}"/>
              </a:ext>
            </a:extLst>
          </p:cNvPr>
          <p:cNvSpPr txBox="1"/>
          <p:nvPr/>
        </p:nvSpPr>
        <p:spPr>
          <a:xfrm>
            <a:off x="838200" y="1690688"/>
            <a:ext cx="10515600" cy="2862322"/>
          </a:xfrm>
          <a:prstGeom prst="rect">
            <a:avLst/>
          </a:prstGeom>
          <a:noFill/>
        </p:spPr>
        <p:txBody>
          <a:bodyPr wrap="square" rtlCol="0">
            <a:spAutoFit/>
          </a:bodyPr>
          <a:lstStyle/>
          <a:p>
            <a:r>
              <a:rPr lang="en-GB" dirty="0"/>
              <a:t>GPT-3 provides several modes: Completions, Classifications, Search, Answers</a:t>
            </a:r>
          </a:p>
          <a:p>
            <a:endParaRPr lang="en-GB" dirty="0"/>
          </a:p>
          <a:p>
            <a:r>
              <a:rPr lang="en-GB" dirty="0"/>
              <a:t>Answer queries take a question, examples with context, and documents/file.</a:t>
            </a:r>
          </a:p>
          <a:p>
            <a:endParaRPr lang="en-GB" dirty="0"/>
          </a:p>
          <a:p>
            <a:r>
              <a:rPr lang="en-GB" dirty="0"/>
              <a:t>The JSONL file for a single day is 10MB. This is much too much for a GPT-3 query.</a:t>
            </a:r>
          </a:p>
          <a:p>
            <a:endParaRPr lang="en-GB" dirty="0"/>
          </a:p>
          <a:p>
            <a:r>
              <a:rPr lang="en-GB" dirty="0"/>
              <a:t>However, we can upload a ‘File’ to the GPT-3 API (up to 1GB!) .</a:t>
            </a:r>
          </a:p>
          <a:p>
            <a:endParaRPr lang="en-GB" dirty="0"/>
          </a:p>
          <a:p>
            <a:r>
              <a:rPr lang="en-GB" dirty="0"/>
              <a:t>GPT-3 Answers provides a key word search. Followed by a semantic Search. Followed by an answer to the question using the most relevant documents. </a:t>
            </a:r>
          </a:p>
        </p:txBody>
      </p:sp>
      <p:cxnSp>
        <p:nvCxnSpPr>
          <p:cNvPr id="6" name="Straight Arrow Connector 5">
            <a:extLst>
              <a:ext uri="{FF2B5EF4-FFF2-40B4-BE49-F238E27FC236}">
                <a16:creationId xmlns:a16="http://schemas.microsoft.com/office/drawing/2014/main" id="{F0AF5762-3A44-4652-ACDD-22EAFE99A913}"/>
              </a:ext>
            </a:extLst>
          </p:cNvPr>
          <p:cNvCxnSpPr>
            <a:cxnSpLocks/>
          </p:cNvCxnSpPr>
          <p:nvPr/>
        </p:nvCxnSpPr>
        <p:spPr>
          <a:xfrm flipH="1" flipV="1">
            <a:off x="6843713" y="2014538"/>
            <a:ext cx="578643" cy="191452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897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p:txBody>
      </p:sp>
    </p:spTree>
    <p:extLst>
      <p:ext uri="{BB962C8B-B14F-4D97-AF65-F5344CB8AC3E}">
        <p14:creationId xmlns:p14="http://schemas.microsoft.com/office/powerpoint/2010/main" val="5225135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a:p>
            <a:pPr lvl="1"/>
            <a:r>
              <a:rPr lang="en-GB" dirty="0"/>
              <a:t>An example: </a:t>
            </a:r>
          </a:p>
          <a:p>
            <a:pPr lvl="1"/>
            <a:endParaRPr lang="en-GB" dirty="0"/>
          </a:p>
          <a:p>
            <a:pPr lvl="1"/>
            <a:endParaRPr lang="en-GB" dirty="0"/>
          </a:p>
          <a:p>
            <a:pPr lvl="1"/>
            <a:endParaRPr lang="en-GB" dirty="0"/>
          </a:p>
          <a:p>
            <a:pPr lvl="1"/>
            <a:endParaRPr lang="en-GB" dirty="0"/>
          </a:p>
          <a:p>
            <a:pPr lvl="1"/>
            <a:endParaRPr lang="en-GB" dirty="0"/>
          </a:p>
        </p:txBody>
      </p:sp>
      <p:pic>
        <p:nvPicPr>
          <p:cNvPr id="5" name="Picture 4">
            <a:extLst>
              <a:ext uri="{FF2B5EF4-FFF2-40B4-BE49-F238E27FC236}">
                <a16:creationId xmlns:a16="http://schemas.microsoft.com/office/drawing/2014/main" id="{715878DC-7380-4FBB-BCD1-002083C7A4E2}"/>
              </a:ext>
            </a:extLst>
          </p:cNvPr>
          <p:cNvPicPr>
            <a:picLocks noChangeAspect="1"/>
          </p:cNvPicPr>
          <p:nvPr/>
        </p:nvPicPr>
        <p:blipFill rotWithShape="1">
          <a:blip r:embed="rId2"/>
          <a:srcRect r="11765"/>
          <a:stretch/>
        </p:blipFill>
        <p:spPr>
          <a:xfrm>
            <a:off x="717176" y="2738455"/>
            <a:ext cx="10757647" cy="1381090"/>
          </a:xfrm>
          <a:prstGeom prst="rect">
            <a:avLst/>
          </a:prstGeom>
        </p:spPr>
      </p:pic>
    </p:spTree>
    <p:extLst>
      <p:ext uri="{BB962C8B-B14F-4D97-AF65-F5344CB8AC3E}">
        <p14:creationId xmlns:p14="http://schemas.microsoft.com/office/powerpoint/2010/main" val="1852345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a:p>
            <a:pPr lvl="1"/>
            <a:r>
              <a:rPr lang="en-GB" dirty="0"/>
              <a:t>An example: </a:t>
            </a:r>
          </a:p>
          <a:p>
            <a:pPr lvl="1"/>
            <a:endParaRPr lang="en-GB" dirty="0"/>
          </a:p>
          <a:p>
            <a:pPr lvl="1"/>
            <a:endParaRPr lang="en-GB" dirty="0"/>
          </a:p>
          <a:p>
            <a:pPr lvl="1"/>
            <a:endParaRPr lang="en-GB" dirty="0"/>
          </a:p>
          <a:p>
            <a:pPr lvl="1"/>
            <a:endParaRPr lang="en-GB" dirty="0"/>
          </a:p>
          <a:p>
            <a:pPr lvl="1"/>
            <a:endParaRPr lang="en-GB" dirty="0"/>
          </a:p>
        </p:txBody>
      </p:sp>
      <p:pic>
        <p:nvPicPr>
          <p:cNvPr id="5" name="Picture 4">
            <a:extLst>
              <a:ext uri="{FF2B5EF4-FFF2-40B4-BE49-F238E27FC236}">
                <a16:creationId xmlns:a16="http://schemas.microsoft.com/office/drawing/2014/main" id="{715878DC-7380-4FBB-BCD1-002083C7A4E2}"/>
              </a:ext>
            </a:extLst>
          </p:cNvPr>
          <p:cNvPicPr>
            <a:picLocks noChangeAspect="1"/>
          </p:cNvPicPr>
          <p:nvPr/>
        </p:nvPicPr>
        <p:blipFill rotWithShape="1">
          <a:blip r:embed="rId2"/>
          <a:srcRect r="11765"/>
          <a:stretch/>
        </p:blipFill>
        <p:spPr>
          <a:xfrm>
            <a:off x="717176" y="2738455"/>
            <a:ext cx="10757647" cy="1381090"/>
          </a:xfrm>
          <a:prstGeom prst="rect">
            <a:avLst/>
          </a:prstGeom>
        </p:spPr>
      </p:pic>
      <p:pic>
        <p:nvPicPr>
          <p:cNvPr id="6" name="Picture 5">
            <a:extLst>
              <a:ext uri="{FF2B5EF4-FFF2-40B4-BE49-F238E27FC236}">
                <a16:creationId xmlns:a16="http://schemas.microsoft.com/office/drawing/2014/main" id="{6157ACCE-BE0A-4B72-93C4-5EF4E4DE4A6F}"/>
              </a:ext>
            </a:extLst>
          </p:cNvPr>
          <p:cNvPicPr>
            <a:picLocks noChangeAspect="1"/>
          </p:cNvPicPr>
          <p:nvPr/>
        </p:nvPicPr>
        <p:blipFill rotWithShape="1">
          <a:blip r:embed="rId3"/>
          <a:srcRect r="49522"/>
          <a:stretch/>
        </p:blipFill>
        <p:spPr>
          <a:xfrm>
            <a:off x="717176" y="4440186"/>
            <a:ext cx="6154310" cy="316447"/>
          </a:xfrm>
          <a:prstGeom prst="rect">
            <a:avLst/>
          </a:prstGeom>
        </p:spPr>
      </p:pic>
      <p:pic>
        <p:nvPicPr>
          <p:cNvPr id="7" name="Picture 6">
            <a:extLst>
              <a:ext uri="{FF2B5EF4-FFF2-40B4-BE49-F238E27FC236}">
                <a16:creationId xmlns:a16="http://schemas.microsoft.com/office/drawing/2014/main" id="{36DD1E41-92CB-4F2B-BF1F-75404DB25430}"/>
              </a:ext>
            </a:extLst>
          </p:cNvPr>
          <p:cNvPicPr>
            <a:picLocks noChangeAspect="1"/>
          </p:cNvPicPr>
          <p:nvPr/>
        </p:nvPicPr>
        <p:blipFill rotWithShape="1">
          <a:blip r:embed="rId3"/>
          <a:srcRect l="50337" t="-1" b="-9934"/>
          <a:stretch/>
        </p:blipFill>
        <p:spPr>
          <a:xfrm>
            <a:off x="780784" y="4684491"/>
            <a:ext cx="6054918" cy="347884"/>
          </a:xfrm>
          <a:prstGeom prst="rect">
            <a:avLst/>
          </a:prstGeom>
        </p:spPr>
      </p:pic>
    </p:spTree>
    <p:extLst>
      <p:ext uri="{BB962C8B-B14F-4D97-AF65-F5344CB8AC3E}">
        <p14:creationId xmlns:p14="http://schemas.microsoft.com/office/powerpoint/2010/main" val="495306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a:p>
            <a:pPr lvl="1"/>
            <a:r>
              <a:rPr lang="en-GB" dirty="0"/>
              <a:t>An example: </a:t>
            </a:r>
          </a:p>
          <a:p>
            <a:pPr lvl="1"/>
            <a:endParaRPr lang="en-GB" dirty="0"/>
          </a:p>
          <a:p>
            <a:pPr lvl="1"/>
            <a:endParaRPr lang="en-GB" dirty="0"/>
          </a:p>
          <a:p>
            <a:pPr lvl="1"/>
            <a:endParaRPr lang="en-GB" dirty="0"/>
          </a:p>
          <a:p>
            <a:pPr lvl="1"/>
            <a:endParaRPr lang="en-GB" dirty="0"/>
          </a:p>
          <a:p>
            <a:pPr lvl="1"/>
            <a:endParaRPr lang="en-GB" dirty="0"/>
          </a:p>
        </p:txBody>
      </p:sp>
      <p:pic>
        <p:nvPicPr>
          <p:cNvPr id="8" name="Picture 7">
            <a:extLst>
              <a:ext uri="{FF2B5EF4-FFF2-40B4-BE49-F238E27FC236}">
                <a16:creationId xmlns:a16="http://schemas.microsoft.com/office/drawing/2014/main" id="{D7D8B96B-5BAD-4CC8-8F6A-A03AEB552582}"/>
              </a:ext>
            </a:extLst>
          </p:cNvPr>
          <p:cNvPicPr>
            <a:picLocks noChangeAspect="1"/>
          </p:cNvPicPr>
          <p:nvPr/>
        </p:nvPicPr>
        <p:blipFill>
          <a:blip r:embed="rId2"/>
          <a:stretch>
            <a:fillRect/>
          </a:stretch>
        </p:blipFill>
        <p:spPr>
          <a:xfrm>
            <a:off x="924777" y="2615659"/>
            <a:ext cx="10326541" cy="3877216"/>
          </a:xfrm>
          <a:prstGeom prst="rect">
            <a:avLst/>
          </a:prstGeom>
        </p:spPr>
      </p:pic>
    </p:spTree>
    <p:extLst>
      <p:ext uri="{BB962C8B-B14F-4D97-AF65-F5344CB8AC3E}">
        <p14:creationId xmlns:p14="http://schemas.microsoft.com/office/powerpoint/2010/main" val="3856533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a:p>
            <a:pPr lvl="1"/>
            <a:r>
              <a:rPr lang="en-GB" dirty="0"/>
              <a:t>An example: </a:t>
            </a:r>
          </a:p>
          <a:p>
            <a:pPr lvl="1"/>
            <a:endParaRPr lang="en-GB" dirty="0"/>
          </a:p>
          <a:p>
            <a:pPr lvl="1"/>
            <a:endParaRPr lang="en-GB" dirty="0"/>
          </a:p>
          <a:p>
            <a:pPr lvl="1"/>
            <a:endParaRPr lang="en-GB" dirty="0"/>
          </a:p>
          <a:p>
            <a:pPr lvl="1"/>
            <a:endParaRPr lang="en-GB" dirty="0"/>
          </a:p>
          <a:p>
            <a:pPr lvl="1"/>
            <a:r>
              <a:rPr lang="en-GB" dirty="0"/>
              <a:t>This can probably be solved by modifying GPT-3 query parameters, or using a different (less inspired) engine.</a:t>
            </a:r>
          </a:p>
          <a:p>
            <a:pPr lvl="1"/>
            <a:endParaRPr lang="en-GB" dirty="0"/>
          </a:p>
          <a:p>
            <a:pPr lvl="1"/>
            <a:endParaRPr lang="en-GB" dirty="0"/>
          </a:p>
          <a:p>
            <a:pPr lvl="1"/>
            <a:endParaRPr lang="en-GB" dirty="0"/>
          </a:p>
          <a:p>
            <a:pPr lvl="1"/>
            <a:endParaRPr lang="en-GB" dirty="0"/>
          </a:p>
        </p:txBody>
      </p:sp>
      <p:pic>
        <p:nvPicPr>
          <p:cNvPr id="5" name="Picture 4">
            <a:extLst>
              <a:ext uri="{FF2B5EF4-FFF2-40B4-BE49-F238E27FC236}">
                <a16:creationId xmlns:a16="http://schemas.microsoft.com/office/drawing/2014/main" id="{715878DC-7380-4FBB-BCD1-002083C7A4E2}"/>
              </a:ext>
            </a:extLst>
          </p:cNvPr>
          <p:cNvPicPr>
            <a:picLocks noChangeAspect="1"/>
          </p:cNvPicPr>
          <p:nvPr/>
        </p:nvPicPr>
        <p:blipFill rotWithShape="1">
          <a:blip r:embed="rId2"/>
          <a:srcRect r="11765"/>
          <a:stretch/>
        </p:blipFill>
        <p:spPr>
          <a:xfrm>
            <a:off x="717176" y="2738455"/>
            <a:ext cx="10757647" cy="1381090"/>
          </a:xfrm>
          <a:prstGeom prst="rect">
            <a:avLst/>
          </a:prstGeom>
        </p:spPr>
      </p:pic>
    </p:spTree>
    <p:extLst>
      <p:ext uri="{BB962C8B-B14F-4D97-AF65-F5344CB8AC3E}">
        <p14:creationId xmlns:p14="http://schemas.microsoft.com/office/powerpoint/2010/main" val="640009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a:p>
            <a:r>
              <a:rPr lang="en-GB" dirty="0"/>
              <a:t>Problem 2: GPT-3 rate limits</a:t>
            </a:r>
          </a:p>
        </p:txBody>
      </p:sp>
    </p:spTree>
    <p:extLst>
      <p:ext uri="{BB962C8B-B14F-4D97-AF65-F5344CB8AC3E}">
        <p14:creationId xmlns:p14="http://schemas.microsoft.com/office/powerpoint/2010/main" val="3694704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a:p>
            <a:r>
              <a:rPr lang="en-GB" dirty="0"/>
              <a:t>Problem 2: GPT-3 rate limits</a:t>
            </a:r>
          </a:p>
          <a:p>
            <a:pPr lvl="1"/>
            <a:r>
              <a:rPr lang="en-GB" dirty="0"/>
              <a:t>GPT-3 queries are limited in size to 4000 tokens (roughly 3000 words). This includes the prompt (input) and response (output).</a:t>
            </a:r>
          </a:p>
        </p:txBody>
      </p:sp>
    </p:spTree>
    <p:extLst>
      <p:ext uri="{BB962C8B-B14F-4D97-AF65-F5344CB8AC3E}">
        <p14:creationId xmlns:p14="http://schemas.microsoft.com/office/powerpoint/2010/main" val="2116051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Problems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r>
              <a:rPr lang="en-GB" dirty="0"/>
              <a:t>Problem 1:	 GPT-3 likes to express creative flourishes</a:t>
            </a:r>
          </a:p>
          <a:p>
            <a:r>
              <a:rPr lang="en-GB" dirty="0"/>
              <a:t>Problem 2: GPT-3 rate limits</a:t>
            </a:r>
          </a:p>
          <a:p>
            <a:pPr lvl="1"/>
            <a:r>
              <a:rPr lang="en-GB" dirty="0"/>
              <a:t>GPT-3 queries are limited in size to 4000 tokens (roughly 3000 words). This includes the prompt (input) and response (output).</a:t>
            </a:r>
          </a:p>
          <a:p>
            <a:pPr lvl="1"/>
            <a:r>
              <a:rPr lang="en-GB" dirty="0"/>
              <a:t>This means the response is ultimately limited to only including information about a few transactions.</a:t>
            </a:r>
          </a:p>
          <a:p>
            <a:pPr lvl="1"/>
            <a:endParaRPr lang="en-GB" dirty="0"/>
          </a:p>
        </p:txBody>
      </p:sp>
    </p:spTree>
    <p:extLst>
      <p:ext uri="{BB962C8B-B14F-4D97-AF65-F5344CB8AC3E}">
        <p14:creationId xmlns:p14="http://schemas.microsoft.com/office/powerpoint/2010/main" val="36099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C912-4020-4737-8404-922F71DD3916}"/>
              </a:ext>
            </a:extLst>
          </p:cNvPr>
          <p:cNvSpPr>
            <a:spLocks noGrp="1"/>
          </p:cNvSpPr>
          <p:nvPr>
            <p:ph type="ctrTitle"/>
          </p:nvPr>
        </p:nvSpPr>
        <p:spPr/>
        <p:txBody>
          <a:bodyPr>
            <a:normAutofit/>
          </a:bodyPr>
          <a:lstStyle/>
          <a:p>
            <a:r>
              <a:rPr lang="en-GB" sz="4400" b="1" i="0" dirty="0" err="1">
                <a:solidFill>
                  <a:srgbClr val="202123"/>
                </a:solidFill>
                <a:effectLst/>
                <a:latin typeface="ColfaxAI"/>
              </a:rPr>
              <a:t>Whaaaaaaaaaaaaaaaaaaaaaaaaaaaa</a:t>
            </a:r>
            <a:br>
              <a:rPr lang="en-GB" sz="4400" b="1" i="0" dirty="0">
                <a:solidFill>
                  <a:srgbClr val="202123"/>
                </a:solidFill>
                <a:effectLst/>
                <a:latin typeface="ColfaxAI"/>
              </a:rPr>
            </a:br>
            <a:endParaRPr lang="en-GB" sz="4400" dirty="0"/>
          </a:p>
        </p:txBody>
      </p:sp>
      <p:sp>
        <p:nvSpPr>
          <p:cNvPr id="3" name="Subtitle 2">
            <a:extLst>
              <a:ext uri="{FF2B5EF4-FFF2-40B4-BE49-F238E27FC236}">
                <a16:creationId xmlns:a16="http://schemas.microsoft.com/office/drawing/2014/main" id="{F4BFA58F-8753-4126-B24D-41F0FDA7D093}"/>
              </a:ext>
            </a:extLst>
          </p:cNvPr>
          <p:cNvSpPr>
            <a:spLocks noGrp="1"/>
          </p:cNvSpPr>
          <p:nvPr>
            <p:ph type="subTitle" idx="1"/>
          </p:nvPr>
        </p:nvSpPr>
        <p:spPr>
          <a:xfrm>
            <a:off x="1410890" y="3602038"/>
            <a:ext cx="9370219" cy="1655762"/>
          </a:xfrm>
        </p:spPr>
        <p:txBody>
          <a:bodyPr/>
          <a:lstStyle/>
          <a:p>
            <a:r>
              <a:rPr lang="en-GB" dirty="0"/>
              <a:t>(An attempt at) Analysis of on-chain data using Dune Analytics and GPT-3.</a:t>
            </a:r>
          </a:p>
        </p:txBody>
      </p:sp>
    </p:spTree>
    <p:extLst>
      <p:ext uri="{BB962C8B-B14F-4D97-AF65-F5344CB8AC3E}">
        <p14:creationId xmlns:p14="http://schemas.microsoft.com/office/powerpoint/2010/main" val="324936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7468-4198-46E2-B552-CE459907F9A6}"/>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493D6414-8A30-4C35-A7DE-54EEB06D8427}"/>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385835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E7F3F-6B5D-4480-9220-CF6865B602B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6D81CB2-7C1D-4233-A3BD-7E23D35A45EF}"/>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07E70F5B-4DB6-46F4-875E-34ADC72E40F7}"/>
              </a:ext>
            </a:extLst>
          </p:cNvPr>
          <p:cNvPicPr>
            <a:picLocks noChangeAspect="1"/>
          </p:cNvPicPr>
          <p:nvPr/>
        </p:nvPicPr>
        <p:blipFill rotWithShape="1">
          <a:blip r:embed="rId2"/>
          <a:srcRect t="11042" r="717" b="8125"/>
          <a:stretch/>
        </p:blipFill>
        <p:spPr>
          <a:xfrm>
            <a:off x="69575" y="157953"/>
            <a:ext cx="12052850" cy="6542093"/>
          </a:xfrm>
          <a:prstGeom prst="rect">
            <a:avLst/>
          </a:prstGeom>
        </p:spPr>
      </p:pic>
    </p:spTree>
    <p:extLst>
      <p:ext uri="{BB962C8B-B14F-4D97-AF65-F5344CB8AC3E}">
        <p14:creationId xmlns:p14="http://schemas.microsoft.com/office/powerpoint/2010/main" val="3504894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8378-8FAB-4159-972A-2BE4002E87D4}"/>
              </a:ext>
            </a:extLst>
          </p:cNvPr>
          <p:cNvSpPr>
            <a:spLocks noGrp="1"/>
          </p:cNvSpPr>
          <p:nvPr>
            <p:ph type="title"/>
          </p:nvPr>
        </p:nvSpPr>
        <p:spPr/>
        <p:txBody>
          <a:bodyPr/>
          <a:lstStyle/>
          <a:p>
            <a:r>
              <a:rPr lang="en-GB" dirty="0"/>
              <a:t>Next steps</a:t>
            </a:r>
          </a:p>
        </p:txBody>
      </p:sp>
      <p:sp>
        <p:nvSpPr>
          <p:cNvPr id="3" name="Content Placeholder 2">
            <a:extLst>
              <a:ext uri="{FF2B5EF4-FFF2-40B4-BE49-F238E27FC236}">
                <a16:creationId xmlns:a16="http://schemas.microsoft.com/office/drawing/2014/main" id="{14A04043-A8E0-4272-8E66-99BFA37E934B}"/>
              </a:ext>
            </a:extLst>
          </p:cNvPr>
          <p:cNvSpPr>
            <a:spLocks noGrp="1"/>
          </p:cNvSpPr>
          <p:nvPr>
            <p:ph idx="1"/>
          </p:nvPr>
        </p:nvSpPr>
        <p:spPr/>
        <p:txBody>
          <a:bodyPr>
            <a:normAutofit fontScale="92500" lnSpcReduction="20000"/>
          </a:bodyPr>
          <a:lstStyle/>
          <a:p>
            <a:r>
              <a:rPr lang="en-GB" dirty="0"/>
              <a:t>GPT improvements:</a:t>
            </a:r>
          </a:p>
          <a:p>
            <a:pPr lvl="1"/>
            <a:r>
              <a:rPr lang="en-GB" dirty="0"/>
              <a:t>Fine-tuning</a:t>
            </a:r>
          </a:p>
          <a:p>
            <a:r>
              <a:rPr lang="en-GB" dirty="0"/>
              <a:t>Backend improvements:</a:t>
            </a:r>
          </a:p>
          <a:p>
            <a:pPr lvl="1"/>
            <a:r>
              <a:rPr lang="en-GB" dirty="0"/>
              <a:t>Day selector (realistically requires Dune Analytics API)</a:t>
            </a:r>
          </a:p>
          <a:p>
            <a:pPr lvl="1"/>
            <a:r>
              <a:rPr lang="en-GB" dirty="0"/>
              <a:t>Caching</a:t>
            </a:r>
          </a:p>
          <a:p>
            <a:r>
              <a:rPr lang="en-GB" dirty="0"/>
              <a:t>UI improvements:</a:t>
            </a:r>
          </a:p>
          <a:p>
            <a:pPr lvl="1"/>
            <a:r>
              <a:rPr lang="en-GB" strike="sngStrike" dirty="0"/>
              <a:t>Add day selector</a:t>
            </a:r>
          </a:p>
          <a:p>
            <a:pPr lvl="1"/>
            <a:r>
              <a:rPr lang="en-GB" dirty="0"/>
              <a:t>Proper tags selector</a:t>
            </a:r>
          </a:p>
          <a:p>
            <a:pPr lvl="1"/>
            <a:r>
              <a:rPr lang="en-GB" dirty="0"/>
              <a:t>Domain (requires caching)</a:t>
            </a:r>
          </a:p>
          <a:p>
            <a:pPr lvl="1"/>
            <a:r>
              <a:rPr lang="en-GB" dirty="0"/>
              <a:t>Hyperlinks</a:t>
            </a:r>
          </a:p>
          <a:p>
            <a:r>
              <a:rPr lang="en-GB" dirty="0"/>
              <a:t>Crazy:</a:t>
            </a:r>
          </a:p>
          <a:p>
            <a:pPr lvl="1"/>
            <a:r>
              <a:rPr lang="en-GB" dirty="0"/>
              <a:t>NFT per day where royalties feed into DAO which pays for API calls </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endParaRPr lang="en-GB" dirty="0"/>
          </a:p>
        </p:txBody>
      </p:sp>
    </p:spTree>
    <p:extLst>
      <p:ext uri="{BB962C8B-B14F-4D97-AF65-F5344CB8AC3E}">
        <p14:creationId xmlns:p14="http://schemas.microsoft.com/office/powerpoint/2010/main" val="3165313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3469E-599E-456A-9882-E26D8AAE427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5F66CC8-E363-4B67-BA1B-061E4CD93D70}"/>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47BE50D6-DE70-4D3A-A547-7F9038406B47}"/>
              </a:ext>
            </a:extLst>
          </p:cNvPr>
          <p:cNvPicPr>
            <a:picLocks noChangeAspect="1"/>
          </p:cNvPicPr>
          <p:nvPr/>
        </p:nvPicPr>
        <p:blipFill>
          <a:blip r:embed="rId2"/>
          <a:stretch>
            <a:fillRect/>
          </a:stretch>
        </p:blipFill>
        <p:spPr>
          <a:xfrm>
            <a:off x="856519" y="2595446"/>
            <a:ext cx="10478962" cy="1667108"/>
          </a:xfrm>
          <a:prstGeom prst="rect">
            <a:avLst/>
          </a:prstGeom>
        </p:spPr>
      </p:pic>
    </p:spTree>
    <p:extLst>
      <p:ext uri="{BB962C8B-B14F-4D97-AF65-F5344CB8AC3E}">
        <p14:creationId xmlns:p14="http://schemas.microsoft.com/office/powerpoint/2010/main" val="3910829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0D73F-0D72-4F26-9ECF-BE9871F4F685}"/>
              </a:ext>
            </a:extLst>
          </p:cNvPr>
          <p:cNvSpPr>
            <a:spLocks noGrp="1"/>
          </p:cNvSpPr>
          <p:nvPr>
            <p:ph type="title"/>
          </p:nvPr>
        </p:nvSpPr>
        <p:spPr/>
        <p:txBody>
          <a:bodyPr/>
          <a:lstStyle/>
          <a:p>
            <a:r>
              <a:rPr lang="en-GB"/>
              <a:t> </a:t>
            </a:r>
          </a:p>
        </p:txBody>
      </p:sp>
      <p:sp>
        <p:nvSpPr>
          <p:cNvPr id="3" name="Content Placeholder 2">
            <a:extLst>
              <a:ext uri="{FF2B5EF4-FFF2-40B4-BE49-F238E27FC236}">
                <a16:creationId xmlns:a16="http://schemas.microsoft.com/office/drawing/2014/main" id="{5EE3073F-18E6-4A84-A162-83EBB160D648}"/>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2255F0ED-794F-469B-A966-24515CA48E44}"/>
              </a:ext>
            </a:extLst>
          </p:cNvPr>
          <p:cNvPicPr>
            <a:picLocks noChangeAspect="1"/>
          </p:cNvPicPr>
          <p:nvPr/>
        </p:nvPicPr>
        <p:blipFill rotWithShape="1">
          <a:blip r:embed="rId2"/>
          <a:srcRect t="11478" b="3304"/>
          <a:stretch/>
        </p:blipFill>
        <p:spPr>
          <a:xfrm>
            <a:off x="952500" y="787179"/>
            <a:ext cx="10287000" cy="5844210"/>
          </a:xfrm>
          <a:prstGeom prst="rect">
            <a:avLst/>
          </a:prstGeom>
        </p:spPr>
      </p:pic>
    </p:spTree>
    <p:extLst>
      <p:ext uri="{BB962C8B-B14F-4D97-AF65-F5344CB8AC3E}">
        <p14:creationId xmlns:p14="http://schemas.microsoft.com/office/powerpoint/2010/main" val="109015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C912-4020-4737-8404-922F71DD3916}"/>
              </a:ext>
            </a:extLst>
          </p:cNvPr>
          <p:cNvSpPr>
            <a:spLocks noGrp="1"/>
          </p:cNvSpPr>
          <p:nvPr>
            <p:ph type="ctrTitle"/>
          </p:nvPr>
        </p:nvSpPr>
        <p:spPr/>
        <p:txBody>
          <a:bodyPr>
            <a:normAutofit/>
          </a:bodyPr>
          <a:lstStyle/>
          <a:p>
            <a:r>
              <a:rPr lang="en-GB" sz="4400" b="1" i="0" dirty="0" err="1">
                <a:solidFill>
                  <a:srgbClr val="202123"/>
                </a:solidFill>
                <a:effectLst/>
                <a:latin typeface="ColfaxAI"/>
              </a:rPr>
              <a:t>Whaaaaaaaaaaaaaaaaaaaaaaaaaaaa</a:t>
            </a:r>
            <a:br>
              <a:rPr lang="en-GB" sz="4400" b="1" i="0" dirty="0">
                <a:solidFill>
                  <a:srgbClr val="202123"/>
                </a:solidFill>
                <a:effectLst/>
                <a:latin typeface="ColfaxAI"/>
              </a:rPr>
            </a:br>
            <a:endParaRPr lang="en-GB" sz="4400" dirty="0"/>
          </a:p>
        </p:txBody>
      </p:sp>
      <p:sp>
        <p:nvSpPr>
          <p:cNvPr id="3" name="Subtitle 2">
            <a:extLst>
              <a:ext uri="{FF2B5EF4-FFF2-40B4-BE49-F238E27FC236}">
                <a16:creationId xmlns:a16="http://schemas.microsoft.com/office/drawing/2014/main" id="{F4BFA58F-8753-4126-B24D-41F0FDA7D093}"/>
              </a:ext>
            </a:extLst>
          </p:cNvPr>
          <p:cNvSpPr>
            <a:spLocks noGrp="1"/>
          </p:cNvSpPr>
          <p:nvPr>
            <p:ph type="subTitle" idx="1"/>
          </p:nvPr>
        </p:nvSpPr>
        <p:spPr>
          <a:xfrm>
            <a:off x="1410890" y="3602038"/>
            <a:ext cx="9370219" cy="1655762"/>
          </a:xfrm>
        </p:spPr>
        <p:txBody>
          <a:bodyPr/>
          <a:lstStyle/>
          <a:p>
            <a:r>
              <a:rPr lang="en-GB" dirty="0"/>
              <a:t>(An attempt at) Analysis of on-chain data using Dune Analytics and GPT-3.</a:t>
            </a:r>
          </a:p>
          <a:p>
            <a:r>
              <a:rPr lang="en-GB" dirty="0"/>
              <a:t>Claim to fame?: First web3 project to use python Flask</a:t>
            </a:r>
          </a:p>
        </p:txBody>
      </p:sp>
    </p:spTree>
    <p:extLst>
      <p:ext uri="{BB962C8B-B14F-4D97-AF65-F5344CB8AC3E}">
        <p14:creationId xmlns:p14="http://schemas.microsoft.com/office/powerpoint/2010/main" val="67200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128B-FFB9-43A3-AC84-E88562352ED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AF71796-9DF9-4F11-83DF-F843EFE3DC1D}"/>
              </a:ext>
            </a:extLst>
          </p:cNvPr>
          <p:cNvSpPr>
            <a:spLocks noGrp="1"/>
          </p:cNvSpPr>
          <p:nvPr>
            <p:ph idx="1"/>
          </p:nvPr>
        </p:nvSpPr>
        <p:spPr/>
        <p:txBody>
          <a:bodyPr/>
          <a:lstStyle/>
          <a:p>
            <a:endParaRPr lang="en-GB"/>
          </a:p>
        </p:txBody>
      </p:sp>
      <p:pic>
        <p:nvPicPr>
          <p:cNvPr id="4" name="Picture 3">
            <a:extLst>
              <a:ext uri="{FF2B5EF4-FFF2-40B4-BE49-F238E27FC236}">
                <a16:creationId xmlns:a16="http://schemas.microsoft.com/office/drawing/2014/main" id="{82927C67-35AB-4FA1-8A78-4B82248BD5D2}"/>
              </a:ext>
            </a:extLst>
          </p:cNvPr>
          <p:cNvPicPr>
            <a:picLocks noChangeAspect="1"/>
          </p:cNvPicPr>
          <p:nvPr/>
        </p:nvPicPr>
        <p:blipFill rotWithShape="1">
          <a:blip r:embed="rId2"/>
          <a:srcRect t="11042" r="717" b="8125"/>
          <a:stretch/>
        </p:blipFill>
        <p:spPr>
          <a:xfrm>
            <a:off x="69575" y="157953"/>
            <a:ext cx="12052850" cy="6542093"/>
          </a:xfrm>
          <a:prstGeom prst="rect">
            <a:avLst/>
          </a:prstGeom>
        </p:spPr>
      </p:pic>
      <p:sp>
        <p:nvSpPr>
          <p:cNvPr id="5" name="TextBox 4">
            <a:extLst>
              <a:ext uri="{FF2B5EF4-FFF2-40B4-BE49-F238E27FC236}">
                <a16:creationId xmlns:a16="http://schemas.microsoft.com/office/drawing/2014/main" id="{C3C7A26C-3A51-4CBC-936D-1560FAA63BBF}"/>
              </a:ext>
            </a:extLst>
          </p:cNvPr>
          <p:cNvSpPr txBox="1"/>
          <p:nvPr/>
        </p:nvSpPr>
        <p:spPr>
          <a:xfrm>
            <a:off x="-3324728" y="-1757183"/>
            <a:ext cx="21484390" cy="8956298"/>
          </a:xfrm>
          <a:prstGeom prst="rect">
            <a:avLst/>
          </a:prstGeom>
          <a:noFill/>
        </p:spPr>
        <p:txBody>
          <a:bodyPr wrap="square" rtlCol="0">
            <a:spAutoFit/>
          </a:bodyPr>
          <a:lstStyle/>
          <a:p>
            <a:r>
              <a:rPr lang="en-GB" sz="9600" b="1" dirty="0"/>
              <a:t>LIVE DEMO LIVE DEMO LIVE DEMO LIVE DEMO LIVE DEMO LIVE DEMO LIVE DEMO LIVE DEMO LIVE DEMO LIVE DEMO LIVE DEMO LIVE DEMO LIVE DEMO LIVE DEMO LIVE DEMO LIVE DEMO LIVE DEMO LIVE DEMO LIVE DEMO LIVE DEMO LIVE DEMO</a:t>
            </a:r>
          </a:p>
        </p:txBody>
      </p:sp>
    </p:spTree>
    <p:extLst>
      <p:ext uri="{BB962C8B-B14F-4D97-AF65-F5344CB8AC3E}">
        <p14:creationId xmlns:p14="http://schemas.microsoft.com/office/powerpoint/2010/main" val="324761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4BA81-9AE7-4F84-8313-476E87E49265}"/>
              </a:ext>
            </a:extLst>
          </p:cNvPr>
          <p:cNvSpPr>
            <a:spLocks noGrp="1"/>
          </p:cNvSpPr>
          <p:nvPr>
            <p:ph type="title"/>
          </p:nvPr>
        </p:nvSpPr>
        <p:spPr/>
        <p:txBody>
          <a:bodyPr/>
          <a:lstStyle/>
          <a:p>
            <a:r>
              <a:rPr lang="en-GB" dirty="0"/>
              <a:t>How the data flows</a:t>
            </a:r>
          </a:p>
        </p:txBody>
      </p:sp>
      <p:graphicFrame>
        <p:nvGraphicFramePr>
          <p:cNvPr id="4" name="Content Placeholder 3">
            <a:extLst>
              <a:ext uri="{FF2B5EF4-FFF2-40B4-BE49-F238E27FC236}">
                <a16:creationId xmlns:a16="http://schemas.microsoft.com/office/drawing/2014/main" id="{1B850C3B-3A10-48E5-97E2-1BB3C991D5F0}"/>
              </a:ext>
            </a:extLst>
          </p:cNvPr>
          <p:cNvGraphicFramePr>
            <a:graphicFrameLocks noGrp="1"/>
          </p:cNvGraphicFramePr>
          <p:nvPr>
            <p:ph idx="1"/>
            <p:extLst>
              <p:ext uri="{D42A27DB-BD31-4B8C-83A1-F6EECF244321}">
                <p14:modId xmlns:p14="http://schemas.microsoft.com/office/powerpoint/2010/main" val="30041398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728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6D21946F-CB57-460E-B64E-E87AD9C47D55}"/>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graphicEl>
                                              <a:dgm id="{6233FDBE-27D9-4307-8989-3531933AEDB7}"/>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graphicEl>
                                              <a:dgm id="{88D5B82F-7814-4EA5-A1C8-2546BE74FA46}"/>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3CA0DA91-DB9D-497C-AF39-AB3879F7DB6A}"/>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81511721-18E1-4832-919D-61BB2674A76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6057CA0-5E2F-4C86-AB98-C0C737664B8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B937FE84-51F3-4382-89C0-E94F23E67C1C}"/>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graphicEl>
                                              <a:dgm id="{144C4A73-8B44-4645-880A-B66847121050}"/>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graphicEl>
                                              <a:dgm id="{56DC2B82-7C7B-40AD-B4EB-503C53BE2DC3}"/>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C330B6E0-894D-49DB-BCDA-52443AC399AC}"/>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graphicEl>
                                              <a:dgm id="{3EA06512-3F11-4E04-814F-546FA290561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589-6DC9-433E-BB58-A16BEEC548A5}"/>
              </a:ext>
            </a:extLst>
          </p:cNvPr>
          <p:cNvSpPr>
            <a:spLocks noGrp="1"/>
          </p:cNvSpPr>
          <p:nvPr>
            <p:ph type="title"/>
          </p:nvPr>
        </p:nvSpPr>
        <p:spPr/>
        <p:txBody>
          <a:bodyPr>
            <a:normAutofit/>
          </a:bodyPr>
          <a:lstStyle/>
          <a:p>
            <a:r>
              <a:rPr lang="en-GB" dirty="0"/>
              <a:t>Step 2: Use of Dune Analytics’ Abstractions to provide semantic information</a:t>
            </a:r>
          </a:p>
        </p:txBody>
      </p:sp>
      <p:pic>
        <p:nvPicPr>
          <p:cNvPr id="5" name="Picture 4">
            <a:extLst>
              <a:ext uri="{FF2B5EF4-FFF2-40B4-BE49-F238E27FC236}">
                <a16:creationId xmlns:a16="http://schemas.microsoft.com/office/drawing/2014/main" id="{3AB8869F-F83F-484B-8A04-56BC58797128}"/>
              </a:ext>
            </a:extLst>
          </p:cNvPr>
          <p:cNvPicPr>
            <a:picLocks noChangeAspect="1"/>
          </p:cNvPicPr>
          <p:nvPr/>
        </p:nvPicPr>
        <p:blipFill>
          <a:blip r:embed="rId2"/>
          <a:stretch>
            <a:fillRect/>
          </a:stretch>
        </p:blipFill>
        <p:spPr>
          <a:xfrm>
            <a:off x="838200" y="2571986"/>
            <a:ext cx="10515600" cy="1714028"/>
          </a:xfrm>
          <a:prstGeom prst="rect">
            <a:avLst/>
          </a:prstGeom>
        </p:spPr>
      </p:pic>
    </p:spTree>
    <p:extLst>
      <p:ext uri="{BB962C8B-B14F-4D97-AF65-F5344CB8AC3E}">
        <p14:creationId xmlns:p14="http://schemas.microsoft.com/office/powerpoint/2010/main" val="334089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85589-6DC9-433E-BB58-A16BEEC548A5}"/>
              </a:ext>
            </a:extLst>
          </p:cNvPr>
          <p:cNvSpPr>
            <a:spLocks noGrp="1"/>
          </p:cNvSpPr>
          <p:nvPr>
            <p:ph type="title"/>
          </p:nvPr>
        </p:nvSpPr>
        <p:spPr/>
        <p:txBody>
          <a:bodyPr>
            <a:normAutofit/>
          </a:bodyPr>
          <a:lstStyle/>
          <a:p>
            <a:r>
              <a:rPr lang="en-GB" dirty="0"/>
              <a:t>Step 2: Use of Dune Analytics’ Abstractions to provide semantic information</a:t>
            </a:r>
          </a:p>
        </p:txBody>
      </p:sp>
      <p:pic>
        <p:nvPicPr>
          <p:cNvPr id="5" name="Picture 4">
            <a:extLst>
              <a:ext uri="{FF2B5EF4-FFF2-40B4-BE49-F238E27FC236}">
                <a16:creationId xmlns:a16="http://schemas.microsoft.com/office/drawing/2014/main" id="{3AB8869F-F83F-484B-8A04-56BC58797128}"/>
              </a:ext>
            </a:extLst>
          </p:cNvPr>
          <p:cNvPicPr>
            <a:picLocks noChangeAspect="1"/>
          </p:cNvPicPr>
          <p:nvPr/>
        </p:nvPicPr>
        <p:blipFill>
          <a:blip r:embed="rId2"/>
          <a:stretch>
            <a:fillRect/>
          </a:stretch>
        </p:blipFill>
        <p:spPr>
          <a:xfrm>
            <a:off x="838200" y="2571986"/>
            <a:ext cx="10515600" cy="1714028"/>
          </a:xfrm>
          <a:prstGeom prst="rect">
            <a:avLst/>
          </a:prstGeom>
        </p:spPr>
      </p:pic>
      <p:pic>
        <p:nvPicPr>
          <p:cNvPr id="8" name="Picture 7">
            <a:extLst>
              <a:ext uri="{FF2B5EF4-FFF2-40B4-BE49-F238E27FC236}">
                <a16:creationId xmlns:a16="http://schemas.microsoft.com/office/drawing/2014/main" id="{10FA3F2E-29CC-4D15-9E51-FCD6C2B6D6FB}"/>
              </a:ext>
            </a:extLst>
          </p:cNvPr>
          <p:cNvPicPr>
            <a:picLocks noChangeAspect="1"/>
          </p:cNvPicPr>
          <p:nvPr/>
        </p:nvPicPr>
        <p:blipFill>
          <a:blip r:embed="rId3"/>
          <a:stretch>
            <a:fillRect/>
          </a:stretch>
        </p:blipFill>
        <p:spPr>
          <a:xfrm>
            <a:off x="275412" y="4793374"/>
            <a:ext cx="11641175" cy="1171739"/>
          </a:xfrm>
          <a:prstGeom prst="rect">
            <a:avLst/>
          </a:prstGeom>
        </p:spPr>
      </p:pic>
    </p:spTree>
    <p:extLst>
      <p:ext uri="{BB962C8B-B14F-4D97-AF65-F5344CB8AC3E}">
        <p14:creationId xmlns:p14="http://schemas.microsoft.com/office/powerpoint/2010/main" val="3596992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7D0F-BDEF-4D7D-A346-CE99E5514C67}"/>
              </a:ext>
            </a:extLst>
          </p:cNvPr>
          <p:cNvSpPr>
            <a:spLocks noGrp="1"/>
          </p:cNvSpPr>
          <p:nvPr>
            <p:ph type="title"/>
          </p:nvPr>
        </p:nvSpPr>
        <p:spPr/>
        <p:txBody>
          <a:bodyPr/>
          <a:lstStyle/>
          <a:p>
            <a:r>
              <a:rPr lang="en-GB" dirty="0"/>
              <a:t>Step 3: Querying GPT-3</a:t>
            </a:r>
          </a:p>
        </p:txBody>
      </p:sp>
      <p:pic>
        <p:nvPicPr>
          <p:cNvPr id="5" name="Picture 4">
            <a:extLst>
              <a:ext uri="{FF2B5EF4-FFF2-40B4-BE49-F238E27FC236}">
                <a16:creationId xmlns:a16="http://schemas.microsoft.com/office/drawing/2014/main" id="{6CF8A867-9A3B-464D-903A-335502941FCB}"/>
              </a:ext>
            </a:extLst>
          </p:cNvPr>
          <p:cNvPicPr>
            <a:picLocks noChangeAspect="1"/>
          </p:cNvPicPr>
          <p:nvPr/>
        </p:nvPicPr>
        <p:blipFill>
          <a:blip r:embed="rId2"/>
          <a:stretch>
            <a:fillRect/>
          </a:stretch>
        </p:blipFill>
        <p:spPr>
          <a:xfrm>
            <a:off x="0" y="1503455"/>
            <a:ext cx="12192000" cy="5354545"/>
          </a:xfrm>
          <a:prstGeom prst="rect">
            <a:avLst/>
          </a:prstGeom>
        </p:spPr>
      </p:pic>
    </p:spTree>
    <p:extLst>
      <p:ext uri="{BB962C8B-B14F-4D97-AF65-F5344CB8AC3E}">
        <p14:creationId xmlns:p14="http://schemas.microsoft.com/office/powerpoint/2010/main" val="2662718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57D0F-BDEF-4D7D-A346-CE99E5514C67}"/>
              </a:ext>
            </a:extLst>
          </p:cNvPr>
          <p:cNvSpPr>
            <a:spLocks noGrp="1"/>
          </p:cNvSpPr>
          <p:nvPr>
            <p:ph type="title"/>
          </p:nvPr>
        </p:nvSpPr>
        <p:spPr/>
        <p:txBody>
          <a:bodyPr/>
          <a:lstStyle/>
          <a:p>
            <a:r>
              <a:rPr lang="en-GB" dirty="0"/>
              <a:t>Step 3: Querying GPT-3</a:t>
            </a:r>
          </a:p>
        </p:txBody>
      </p:sp>
      <p:sp>
        <p:nvSpPr>
          <p:cNvPr id="3" name="TextBox 2">
            <a:extLst>
              <a:ext uri="{FF2B5EF4-FFF2-40B4-BE49-F238E27FC236}">
                <a16:creationId xmlns:a16="http://schemas.microsoft.com/office/drawing/2014/main" id="{A3A036D7-E083-4E22-ADE6-946C0B14654A}"/>
              </a:ext>
            </a:extLst>
          </p:cNvPr>
          <p:cNvSpPr txBox="1"/>
          <p:nvPr/>
        </p:nvSpPr>
        <p:spPr>
          <a:xfrm>
            <a:off x="838200" y="1690688"/>
            <a:ext cx="10515600" cy="1477328"/>
          </a:xfrm>
          <a:prstGeom prst="rect">
            <a:avLst/>
          </a:prstGeom>
          <a:noFill/>
        </p:spPr>
        <p:txBody>
          <a:bodyPr wrap="square" rtlCol="0">
            <a:spAutoFit/>
          </a:bodyPr>
          <a:lstStyle/>
          <a:p>
            <a:r>
              <a:rPr lang="en-GB" dirty="0"/>
              <a:t>GPT-3 provides several modes: Completions, Classifications, Search, Answers</a:t>
            </a:r>
          </a:p>
          <a:p>
            <a:endParaRPr lang="en-GB" dirty="0"/>
          </a:p>
          <a:p>
            <a:r>
              <a:rPr lang="en-GB" dirty="0"/>
              <a:t>Answer queries take a question, examples with context, and documents/file.</a:t>
            </a:r>
          </a:p>
          <a:p>
            <a:endParaRPr lang="en-GB" dirty="0"/>
          </a:p>
          <a:p>
            <a:endParaRPr lang="en-GB" dirty="0"/>
          </a:p>
        </p:txBody>
      </p:sp>
    </p:spTree>
    <p:extLst>
      <p:ext uri="{BB962C8B-B14F-4D97-AF65-F5344CB8AC3E}">
        <p14:creationId xmlns:p14="http://schemas.microsoft.com/office/powerpoint/2010/main" val="1518943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934</TotalTime>
  <Words>728</Words>
  <Application>Microsoft Office PowerPoint</Application>
  <PresentationFormat>Widescreen</PresentationFormat>
  <Paragraphs>107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ColfaxAI</vt:lpstr>
      <vt:lpstr>Office Theme</vt:lpstr>
      <vt:lpstr>PowerPoint Presentation</vt:lpstr>
      <vt:lpstr>Whaaaaaaaaaaaaaaaaaaaaaaaaaaaa </vt:lpstr>
      <vt:lpstr>Whaaaaaaaaaaaaaaaaaaaaaaaaaaaa </vt:lpstr>
      <vt:lpstr>PowerPoint Presentation</vt:lpstr>
      <vt:lpstr>How the data flows</vt:lpstr>
      <vt:lpstr>Step 2: Use of Dune Analytics’ Abstractions to provide semantic information</vt:lpstr>
      <vt:lpstr>Step 2: Use of Dune Analytics’ Abstractions to provide semantic information</vt:lpstr>
      <vt:lpstr>Step 3: Querying GPT-3</vt:lpstr>
      <vt:lpstr>Step 3: Querying GPT-3</vt:lpstr>
      <vt:lpstr>Step 3: Querying GPT-3</vt:lpstr>
      <vt:lpstr>Step 3: Querying GPT-3</vt:lpstr>
      <vt:lpstr>Problems</vt:lpstr>
      <vt:lpstr>Problems</vt:lpstr>
      <vt:lpstr>Problems</vt:lpstr>
      <vt:lpstr>Problems</vt:lpstr>
      <vt:lpstr>Problems</vt:lpstr>
      <vt:lpstr>Problems</vt:lpstr>
      <vt:lpstr>Problems</vt:lpstr>
      <vt:lpstr>Problems</vt:lpstr>
      <vt:lpstr>Questions?</vt:lpstr>
      <vt:lpstr>PowerPoint Presentation</vt:lpstr>
      <vt:lpstr>Next steps</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Whaaaaaaaaaaaaaaaaaaaaaaaaaaaa </dc:title>
  <dc:creator>Dylan Lea</dc:creator>
  <cp:lastModifiedBy>Dylan Lea</cp:lastModifiedBy>
  <cp:revision>1</cp:revision>
  <dcterms:created xsi:type="dcterms:W3CDTF">2022-04-23T20:53:55Z</dcterms:created>
  <dcterms:modified xsi:type="dcterms:W3CDTF">2022-04-29T22:58:47Z</dcterms:modified>
</cp:coreProperties>
</file>