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454801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9063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1299735" y="2644170"/>
            <a:ext cx="4796264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Cahier de recette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Schéma de </a:t>
            </a:r>
            <a:r>
              <a:rPr lang="fr-FR" sz="2400" dirty="0" err="1"/>
              <a:t>cablage</a:t>
            </a:r>
            <a:endParaRPr lang="fr-FR" sz="24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3954" r="7068" b="5012"/>
          <a:stretch/>
        </p:blipFill>
        <p:spPr>
          <a:xfrm>
            <a:off x="1771162" y="995549"/>
            <a:ext cx="8433602" cy="579431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D87D9DB-0D97-4CF6-8AEE-7FBD8E808FD8}"/>
              </a:ext>
            </a:extLst>
          </p:cNvPr>
          <p:cNvSpPr txBox="1"/>
          <p:nvPr/>
        </p:nvSpPr>
        <p:spPr>
          <a:xfrm>
            <a:off x="3545747" y="47996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78140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400E289B-43C4-46C5-A207-1285D91E4D9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4525333" y="467176"/>
            <a:ext cx="313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7B50FE-AFC9-4F2E-AD35-CB27102BA0F4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9A08D-1EBB-4D0D-9758-913AB11C6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41" y="2549022"/>
            <a:ext cx="1759956" cy="1759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0665CE-B0A8-4C56-8A05-4B16B8CF4549}"/>
              </a:ext>
            </a:extLst>
          </p:cNvPr>
          <p:cNvSpPr txBox="1"/>
          <p:nvPr/>
        </p:nvSpPr>
        <p:spPr>
          <a:xfrm>
            <a:off x="1405011" y="468560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09D8C76-82E9-4A3F-BBC9-35D209B8C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17" y="2551215"/>
            <a:ext cx="3708687" cy="175776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24E37072-86E2-4863-B864-D93017900FC1}"/>
              </a:ext>
            </a:extLst>
          </p:cNvPr>
          <p:cNvSpPr txBox="1"/>
          <p:nvPr/>
        </p:nvSpPr>
        <p:spPr>
          <a:xfrm>
            <a:off x="5491330" y="4685601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MS Project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98540ED-07D8-460A-A114-EEF979FDC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03" y="2549022"/>
            <a:ext cx="1759956" cy="175995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ABCBCA5-1899-4552-B9EE-DC8E52A00D25}"/>
              </a:ext>
            </a:extLst>
          </p:cNvPr>
          <p:cNvSpPr txBox="1"/>
          <p:nvPr/>
        </p:nvSpPr>
        <p:spPr>
          <a:xfrm>
            <a:off x="9419851" y="4688700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Bloc-note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BE2D48-F512-4A04-9DC2-DCE69043B422}"/>
              </a:ext>
            </a:extLst>
          </p:cNvPr>
          <p:cNvSpPr txBox="1"/>
          <p:nvPr/>
        </p:nvSpPr>
        <p:spPr>
          <a:xfrm>
            <a:off x="608715" y="5015769"/>
            <a:ext cx="32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Pour l’historique de modification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70CF3B-77F1-4257-8D5C-824850E2FA05}"/>
              </a:ext>
            </a:extLst>
          </p:cNvPr>
          <p:cNvSpPr txBox="1"/>
          <p:nvPr/>
        </p:nvSpPr>
        <p:spPr>
          <a:xfrm>
            <a:off x="4872124" y="5015769"/>
            <a:ext cx="244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Organisation des tâches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0D8FEE5-7DB6-4EE4-BA32-5D82936EE65E}"/>
              </a:ext>
            </a:extLst>
          </p:cNvPr>
          <p:cNvSpPr txBox="1"/>
          <p:nvPr/>
        </p:nvSpPr>
        <p:spPr>
          <a:xfrm>
            <a:off x="9145761" y="5015138"/>
            <a:ext cx="16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Suivi personnel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989841" y="473573"/>
            <a:ext cx="4212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23733E-9C0F-41D9-B1D7-01F072A62E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632"/>
          <a:stretch/>
        </p:blipFill>
        <p:spPr>
          <a:xfrm>
            <a:off x="369115" y="2466172"/>
            <a:ext cx="5585404" cy="19256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A434E9-D575-41CD-87CE-4F4D444F3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71" r="-4"/>
          <a:stretch/>
        </p:blipFill>
        <p:spPr>
          <a:xfrm>
            <a:off x="6096000" y="1540926"/>
            <a:ext cx="5643098" cy="47202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6253BB2-77E2-43A5-9B69-EF802C2CE305}"/>
              </a:ext>
            </a:extLst>
          </p:cNvPr>
          <p:cNvSpPr txBox="1"/>
          <p:nvPr/>
        </p:nvSpPr>
        <p:spPr>
          <a:xfrm>
            <a:off x="452674" y="4698749"/>
            <a:ext cx="55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Extrait du cahier de recette « Envoyer les données correspondantes à la pluviométrie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724451" y="479953"/>
            <a:ext cx="4743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 de câblage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934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103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 CHESNOUARD</cp:lastModifiedBy>
  <cp:revision>97</cp:revision>
  <dcterms:created xsi:type="dcterms:W3CDTF">2018-01-23T14:54:35Z</dcterms:created>
  <dcterms:modified xsi:type="dcterms:W3CDTF">2018-05-22T14:40:47Z</dcterms:modified>
</cp:coreProperties>
</file>