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67570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6" name="Graphique 5" descr="Smartphone">
            <a:extLst>
              <a:ext uri="{FF2B5EF4-FFF2-40B4-BE49-F238E27FC236}">
                <a16:creationId xmlns:a16="http://schemas.microsoft.com/office/drawing/2014/main" id="{0D0625B4-41C5-4421-A48C-F0BC24A5A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6147" y="5253135"/>
            <a:ext cx="914400" cy="914400"/>
          </a:xfrm>
          <a:prstGeom prst="rect">
            <a:avLst/>
          </a:prstGeom>
        </p:spPr>
      </p:pic>
      <p:pic>
        <p:nvPicPr>
          <p:cNvPr id="19" name="Graphique 18" descr="Écran">
            <a:extLst>
              <a:ext uri="{FF2B5EF4-FFF2-40B4-BE49-F238E27FC236}">
                <a16:creationId xmlns:a16="http://schemas.microsoft.com/office/drawing/2014/main" id="{78E2476A-601F-4E19-B717-5F72414D7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0395" y="5253135"/>
            <a:ext cx="914400" cy="9144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84DB445-6E71-41B0-A5E4-30A7E35C5F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80" y="3023938"/>
            <a:ext cx="1010911" cy="1010911"/>
          </a:xfrm>
          <a:prstGeom prst="rect">
            <a:avLst/>
          </a:prstGeom>
        </p:spPr>
      </p:pic>
      <p:pic>
        <p:nvPicPr>
          <p:cNvPr id="30" name="Graphique 29" descr="Ordinateur">
            <a:extLst>
              <a:ext uri="{FF2B5EF4-FFF2-40B4-BE49-F238E27FC236}">
                <a16:creationId xmlns:a16="http://schemas.microsoft.com/office/drawing/2014/main" id="{3B4B0F51-5189-42E5-8B3E-38F13CCEB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19938" y="30192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54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12</cp:revision>
  <dcterms:created xsi:type="dcterms:W3CDTF">2018-01-23T14:54:35Z</dcterms:created>
  <dcterms:modified xsi:type="dcterms:W3CDTF">2018-01-25T08:17:45Z</dcterms:modified>
</cp:coreProperties>
</file>