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6F14B4-4360-483A-A366-B8BC1C433D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CA80E90-DA54-463B-A9BF-FCEFEDE559B8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2AA1468-6861-4A75-810C-8AF0C9B7B556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C3D37B-A324-4A91-89E6-460E6D5F1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9EA7E86-A33B-478A-8382-5C4F4C455D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22" name="Image 2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84174CA5-FC3F-41DB-9737-58325A5D46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E03452-C302-4FC9-8ADE-E4DCC88E6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4" name="Image 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6E4EC80-F44C-4E58-9B98-8F6BD325C8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59CB17-04B8-4E71-853C-4289064A5E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8AA444-0D9F-4B93-BDB2-107F7AF53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D5E85D9-422D-4373-B3D9-2BA91273C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60290BE-6B87-4EE5-98EE-25BEEBC1445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Application androïd avec androïd studio</a:t>
            </a:r>
          </a:p>
        </p:txBody>
      </p:sp>
      <p:pic>
        <p:nvPicPr>
          <p:cNvPr id="6" name="Graphique 5" descr="Smartphone">
            <a:extLst>
              <a:ext uri="{FF2B5EF4-FFF2-40B4-BE49-F238E27FC236}">
                <a16:creationId xmlns:a16="http://schemas.microsoft.com/office/drawing/2014/main" id="{0D0625B4-41C5-4421-A48C-F0BC24A5A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6147" y="5253135"/>
            <a:ext cx="914400" cy="914400"/>
          </a:xfrm>
          <a:prstGeom prst="rect">
            <a:avLst/>
          </a:prstGeom>
        </p:spPr>
      </p:pic>
      <p:pic>
        <p:nvPicPr>
          <p:cNvPr id="19" name="Graphique 18" descr="Écran">
            <a:extLst>
              <a:ext uri="{FF2B5EF4-FFF2-40B4-BE49-F238E27FC236}">
                <a16:creationId xmlns:a16="http://schemas.microsoft.com/office/drawing/2014/main" id="{78E2476A-601F-4E19-B717-5F72414D7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0395" y="5253135"/>
            <a:ext cx="914400" cy="9144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84DB445-6E71-41B0-A5E4-30A7E35C5F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80" y="3023938"/>
            <a:ext cx="1010911" cy="1010911"/>
          </a:xfrm>
          <a:prstGeom prst="rect">
            <a:avLst/>
          </a:prstGeom>
        </p:spPr>
      </p:pic>
      <p:pic>
        <p:nvPicPr>
          <p:cNvPr id="30" name="Graphique 29" descr="Ordinateur">
            <a:extLst>
              <a:ext uri="{FF2B5EF4-FFF2-40B4-BE49-F238E27FC236}">
                <a16:creationId xmlns:a16="http://schemas.microsoft.com/office/drawing/2014/main" id="{3B4B0F51-5189-42E5-8B3E-38F13CCEBF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19938" y="30192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94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17</cp:revision>
  <dcterms:created xsi:type="dcterms:W3CDTF">2018-01-23T14:54:35Z</dcterms:created>
  <dcterms:modified xsi:type="dcterms:W3CDTF">2018-01-25T09:41:54Z</dcterms:modified>
</cp:coreProperties>
</file>