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DF2F12-91E1-4BCA-89A8-43D445D0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6" y="757736"/>
            <a:ext cx="8729853" cy="5862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C47949D-74E1-4D26-A2CB-A300E4C566A8}"/>
              </a:ext>
            </a:extLst>
          </p:cNvPr>
          <p:cNvSpPr txBox="1"/>
          <p:nvPr/>
        </p:nvSpPr>
        <p:spPr>
          <a:xfrm>
            <a:off x="4074196" y="752619"/>
            <a:ext cx="3238151" cy="48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154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48</cp:revision>
  <dcterms:created xsi:type="dcterms:W3CDTF">2018-01-23T14:54:35Z</dcterms:created>
  <dcterms:modified xsi:type="dcterms:W3CDTF">2018-02-22T10:02:08Z</dcterms:modified>
</cp:coreProperties>
</file>