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25/01/2018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1157890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Mr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2894202" y="1367406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Présentation du projet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566DD53-EBF4-4DD6-821C-713526EB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2553363"/>
            <a:ext cx="325145" cy="325145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411CF1A-4F62-4662-9940-BD11D2B94D6C}"/>
              </a:ext>
            </a:extLst>
          </p:cNvPr>
          <p:cNvSpPr txBox="1"/>
          <p:nvPr/>
        </p:nvSpPr>
        <p:spPr>
          <a:xfrm>
            <a:off x="2598862" y="2386341"/>
            <a:ext cx="622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i="1" dirty="0">
                <a:latin typeface="+mj-lt"/>
              </a:rPr>
              <a:t>Le Groupe Olivier est spécialisé dans la production de tomates et concombres sous serres verre dans la région nantaise.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4526E46-B0D5-4A5A-B0F3-EA799F16F673}"/>
              </a:ext>
            </a:extLst>
          </p:cNvPr>
          <p:cNvSpPr txBox="1"/>
          <p:nvPr/>
        </p:nvSpPr>
        <p:spPr>
          <a:xfrm>
            <a:off x="760243" y="3825329"/>
            <a:ext cx="4968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Ainsi, l’entreprise voudrait superviser l’état de la serre, tout en récupérant et stockant l’ensemble des données suivantes :</a:t>
            </a: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  <a:p>
            <a:pPr lvl="5"/>
            <a:endParaRPr lang="fr-FR" i="1" dirty="0">
              <a:latin typeface="+mj-lt"/>
            </a:endParaRPr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C90AB44C-7361-4F95-A216-32F1C2ADB8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924" y="3784352"/>
            <a:ext cx="746916" cy="746916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D14ED53-4375-40C8-89A4-4A68FF1A6C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57" y="3825329"/>
            <a:ext cx="715646" cy="715646"/>
          </a:xfrm>
          <a:prstGeom prst="rect">
            <a:avLst/>
          </a:prstGeom>
        </p:spPr>
      </p:pic>
      <p:pic>
        <p:nvPicPr>
          <p:cNvPr id="72" name="Image 71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E5159D37-0A2D-4418-B858-7C0D9D9B6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87" y="5048682"/>
            <a:ext cx="746253" cy="746253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56CF429D-E569-4ED2-B478-464875DA6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53" y="5048682"/>
            <a:ext cx="715646" cy="715646"/>
          </a:xfrm>
          <a:prstGeom prst="rect">
            <a:avLst/>
          </a:prstGeom>
        </p:spPr>
      </p:pic>
      <p:pic>
        <p:nvPicPr>
          <p:cNvPr id="74" name="Image 73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95C04719-05EA-4C57-B637-AACF9A485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26" y="4951415"/>
            <a:ext cx="715646" cy="715646"/>
          </a:xfrm>
          <a:prstGeom prst="rect">
            <a:avLst/>
          </a:prstGeom>
        </p:spPr>
      </p:pic>
      <p:pic>
        <p:nvPicPr>
          <p:cNvPr id="75" name="Image 74">
            <a:extLst>
              <a:ext uri="{FF2B5EF4-FFF2-40B4-BE49-F238E27FC236}">
                <a16:creationId xmlns:a16="http://schemas.microsoft.com/office/drawing/2014/main" id="{B78F48F8-4055-499C-BF0F-94ECEDBE8D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86" y="5015891"/>
            <a:ext cx="625703" cy="625703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1241D4F3-FE0F-4740-B7DB-B3C6DDAD2B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8" y="4965162"/>
            <a:ext cx="700822" cy="700822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8187467A-0EEA-4DAD-92BC-0ED1DBFFBC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20" y="4959449"/>
            <a:ext cx="700821" cy="70082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8F01A4F0-6D9D-4647-B1F1-C8C3E9CAC37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" y="4086168"/>
            <a:ext cx="301274" cy="3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422708" y="1384184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156800" y="3143689"/>
            <a:ext cx="2695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rapsberry acquisition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Graphique 4" descr="Homme">
            <a:extLst>
              <a:ext uri="{FF2B5EF4-FFF2-40B4-BE49-F238E27FC236}">
                <a16:creationId xmlns:a16="http://schemas.microsoft.com/office/drawing/2014/main" id="{5D686FEC-E0C7-47CC-8656-80B2ECA6A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2962470"/>
            <a:ext cx="914400" cy="914400"/>
          </a:xfrm>
          <a:prstGeom prst="rect">
            <a:avLst/>
          </a:prstGeom>
        </p:spPr>
      </p:pic>
      <p:pic>
        <p:nvPicPr>
          <p:cNvPr id="7" name="Graphique 6" descr="Homme">
            <a:extLst>
              <a:ext uri="{FF2B5EF4-FFF2-40B4-BE49-F238E27FC236}">
                <a16:creationId xmlns:a16="http://schemas.microsoft.com/office/drawing/2014/main" id="{3F1DAEDE-C978-4A30-ADE4-E1C09F165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163" y="2962470"/>
            <a:ext cx="914400" cy="914400"/>
          </a:xfrm>
          <a:prstGeom prst="rect">
            <a:avLst/>
          </a:prstGeom>
        </p:spPr>
      </p:pic>
      <p:pic>
        <p:nvPicPr>
          <p:cNvPr id="11" name="Graphique 10" descr="Homme">
            <a:extLst>
              <a:ext uri="{FF2B5EF4-FFF2-40B4-BE49-F238E27FC236}">
                <a16:creationId xmlns:a16="http://schemas.microsoft.com/office/drawing/2014/main" id="{3D1F2BD8-2A52-4A51-B903-B49EC1DF0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031" y="5229808"/>
            <a:ext cx="914400" cy="914400"/>
          </a:xfrm>
          <a:prstGeom prst="rect">
            <a:avLst/>
          </a:prstGeom>
        </p:spPr>
      </p:pic>
      <p:pic>
        <p:nvPicPr>
          <p:cNvPr id="13" name="Graphique 12" descr="Homme">
            <a:extLst>
              <a:ext uri="{FF2B5EF4-FFF2-40B4-BE49-F238E27FC236}">
                <a16:creationId xmlns:a16="http://schemas.microsoft.com/office/drawing/2014/main" id="{496E86E9-0365-4241-B0E0-3139B1B4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9445" y="5229808"/>
            <a:ext cx="914400" cy="914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3FAC4E-CD11-44F8-9555-8D34A7409E4A}"/>
              </a:ext>
            </a:extLst>
          </p:cNvPr>
          <p:cNvSpPr txBox="1"/>
          <p:nvPr/>
        </p:nvSpPr>
        <p:spPr>
          <a:xfrm>
            <a:off x="1151783" y="5363842"/>
            <a:ext cx="2434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 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Web avec Netbeans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F94F4B-10E1-4E4D-AD68-D90A8EAAB109}"/>
              </a:ext>
            </a:extLst>
          </p:cNvPr>
          <p:cNvSpPr txBox="1"/>
          <p:nvPr/>
        </p:nvSpPr>
        <p:spPr>
          <a:xfrm>
            <a:off x="8736563" y="3107094"/>
            <a:ext cx="240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BDD avec le serveur Wamp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32ED2D-AB77-4E11-94A7-1ABB51FE6ACA}"/>
              </a:ext>
            </a:extLst>
          </p:cNvPr>
          <p:cNvSpPr txBox="1"/>
          <p:nvPr/>
        </p:nvSpPr>
        <p:spPr>
          <a:xfrm>
            <a:off x="8736563" y="5339257"/>
            <a:ext cx="2633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endParaRPr lang="fr-FR" dirty="0"/>
          </a:p>
          <a:p>
            <a:r>
              <a:rPr lang="fr-FR" dirty="0">
                <a:latin typeface="+mj-lt"/>
              </a:rPr>
              <a:t>Partie Application androïd avec androïd studio</a:t>
            </a:r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01" y="5441548"/>
            <a:ext cx="885508" cy="88550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00" y="5491966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59" y="3254307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517" y="3143689"/>
            <a:ext cx="715646" cy="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2010251-0AD2-4DAA-8E6B-7CA6A2301A9E}"/>
              </a:ext>
            </a:extLst>
          </p:cNvPr>
          <p:cNvSpPr txBox="1"/>
          <p:nvPr/>
        </p:nvSpPr>
        <p:spPr>
          <a:xfrm>
            <a:off x="3852234" y="1187412"/>
            <a:ext cx="72537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Berlin Sans FB" panose="020E0602020502020306" pitchFamily="34" charset="0"/>
              </a:rPr>
              <a:t>Partie Personnelle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36E6B5-2D63-46F1-8673-952CAC2F9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2" y="3703071"/>
            <a:ext cx="1725180" cy="47038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1734F75-55B1-4649-A53F-E29A26264DC2}"/>
              </a:ext>
            </a:extLst>
          </p:cNvPr>
          <p:cNvSpPr txBox="1"/>
          <p:nvPr/>
        </p:nvSpPr>
        <p:spPr>
          <a:xfrm>
            <a:off x="2404729" y="2353513"/>
            <a:ext cx="715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Web</a:t>
            </a:r>
          </a:p>
        </p:txBody>
      </p:sp>
      <p:pic>
        <p:nvPicPr>
          <p:cNvPr id="6" name="Image 5" descr="Une image contenant moniteur&#10;&#10;Description générée avec un niveau de confiance élevé">
            <a:extLst>
              <a:ext uri="{FF2B5EF4-FFF2-40B4-BE49-F238E27FC236}">
                <a16:creationId xmlns:a16="http://schemas.microsoft.com/office/drawing/2014/main" id="{494A3448-6A99-4020-9320-836A332EA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9" y="2779925"/>
            <a:ext cx="648306" cy="64830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C43035-604F-4687-BCB2-E863C973FF18}"/>
              </a:ext>
            </a:extLst>
          </p:cNvPr>
          <p:cNvSpPr txBox="1"/>
          <p:nvPr/>
        </p:nvSpPr>
        <p:spPr>
          <a:xfrm>
            <a:off x="1333851" y="27819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Visualisation de chaque mesures avec choix de la période.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88C7F83-9B75-4BAB-8D49-85BF1976A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04" y="3703070"/>
            <a:ext cx="1367989" cy="470381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ACE75B6-3D3A-48A1-A187-7BFA0A259B14}"/>
              </a:ext>
            </a:extLst>
          </p:cNvPr>
          <p:cNvCxnSpPr>
            <a:cxnSpLocks/>
          </p:cNvCxnSpPr>
          <p:nvPr/>
        </p:nvCxnSpPr>
        <p:spPr>
          <a:xfrm>
            <a:off x="1180085" y="4497235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EDCE7AC-0A7D-4EF1-BC5F-2A6F6824C997}"/>
              </a:ext>
            </a:extLst>
          </p:cNvPr>
          <p:cNvSpPr txBox="1"/>
          <p:nvPr/>
        </p:nvSpPr>
        <p:spPr>
          <a:xfrm>
            <a:off x="8604020" y="2353513"/>
            <a:ext cx="19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Carte de gestion</a:t>
            </a:r>
          </a:p>
        </p:txBody>
      </p:sp>
      <p:pic>
        <p:nvPicPr>
          <p:cNvPr id="27" name="Image 26" descr="Une image contenant transport&#10;&#10;Description générée avec un niveau de confiance très élevé">
            <a:extLst>
              <a:ext uri="{FF2B5EF4-FFF2-40B4-BE49-F238E27FC236}">
                <a16:creationId xmlns:a16="http://schemas.microsoft.com/office/drawing/2014/main" id="{3037617D-3657-4209-AF82-5FD6D89C2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50" y="2756798"/>
            <a:ext cx="715646" cy="715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85A0D292-E6DA-4854-813B-568DC9A16C2E}"/>
              </a:ext>
            </a:extLst>
          </p:cNvPr>
          <p:cNvSpPr txBox="1"/>
          <p:nvPr/>
        </p:nvSpPr>
        <p:spPr>
          <a:xfrm>
            <a:off x="7937096" y="2816853"/>
            <a:ext cx="327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Acquérir la mesure de l’intensité lumineuse.</a:t>
            </a:r>
          </a:p>
          <a:p>
            <a:pPr algn="ctr"/>
            <a:r>
              <a:rPr lang="fr-FR" dirty="0"/>
              <a:t>Etude et configuration réseau des matériels.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C3C9B10-9E40-4D60-9A0B-A647F56EE135}"/>
              </a:ext>
            </a:extLst>
          </p:cNvPr>
          <p:cNvCxnSpPr>
            <a:cxnSpLocks/>
          </p:cNvCxnSpPr>
          <p:nvPr/>
        </p:nvCxnSpPr>
        <p:spPr>
          <a:xfrm>
            <a:off x="7937096" y="4470071"/>
            <a:ext cx="3145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 18" descr="Une image contenant carte de visite, texte&#10;&#10;Description générée avec un niveau de confiance très élevé">
            <a:extLst>
              <a:ext uri="{FF2B5EF4-FFF2-40B4-BE49-F238E27FC236}">
                <a16:creationId xmlns:a16="http://schemas.microsoft.com/office/drawing/2014/main" id="{4B0276FF-169F-40B9-8646-B43C31FA80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347" y="3632461"/>
            <a:ext cx="769441" cy="769441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FC07B68B-9BEB-456B-9F0D-6CC89766E2FF}"/>
              </a:ext>
            </a:extLst>
          </p:cNvPr>
          <p:cNvCxnSpPr>
            <a:cxnSpLocks/>
          </p:cNvCxnSpPr>
          <p:nvPr/>
        </p:nvCxnSpPr>
        <p:spPr>
          <a:xfrm>
            <a:off x="4337693" y="6332370"/>
            <a:ext cx="34727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90D5DE1F-2BD5-4968-80B9-32A3DBF63D3F}"/>
              </a:ext>
            </a:extLst>
          </p:cNvPr>
          <p:cNvSpPr txBox="1"/>
          <p:nvPr/>
        </p:nvSpPr>
        <p:spPr>
          <a:xfrm>
            <a:off x="5589991" y="4515558"/>
            <a:ext cx="1169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Berlin Sans FB" panose="020E0602020502020306" pitchFamily="34" charset="0"/>
              </a:rPr>
              <a:t>Physique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C0EFBA-E5F0-4102-88F1-AD09A7CC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12" y="4993171"/>
            <a:ext cx="621698" cy="621698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853ED82-A5DF-4745-830E-CE258B5CDC54}"/>
              </a:ext>
            </a:extLst>
          </p:cNvPr>
          <p:cNvSpPr txBox="1"/>
          <p:nvPr/>
        </p:nvSpPr>
        <p:spPr>
          <a:xfrm>
            <a:off x="4538710" y="4942103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Mise en place de la boucle de courant 4 / 20 mA.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641D007-8DFD-4B13-85D1-56A619D1CF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39" y="5665937"/>
            <a:ext cx="508044" cy="50804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6B437AB9-B52C-4454-8969-69D02EDFCD5A}"/>
              </a:ext>
            </a:extLst>
          </p:cNvPr>
          <p:cNvSpPr txBox="1"/>
          <p:nvPr/>
        </p:nvSpPr>
        <p:spPr>
          <a:xfrm>
            <a:off x="4542724" y="5741472"/>
            <a:ext cx="327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Etalonnage du </a:t>
            </a:r>
            <a:r>
              <a:rPr lang="fr-FR" dirty="0" err="1"/>
              <a:t>Solarimètre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137098D-F68B-4F6F-99DC-D73D8C3BF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21" y="3679678"/>
            <a:ext cx="675008" cy="67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3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141</Words>
  <Application>Microsoft Office PowerPoint</Application>
  <PresentationFormat>Grand écran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RINEAU Rineau</cp:lastModifiedBy>
  <cp:revision>28</cp:revision>
  <dcterms:created xsi:type="dcterms:W3CDTF">2018-01-23T14:54:35Z</dcterms:created>
  <dcterms:modified xsi:type="dcterms:W3CDTF">2018-01-25T15:00:05Z</dcterms:modified>
</cp:coreProperties>
</file>