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AFEE-587C-403F-8EE3-6A58DDAF97A9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C56D-E47F-4433-B7D5-7676AF0D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C56D-E47F-4433-B7D5-7676AF0D30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8BCD3-9211-4302-BA15-A0945017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4A1EC1-1C1C-4684-B4FD-B2B8EEE3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B71C9-ADB6-47BD-B2CB-EC8313E9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C1985-F9D1-4A02-AE56-E2EAF9B2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9842C-FACD-4484-B92A-8621D04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F02B-3E55-4415-A0EC-DA2A420E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EF194-750A-4A8A-A9CF-73E1D277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A1BA2-5CCC-4459-A541-DA5FA57E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2BA-195A-419F-B008-727A9D6B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C52C0-9333-4575-ABFD-CA45C3B0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91821A-6417-400A-9B40-ECFC3AF9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8620C4-7C91-4CA8-8121-519E13F2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F7471-970B-4681-9C95-9E7D119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0BEB7-6EFA-4195-A059-20C1D5A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C065-4D84-489A-8856-72AB1FC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00157-00B1-495C-BD9C-EE29A47A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E1EE0-4971-4D22-8351-389510F3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6A2DC-4CB5-4E41-93FA-B08BB6A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F6F1A-8E98-4D38-9EA7-3A59923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29EF9-BCAA-4D24-9633-8A921982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A4313-4C35-48E2-A202-4680AF8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8A4D3-9569-4BE7-A0EA-518AC794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0D33C-9260-4C13-B1F4-06398A5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243F9-4F57-456C-908A-C38DE5B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E298F-4BCA-4562-88E2-97D6EA9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2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B9199-8FA8-4E9E-A1AC-7C9B9543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924F7-43EB-46EC-8978-C8E4292CA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287A0-E5F1-43E0-A949-F0FC0373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85226-7383-4B84-9F41-BE82C6F2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F48E7-900B-44BF-AA35-822813CE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32D61-ACAF-43C0-9E6B-94FEC7A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09466-A7B8-48B5-827E-E4A9789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25179-B3E1-41E3-8291-C5343989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9EDE1A-2642-4AB5-B135-97F8F7B7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97ABF-8C44-4681-9888-8766EB9C7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9D08DC-9A33-466C-AFC7-3370B5FB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C00A3B-BF61-489D-BD5B-E51BC91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84CAB9-6039-4372-8B2D-368D8D4F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ED017C-A0E7-4019-BFFD-344FD85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7EA1F-FBA0-46B2-A337-DB276EA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DB137-9D0E-4079-93F1-5C263B8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179DF-B5B2-4E00-B38E-1602F4B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30BC81-1D19-434F-9F2E-B205EA1C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02C0BD-E463-4AA8-A070-4362843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BA5BA9-7145-46EB-BE35-806BC91B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9850A-BA40-4382-968C-7E5A698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7E1AC-D90D-4F12-921D-4743444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EC987-4DCF-4F13-AC62-DC0276B6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23F2-5458-4E0B-AF3F-37D170E40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18DF5-F163-4466-952E-075C8605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3C1A5-0D33-407E-9D4F-381B093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AEED5-FAA7-4E24-A2C9-1E09994D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44DBB-9301-4333-8BA0-A6360C8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E7FDF-B23C-49D0-9F29-72470C9A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10C7A-C5E5-4517-A9F2-3113A698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EA94D-B59A-43AB-9C02-1304B876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B181B-2813-4C92-91B9-ADEE147B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4AA7C-3683-4708-B690-61DCA07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279646-F727-4AD1-947F-DAA5FA42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FE2BD-EE88-4B4E-8979-8C5D1697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E0802-6B9C-4BB6-9D9F-94BB8115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4303C-BCF7-4264-8259-CFDF9E2BB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8670-1260-42F4-94AB-146D09364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2">
            <a:extLst>
              <a:ext uri="{FF2B5EF4-FFF2-40B4-BE49-F238E27FC236}">
                <a16:creationId xmlns:a16="http://schemas.microsoft.com/office/drawing/2014/main" id="{FAC3B52E-73CD-4DBE-9BB7-F6BEDB9AF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60482"/>
            <a:ext cx="9144000" cy="9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ZoneTexte 9">
            <a:extLst>
              <a:ext uri="{FF2B5EF4-FFF2-40B4-BE49-F238E27FC236}">
                <a16:creationId xmlns:a16="http://schemas.microsoft.com/office/drawing/2014/main" id="{CF3430CD-4440-48B3-84B9-C7CD4B3F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224" y="295956"/>
            <a:ext cx="34006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000" b="1">
                <a:solidFill>
                  <a:srgbClr val="1B68AE"/>
                </a:solidFill>
              </a:rPr>
              <a:t>Supervision de serre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81AB048-C563-4106-9508-3616DCA9835E}"/>
              </a:ext>
            </a:extLst>
          </p:cNvPr>
          <p:cNvSpPr/>
          <p:nvPr/>
        </p:nvSpPr>
        <p:spPr>
          <a:xfrm>
            <a:off x="8973911" y="0"/>
            <a:ext cx="1694089" cy="1120321"/>
          </a:xfrm>
          <a:custGeom>
            <a:avLst/>
            <a:gdLst>
              <a:gd name="connsiteX0" fmla="*/ 223404 w 3906982"/>
              <a:gd name="connsiteY0" fmla="*/ 0 h 3013363"/>
              <a:gd name="connsiteX1" fmla="*/ 0 w 3906982"/>
              <a:gd name="connsiteY1" fmla="*/ 2462645 h 3013363"/>
              <a:gd name="connsiteX2" fmla="*/ 3906982 w 3906982"/>
              <a:gd name="connsiteY2" fmla="*/ 3013363 h 3013363"/>
              <a:gd name="connsiteX3" fmla="*/ 3886200 w 3906982"/>
              <a:gd name="connsiteY3" fmla="*/ 0 h 3013363"/>
              <a:gd name="connsiteX4" fmla="*/ 223404 w 3906982"/>
              <a:gd name="connsiteY4" fmla="*/ 0 h 301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982" h="3013363">
                <a:moveTo>
                  <a:pt x="223404" y="0"/>
                </a:moveTo>
                <a:lnTo>
                  <a:pt x="0" y="2462645"/>
                </a:lnTo>
                <a:lnTo>
                  <a:pt x="3906982" y="3013363"/>
                </a:lnTo>
                <a:lnTo>
                  <a:pt x="3886200" y="0"/>
                </a:lnTo>
                <a:lnTo>
                  <a:pt x="223404" y="0"/>
                </a:lnTo>
                <a:close/>
              </a:path>
            </a:pathLst>
          </a:custGeom>
          <a:solidFill>
            <a:srgbClr val="1B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bg1"/>
                </a:solidFill>
              </a:rPr>
              <a:t>Projet BTS SN</a:t>
            </a: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2872E312-8856-4C5E-B107-A09D2AA9C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2" y="358321"/>
            <a:ext cx="1276804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ZoneTexte 2">
            <a:extLst>
              <a:ext uri="{FF2B5EF4-FFF2-40B4-BE49-F238E27FC236}">
                <a16:creationId xmlns:a16="http://schemas.microsoft.com/office/drawing/2014/main" id="{43B7BA7C-D945-47E7-ABEB-A4DAFB22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97" y="1411742"/>
            <a:ext cx="4743606" cy="61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Ce projet a pour but d’aider le Groupe Olivier à automatiser ses serres.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Notre partie sera consacrée à la supervision de celles-ci.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donc une Raspberry, un site Web et une application mobile.</a:t>
            </a:r>
          </a:p>
        </p:txBody>
      </p:sp>
      <p:pic>
        <p:nvPicPr>
          <p:cNvPr id="2055" name="Image 4">
            <a:extLst>
              <a:ext uri="{FF2B5EF4-FFF2-40B4-BE49-F238E27FC236}">
                <a16:creationId xmlns:a16="http://schemas.microsoft.com/office/drawing/2014/main" id="{1A6B442B-695B-4C69-8510-EE7C9AD3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29" y="1568224"/>
            <a:ext cx="1787071" cy="121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Image 8">
            <a:extLst>
              <a:ext uri="{FF2B5EF4-FFF2-40B4-BE49-F238E27FC236}">
                <a16:creationId xmlns:a16="http://schemas.microsoft.com/office/drawing/2014/main" id="{1B35A053-F35A-4D6A-9C85-0F21EF8A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5" y="1471840"/>
            <a:ext cx="1798411" cy="14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1">
            <a:extLst>
              <a:ext uri="{FF2B5EF4-FFF2-40B4-BE49-F238E27FC236}">
                <a16:creationId xmlns:a16="http://schemas.microsoft.com/office/drawing/2014/main" id="{0EE14F8C-EF72-4AA2-BC1D-C9B80167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79" y="2100036"/>
            <a:ext cx="1224643" cy="75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ZoneTexte 12">
            <a:extLst>
              <a:ext uri="{FF2B5EF4-FFF2-40B4-BE49-F238E27FC236}">
                <a16:creationId xmlns:a16="http://schemas.microsoft.com/office/drawing/2014/main" id="{D13E7A69-06A4-4980-B376-7077B6745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78" y="3469822"/>
            <a:ext cx="3711349" cy="44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ainsi des langages de programmation spécifique pour chaque tâche.</a:t>
            </a:r>
          </a:p>
        </p:txBody>
      </p:sp>
      <p:pic>
        <p:nvPicPr>
          <p:cNvPr id="2059" name="Image 14">
            <a:extLst>
              <a:ext uri="{FF2B5EF4-FFF2-40B4-BE49-F238E27FC236}">
                <a16:creationId xmlns:a16="http://schemas.microsoft.com/office/drawing/2014/main" id="{09FDCB3A-8FB6-4DDF-93F7-17FC1CC1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24" y="4014107"/>
            <a:ext cx="268627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Image 16">
            <a:extLst>
              <a:ext uri="{FF2B5EF4-FFF2-40B4-BE49-F238E27FC236}">
                <a16:creationId xmlns:a16="http://schemas.microsoft.com/office/drawing/2014/main" id="{83AA2DF4-2BD7-40DB-9854-2DC4D0A1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98" y="4014107"/>
            <a:ext cx="37986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Graphique 20" descr="Utilisateurs">
            <a:extLst>
              <a:ext uri="{FF2B5EF4-FFF2-40B4-BE49-F238E27FC236}">
                <a16:creationId xmlns:a16="http://schemas.microsoft.com/office/drawing/2014/main" id="{E55862AC-603D-4BBA-8692-B22B578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0" y="5345340"/>
            <a:ext cx="1199696" cy="120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ZoneTexte 21">
            <a:extLst>
              <a:ext uri="{FF2B5EF4-FFF2-40B4-BE49-F238E27FC236}">
                <a16:creationId xmlns:a16="http://schemas.microsoft.com/office/drawing/2014/main" id="{5F39433B-9D19-496A-AF69-D1E59A4DF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553" y="5517697"/>
            <a:ext cx="1338828" cy="7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143">
                <a:solidFill>
                  <a:schemeClr val="accent1"/>
                </a:solidFill>
              </a:rPr>
              <a:t>CHENOUARD Dylan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GERARD Samuel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NGUENE Steven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RINEAU Willy</a:t>
            </a:r>
          </a:p>
        </p:txBody>
      </p:sp>
      <p:pic>
        <p:nvPicPr>
          <p:cNvPr id="2063" name="Image 23">
            <a:extLst>
              <a:ext uri="{FF2B5EF4-FFF2-40B4-BE49-F238E27FC236}">
                <a16:creationId xmlns:a16="http://schemas.microsoft.com/office/drawing/2014/main" id="{1F147920-5EF9-41EA-B3C0-790E63E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4" y="3922260"/>
            <a:ext cx="957036" cy="9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ZoneTexte 26">
            <a:extLst>
              <a:ext uri="{FF2B5EF4-FFF2-40B4-BE49-F238E27FC236}">
                <a16:creationId xmlns:a16="http://schemas.microsoft.com/office/drawing/2014/main" id="{B93B29DB-A6B6-4F5C-8AAB-E3286221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447" y="6142492"/>
            <a:ext cx="2056397" cy="68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Session 2017-2018</a:t>
            </a:r>
          </a:p>
          <a:p>
            <a:r>
              <a:rPr lang="fr-FR" altLang="fr-FR" sz="1286">
                <a:solidFill>
                  <a:schemeClr val="accent1"/>
                </a:solidFill>
              </a:rPr>
              <a:t>BTS SN option IR 2</a:t>
            </a:r>
            <a:r>
              <a:rPr lang="fr-FR" altLang="fr-FR" sz="1286" baseline="30000">
                <a:solidFill>
                  <a:schemeClr val="accent1"/>
                </a:solidFill>
              </a:rPr>
              <a:t>ème</a:t>
            </a:r>
            <a:r>
              <a:rPr lang="fr-FR" altLang="fr-FR" sz="1286">
                <a:solidFill>
                  <a:schemeClr val="accent1"/>
                </a:solidFill>
              </a:rPr>
              <a:t> année</a:t>
            </a:r>
          </a:p>
          <a:p>
            <a:endParaRPr lang="fr-FR" altLang="fr-FR" sz="1286">
              <a:solidFill>
                <a:schemeClr val="accent1"/>
              </a:solidFill>
            </a:endParaRPr>
          </a:p>
        </p:txBody>
      </p:sp>
      <p:pic>
        <p:nvPicPr>
          <p:cNvPr id="2065" name="Graphique 2" descr="Smartphone">
            <a:extLst>
              <a:ext uri="{FF2B5EF4-FFF2-40B4-BE49-F238E27FC236}">
                <a16:creationId xmlns:a16="http://schemas.microsoft.com/office/drawing/2014/main" id="{0778FF6E-D93D-402B-BD9D-C96C5C39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4" y="4570867"/>
            <a:ext cx="565830" cy="5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Graphique 4" descr="Ordinateur">
            <a:extLst>
              <a:ext uri="{FF2B5EF4-FFF2-40B4-BE49-F238E27FC236}">
                <a16:creationId xmlns:a16="http://schemas.microsoft.com/office/drawing/2014/main" id="{D9848B8E-00D0-40D8-A7C4-F20E3E95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02" y="4425724"/>
            <a:ext cx="887866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Image 6">
            <a:extLst>
              <a:ext uri="{FF2B5EF4-FFF2-40B4-BE49-F238E27FC236}">
                <a16:creationId xmlns:a16="http://schemas.microsoft.com/office/drawing/2014/main" id="{D44FEA57-A374-4E3E-B8FF-58C69CCA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009446"/>
            <a:ext cx="726849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" name="ZoneTexte 7">
            <a:extLst>
              <a:ext uri="{FF2B5EF4-FFF2-40B4-BE49-F238E27FC236}">
                <a16:creationId xmlns:a16="http://schemas.microsoft.com/office/drawing/2014/main" id="{1797C7A8-B3A9-49E0-B45B-3C456C04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732" y="4297590"/>
            <a:ext cx="88024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Utilisateur</a:t>
            </a:r>
          </a:p>
        </p:txBody>
      </p:sp>
      <p:sp>
        <p:nvSpPr>
          <p:cNvPr id="2069" name="ZoneTexte 23">
            <a:extLst>
              <a:ext uri="{FF2B5EF4-FFF2-40B4-BE49-F238E27FC236}">
                <a16:creationId xmlns:a16="http://schemas.microsoft.com/office/drawing/2014/main" id="{0547A0F0-EEF1-4CCD-82AC-6355E1BE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099" y="4297590"/>
            <a:ext cx="699487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En local</a:t>
            </a:r>
          </a:p>
        </p:txBody>
      </p:sp>
      <p:sp>
        <p:nvSpPr>
          <p:cNvPr id="2070" name="ZoneTexte 24">
            <a:extLst>
              <a:ext uri="{FF2B5EF4-FFF2-40B4-BE49-F238E27FC236}">
                <a16:creationId xmlns:a16="http://schemas.microsoft.com/office/drawing/2014/main" id="{3A974E81-61B1-4BA6-84CD-564BCD1C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357" y="2723697"/>
            <a:ext cx="53675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Serre</a:t>
            </a:r>
          </a:p>
        </p:txBody>
      </p:sp>
      <p:sp>
        <p:nvSpPr>
          <p:cNvPr id="2071" name="ZoneTexte 25">
            <a:extLst>
              <a:ext uri="{FF2B5EF4-FFF2-40B4-BE49-F238E27FC236}">
                <a16:creationId xmlns:a16="http://schemas.microsoft.com/office/drawing/2014/main" id="{7734F013-E660-404D-B908-4FBDC917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90" y="5228545"/>
            <a:ext cx="960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000">
                <a:solidFill>
                  <a:schemeClr val="accent1"/>
                </a:solidFill>
              </a:rPr>
              <a:t>• Visualisation </a:t>
            </a:r>
          </a:p>
          <a:p>
            <a:pPr algn="ctr"/>
            <a:r>
              <a:rPr lang="fr-FR" altLang="fr-FR" sz="1000">
                <a:solidFill>
                  <a:schemeClr val="accent1"/>
                </a:solidFill>
              </a:rPr>
              <a:t>des systèmes</a:t>
            </a:r>
          </a:p>
        </p:txBody>
      </p:sp>
      <p:sp>
        <p:nvSpPr>
          <p:cNvPr id="2072" name="ZoneTexte 26">
            <a:extLst>
              <a:ext uri="{FF2B5EF4-FFF2-40B4-BE49-F238E27FC236}">
                <a16:creationId xmlns:a16="http://schemas.microsoft.com/office/drawing/2014/main" id="{7496510B-1F9F-421A-A121-C768F6DC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482" y="5204732"/>
            <a:ext cx="2355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Mémorisation des données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de l’évolution des mesures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en temps réel</a:t>
            </a:r>
          </a:p>
        </p:txBody>
      </p:sp>
      <p:sp>
        <p:nvSpPr>
          <p:cNvPr id="2073" name="ZoneTexte 27">
            <a:extLst>
              <a:ext uri="{FF2B5EF4-FFF2-40B4-BE49-F238E27FC236}">
                <a16:creationId xmlns:a16="http://schemas.microsoft.com/office/drawing/2014/main" id="{3F271793-9289-49A6-902E-E6B27591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296" y="3464152"/>
            <a:ext cx="20762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Mesurer température intérieure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température de l’eau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intensité lumineuse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pluviométrie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force et direction du vent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1C2734-4A87-4C2E-92E4-33FFA4307240}"/>
              </a:ext>
            </a:extLst>
          </p:cNvPr>
          <p:cNvSpPr txBox="1"/>
          <p:nvPr/>
        </p:nvSpPr>
        <p:spPr>
          <a:xfrm>
            <a:off x="-1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96E7A4-B632-4B89-ABD5-B76AD2EBEAF2}"/>
              </a:ext>
            </a:extLst>
          </p:cNvPr>
          <p:cNvSpPr txBox="1"/>
          <p:nvPr/>
        </p:nvSpPr>
        <p:spPr>
          <a:xfrm>
            <a:off x="10654926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26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83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GERARD Samuel</dc:creator>
  <cp:lastModifiedBy>GERARD Samuel</cp:lastModifiedBy>
  <cp:revision>2</cp:revision>
  <dcterms:created xsi:type="dcterms:W3CDTF">2018-01-22T08:20:14Z</dcterms:created>
  <dcterms:modified xsi:type="dcterms:W3CDTF">2018-01-22T08:36:22Z</dcterms:modified>
</cp:coreProperties>
</file>